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5" r:id="rId4"/>
    <p:sldId id="266" r:id="rId5"/>
    <p:sldId id="257" r:id="rId6"/>
    <p:sldId id="267" r:id="rId7"/>
    <p:sldId id="259" r:id="rId8"/>
    <p:sldId id="268" r:id="rId9"/>
    <p:sldId id="261" r:id="rId10"/>
    <p:sldId id="260" r:id="rId11"/>
    <p:sldId id="269" r:id="rId12"/>
    <p:sldId id="262" r:id="rId13"/>
    <p:sldId id="264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DE9535-47C1-4EDE-9541-0283CEE05527}" v="7" dt="2026-08-12T15:09:36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87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IL, SHAWN E CTR DAF HQ DAF SAF/FMIE" userId="87e26c44-d3ae-420c-9ad3-bdb4321f521c" providerId="ADAL" clId="{366AB053-41FC-41BC-B9DD-9CCDEF3C611F}"/>
    <pc:docChg chg="undo custSel addSld delSld modSld">
      <pc:chgData name="COIL, SHAWN E CTR DAF HQ DAF SAF/FMIE" userId="87e26c44-d3ae-420c-9ad3-bdb4321f521c" providerId="ADAL" clId="{366AB053-41FC-41BC-B9DD-9CCDEF3C611F}" dt="2026-08-12T15:09:36.711" v="138"/>
      <pc:docMkLst>
        <pc:docMk/>
      </pc:docMkLst>
      <pc:sldChg chg="modSp mod setBg">
        <pc:chgData name="COIL, SHAWN E CTR DAF HQ DAF SAF/FMIE" userId="87e26c44-d3ae-420c-9ad3-bdb4321f521c" providerId="ADAL" clId="{366AB053-41FC-41BC-B9DD-9CCDEF3C611F}" dt="2026-08-12T14:45:42.704" v="137"/>
        <pc:sldMkLst>
          <pc:docMk/>
          <pc:sldMk cId="0" sldId="256"/>
        </pc:sldMkLst>
        <pc:spChg chg="mod">
          <ac:chgData name="COIL, SHAWN E CTR DAF HQ DAF SAF/FMIE" userId="87e26c44-d3ae-420c-9ad3-bdb4321f521c" providerId="ADAL" clId="{366AB053-41FC-41BC-B9DD-9CCDEF3C611F}" dt="2026-08-12T14:45:42.704" v="137"/>
          <ac:spMkLst>
            <pc:docMk/>
            <pc:sldMk cId="0" sldId="256"/>
            <ac:spMk id="31" creationId="{86723007-DF92-C271-60CA-D2E5D6188850}"/>
          </ac:spMkLst>
        </pc:spChg>
        <pc:spChg chg="mod">
          <ac:chgData name="COIL, SHAWN E CTR DAF HQ DAF SAF/FMIE" userId="87e26c44-d3ae-420c-9ad3-bdb4321f521c" providerId="ADAL" clId="{366AB053-41FC-41BC-B9DD-9CCDEF3C611F}" dt="2026-08-12T13:53:06.606" v="42" actId="20577"/>
          <ac:spMkLst>
            <pc:docMk/>
            <pc:sldMk cId="0" sldId="256"/>
            <ac:spMk id="41" creationId="{C41589F6-7B14-2D9C-93B5-9980BB270477}"/>
          </ac:spMkLst>
        </pc:spChg>
        <pc:spChg chg="mod">
          <ac:chgData name="COIL, SHAWN E CTR DAF HQ DAF SAF/FMIE" userId="87e26c44-d3ae-420c-9ad3-bdb4321f521c" providerId="ADAL" clId="{366AB053-41FC-41BC-B9DD-9CCDEF3C611F}" dt="2026-08-12T13:52:58.990" v="36" actId="20577"/>
          <ac:spMkLst>
            <pc:docMk/>
            <pc:sldMk cId="0" sldId="256"/>
            <ac:spMk id="44" creationId="{5DC41C17-8343-82BE-C465-053AD0C41E9C}"/>
          </ac:spMkLst>
        </pc:spChg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12861803" sldId="257"/>
        </pc:sldMkLst>
      </pc:sldChg>
      <pc:sldChg chg="del">
        <pc:chgData name="COIL, SHAWN E CTR DAF HQ DAF SAF/FMIE" userId="87e26c44-d3ae-420c-9ad3-bdb4321f521c" providerId="ADAL" clId="{366AB053-41FC-41BC-B9DD-9CCDEF3C611F}" dt="2026-08-12T13:59:16.925" v="75" actId="47"/>
        <pc:sldMkLst>
          <pc:docMk/>
          <pc:sldMk cId="273587331" sldId="257"/>
        </pc:sldMkLst>
      </pc:sldChg>
      <pc:sldChg chg="addSp delSp modSp mod setBg">
        <pc:chgData name="COIL, SHAWN E CTR DAF HQ DAF SAF/FMIE" userId="87e26c44-d3ae-420c-9ad3-bdb4321f521c" providerId="ADAL" clId="{366AB053-41FC-41BC-B9DD-9CCDEF3C611F}" dt="2026-08-12T14:03:48.102" v="132"/>
        <pc:sldMkLst>
          <pc:docMk/>
          <pc:sldMk cId="2435504059" sldId="258"/>
        </pc:sldMkLst>
        <pc:spChg chg="add del">
          <ac:chgData name="COIL, SHAWN E CTR DAF HQ DAF SAF/FMIE" userId="87e26c44-d3ae-420c-9ad3-bdb4321f521c" providerId="ADAL" clId="{366AB053-41FC-41BC-B9DD-9CCDEF3C611F}" dt="2026-08-12T13:55:43.875" v="50" actId="26606"/>
          <ac:spMkLst>
            <pc:docMk/>
            <pc:sldMk cId="2435504059" sldId="258"/>
            <ac:spMk id="8" creationId="{42A4FC2C-047E-45A5-965D-8E1E3BF09BC6}"/>
          </ac:spMkLst>
        </pc:spChg>
        <pc:spChg chg="add del">
          <ac:chgData name="COIL, SHAWN E CTR DAF HQ DAF SAF/FMIE" userId="87e26c44-d3ae-420c-9ad3-bdb4321f521c" providerId="ADAL" clId="{366AB053-41FC-41BC-B9DD-9CCDEF3C611F}" dt="2026-08-12T13:56:01.108" v="52" actId="26606"/>
          <ac:spMkLst>
            <pc:docMk/>
            <pc:sldMk cId="2435504059" sldId="258"/>
            <ac:spMk id="10" creationId="{E2384209-CB15-4CDF-9D31-C44FD9A3F20D}"/>
          </ac:spMkLst>
        </pc:spChg>
        <pc:spChg chg="add del">
          <ac:chgData name="COIL, SHAWN E CTR DAF HQ DAF SAF/FMIE" userId="87e26c44-d3ae-420c-9ad3-bdb4321f521c" providerId="ADAL" clId="{366AB053-41FC-41BC-B9DD-9CCDEF3C611F}" dt="2026-08-12T13:56:01.108" v="52" actId="26606"/>
          <ac:spMkLst>
            <pc:docMk/>
            <pc:sldMk cId="2435504059" sldId="258"/>
            <ac:spMk id="11" creationId="{AB8C311F-7253-4AED-9701-7FC0708C41C7}"/>
          </ac:spMkLst>
        </pc:spChg>
        <pc:spChg chg="add del">
          <ac:chgData name="COIL, SHAWN E CTR DAF HQ DAF SAF/FMIE" userId="87e26c44-d3ae-420c-9ad3-bdb4321f521c" providerId="ADAL" clId="{366AB053-41FC-41BC-B9DD-9CCDEF3C611F}" dt="2026-08-12T13:56:01.108" v="52" actId="26606"/>
          <ac:spMkLst>
            <pc:docMk/>
            <pc:sldMk cId="2435504059" sldId="258"/>
            <ac:spMk id="12" creationId="{2633B3B5-CC90-43F0-8714-D31D1F3F0209}"/>
          </ac:spMkLst>
        </pc:spChg>
        <pc:spChg chg="add del">
          <ac:chgData name="COIL, SHAWN E CTR DAF HQ DAF SAF/FMIE" userId="87e26c44-d3ae-420c-9ad3-bdb4321f521c" providerId="ADAL" clId="{366AB053-41FC-41BC-B9DD-9CCDEF3C611F}" dt="2026-08-12T13:56:01.108" v="52" actId="26606"/>
          <ac:spMkLst>
            <pc:docMk/>
            <pc:sldMk cId="2435504059" sldId="258"/>
            <ac:spMk id="14" creationId="{A8D57A06-A426-446D-B02C-A2DC6B62E45E}"/>
          </ac:spMkLst>
        </pc:spChg>
        <pc:spChg chg="del">
          <ac:chgData name="COIL, SHAWN E CTR DAF HQ DAF SAF/FMIE" userId="87e26c44-d3ae-420c-9ad3-bdb4321f521c" providerId="ADAL" clId="{366AB053-41FC-41BC-B9DD-9CCDEF3C611F}" dt="2026-08-12T13:53:51.009" v="43" actId="478"/>
          <ac:spMkLst>
            <pc:docMk/>
            <pc:sldMk cId="2435504059" sldId="258"/>
            <ac:spMk id="23" creationId="{B9F8E25E-CBD4-E655-E732-0B41DDAF3ABE}"/>
          </ac:spMkLst>
        </pc:spChg>
        <pc:spChg chg="del">
          <ac:chgData name="COIL, SHAWN E CTR DAF HQ DAF SAF/FMIE" userId="87e26c44-d3ae-420c-9ad3-bdb4321f521c" providerId="ADAL" clId="{366AB053-41FC-41BC-B9DD-9CCDEF3C611F}" dt="2026-08-12T13:53:54.606" v="44" actId="478"/>
          <ac:spMkLst>
            <pc:docMk/>
            <pc:sldMk cId="2435504059" sldId="258"/>
            <ac:spMk id="31" creationId="{40D2D545-53F0-6973-DB17-F1EFD6A88E45}"/>
          </ac:spMkLst>
        </pc:spChg>
        <pc:spChg chg="del">
          <ac:chgData name="COIL, SHAWN E CTR DAF HQ DAF SAF/FMIE" userId="87e26c44-d3ae-420c-9ad3-bdb4321f521c" providerId="ADAL" clId="{366AB053-41FC-41BC-B9DD-9CCDEF3C611F}" dt="2026-08-12T13:53:57.551" v="45" actId="478"/>
          <ac:spMkLst>
            <pc:docMk/>
            <pc:sldMk cId="2435504059" sldId="258"/>
            <ac:spMk id="41" creationId="{647036EC-332E-C231-93CE-ACBD871270EA}"/>
          </ac:spMkLst>
        </pc:spChg>
        <pc:picChg chg="add del mod">
          <ac:chgData name="COIL, SHAWN E CTR DAF HQ DAF SAF/FMIE" userId="87e26c44-d3ae-420c-9ad3-bdb4321f521c" providerId="ADAL" clId="{366AB053-41FC-41BC-B9DD-9CCDEF3C611F}" dt="2026-08-12T13:56:09.048" v="54" actId="22"/>
          <ac:picMkLst>
            <pc:docMk/>
            <pc:sldMk cId="2435504059" sldId="258"/>
            <ac:picMk id="3" creationId="{0C741DF5-D741-B94C-3EE3-3C64797F3E30}"/>
          </ac:picMkLst>
        </pc:picChg>
        <pc:picChg chg="add mod">
          <ac:chgData name="COIL, SHAWN E CTR DAF HQ DAF SAF/FMIE" userId="87e26c44-d3ae-420c-9ad3-bdb4321f521c" providerId="ADAL" clId="{366AB053-41FC-41BC-B9DD-9CCDEF3C611F}" dt="2026-08-12T13:56:44.940" v="60" actId="14100"/>
          <ac:picMkLst>
            <pc:docMk/>
            <pc:sldMk cId="2435504059" sldId="258"/>
            <ac:picMk id="5" creationId="{AF992008-ADEE-6D28-83CC-ED9B52486BE3}"/>
          </ac:picMkLst>
        </pc:picChg>
        <pc:picChg chg="add del mod">
          <ac:chgData name="COIL, SHAWN E CTR DAF HQ DAF SAF/FMIE" userId="87e26c44-d3ae-420c-9ad3-bdb4321f521c" providerId="ADAL" clId="{366AB053-41FC-41BC-B9DD-9CCDEF3C611F}" dt="2026-08-12T13:57:33.034" v="63" actId="478"/>
          <ac:picMkLst>
            <pc:docMk/>
            <pc:sldMk cId="2435504059" sldId="258"/>
            <ac:picMk id="7" creationId="{849651CE-ABFE-1838-2678-541F342AC2CD}"/>
          </ac:picMkLst>
        </pc:picChg>
        <pc:picChg chg="add mod">
          <ac:chgData name="COIL, SHAWN E CTR DAF HQ DAF SAF/FMIE" userId="87e26c44-d3ae-420c-9ad3-bdb4321f521c" providerId="ADAL" clId="{366AB053-41FC-41BC-B9DD-9CCDEF3C611F}" dt="2026-08-12T13:57:55.495" v="66" actId="14100"/>
          <ac:picMkLst>
            <pc:docMk/>
            <pc:sldMk cId="2435504059" sldId="258"/>
            <ac:picMk id="13" creationId="{36300A61-C269-87D1-65FF-6BF7D810F9C9}"/>
          </ac:picMkLst>
        </pc:picChg>
        <pc:picChg chg="add del">
          <ac:chgData name="COIL, SHAWN E CTR DAF HQ DAF SAF/FMIE" userId="87e26c44-d3ae-420c-9ad3-bdb4321f521c" providerId="ADAL" clId="{366AB053-41FC-41BC-B9DD-9CCDEF3C611F}" dt="2026-08-12T13:58:14.644" v="68" actId="22"/>
          <ac:picMkLst>
            <pc:docMk/>
            <pc:sldMk cId="2435504059" sldId="258"/>
            <ac:picMk id="16" creationId="{87D16DB9-6AE5-E740-AE13-BD6072340D09}"/>
          </ac:picMkLst>
        </pc:picChg>
        <pc:picChg chg="add mod">
          <ac:chgData name="COIL, SHAWN E CTR DAF HQ DAF SAF/FMIE" userId="87e26c44-d3ae-420c-9ad3-bdb4321f521c" providerId="ADAL" clId="{366AB053-41FC-41BC-B9DD-9CCDEF3C611F}" dt="2026-08-12T13:58:38.217" v="74" actId="1035"/>
          <ac:picMkLst>
            <pc:docMk/>
            <pc:sldMk cId="2435504059" sldId="258"/>
            <ac:picMk id="18" creationId="{4112AD1A-BDBE-BB01-04A1-B20DD6411FC7}"/>
          </ac:picMkLst>
        </pc:picChg>
        <pc:picChg chg="del">
          <ac:chgData name="COIL, SHAWN E CTR DAF HQ DAF SAF/FMIE" userId="87e26c44-d3ae-420c-9ad3-bdb4321f521c" providerId="ADAL" clId="{366AB053-41FC-41BC-B9DD-9CCDEF3C611F}" dt="2026-08-12T13:54:01.199" v="46" actId="478"/>
          <ac:picMkLst>
            <pc:docMk/>
            <pc:sldMk cId="2435504059" sldId="258"/>
            <ac:picMk id="37" creationId="{FE64BF76-3A94-99B2-E923-DEF740CE5AF4}"/>
          </ac:picMkLst>
        </pc:picChg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1716178727" sldId="259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3452452070" sldId="260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1198304674" sldId="261"/>
        </pc:sldMkLst>
      </pc:sldChg>
      <pc:sldChg chg="modSp mod">
        <pc:chgData name="COIL, SHAWN E CTR DAF HQ DAF SAF/FMIE" userId="87e26c44-d3ae-420c-9ad3-bdb4321f521c" providerId="ADAL" clId="{366AB053-41FC-41BC-B9DD-9CCDEF3C611F}" dt="2026-08-12T14:34:07.537" v="134"/>
        <pc:sldMkLst>
          <pc:docMk/>
          <pc:sldMk cId="3204283614" sldId="262"/>
        </pc:sldMkLst>
        <pc:spChg chg="mod">
          <ac:chgData name="COIL, SHAWN E CTR DAF HQ DAF SAF/FMIE" userId="87e26c44-d3ae-420c-9ad3-bdb4321f521c" providerId="ADAL" clId="{366AB053-41FC-41BC-B9DD-9CCDEF3C611F}" dt="2026-08-12T14:34:07.537" v="134"/>
          <ac:spMkLst>
            <pc:docMk/>
            <pc:sldMk cId="3204283614" sldId="262"/>
            <ac:spMk id="4" creationId="{859259C7-BDC8-82F1-BD0D-B9F48A0D3FB6}"/>
          </ac:spMkLst>
        </pc:spChg>
        <pc:spChg chg="mod">
          <ac:chgData name="COIL, SHAWN E CTR DAF HQ DAF SAF/FMIE" userId="87e26c44-d3ae-420c-9ad3-bdb4321f521c" providerId="ADAL" clId="{366AB053-41FC-41BC-B9DD-9CCDEF3C611F}" dt="2026-08-12T14:02:10.973" v="90" actId="20577"/>
          <ac:spMkLst>
            <pc:docMk/>
            <pc:sldMk cId="3204283614" sldId="262"/>
            <ac:spMk id="7" creationId="{614528D7-7B19-39C4-1D7E-45DC36EF9A8D}"/>
          </ac:spMkLst>
        </pc:spChg>
      </pc:sldChg>
      <pc:sldChg chg="modSp mod setBg">
        <pc:chgData name="COIL, SHAWN E CTR DAF HQ DAF SAF/FMIE" userId="87e26c44-d3ae-420c-9ad3-bdb4321f521c" providerId="ADAL" clId="{366AB053-41FC-41BC-B9DD-9CCDEF3C611F}" dt="2026-08-12T14:00:45.438" v="83"/>
        <pc:sldMkLst>
          <pc:docMk/>
          <pc:sldMk cId="1470190443" sldId="263"/>
        </pc:sldMkLst>
        <pc:spChg chg="mod">
          <ac:chgData name="COIL, SHAWN E CTR DAF HQ DAF SAF/FMIE" userId="87e26c44-d3ae-420c-9ad3-bdb4321f521c" providerId="ADAL" clId="{366AB053-41FC-41BC-B9DD-9CCDEF3C611F}" dt="2026-08-12T14:00:20.750" v="82" actId="1076"/>
          <ac:spMkLst>
            <pc:docMk/>
            <pc:sldMk cId="1470190443" sldId="263"/>
            <ac:spMk id="3" creationId="{822884E2-FDB9-4C03-FA0D-8895AD1419D9}"/>
          </ac:spMkLst>
        </pc:spChg>
      </pc:sldChg>
      <pc:sldChg chg="modSp add mod">
        <pc:chgData name="COIL, SHAWN E CTR DAF HQ DAF SAF/FMIE" userId="87e26c44-d3ae-420c-9ad3-bdb4321f521c" providerId="ADAL" clId="{366AB053-41FC-41BC-B9DD-9CCDEF3C611F}" dt="2026-08-12T14:04:05.094" v="133" actId="207"/>
        <pc:sldMkLst>
          <pc:docMk/>
          <pc:sldMk cId="0" sldId="264"/>
        </pc:sldMkLst>
        <pc:picChg chg="mod">
          <ac:chgData name="COIL, SHAWN E CTR DAF HQ DAF SAF/FMIE" userId="87e26c44-d3ae-420c-9ad3-bdb4321f521c" providerId="ADAL" clId="{366AB053-41FC-41BC-B9DD-9CCDEF3C611F}" dt="2026-08-12T14:04:05.094" v="133" actId="207"/>
          <ac:picMkLst>
            <pc:docMk/>
            <pc:sldMk cId="0" sldId="264"/>
            <ac:picMk id="2" creationId="{00000000-0000-0000-0000-000000000000}"/>
          </ac:picMkLst>
        </pc:picChg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864622507" sldId="265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3413227090" sldId="266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2212804773" sldId="267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643591626" sldId="268"/>
        </pc:sldMkLst>
      </pc:sldChg>
      <pc:sldChg chg="add">
        <pc:chgData name="COIL, SHAWN E CTR DAF HQ DAF SAF/FMIE" userId="87e26c44-d3ae-420c-9ad3-bdb4321f521c" providerId="ADAL" clId="{366AB053-41FC-41BC-B9DD-9CCDEF3C611F}" dt="2026-08-12T15:09:36.711" v="138"/>
        <pc:sldMkLst>
          <pc:docMk/>
          <pc:sldMk cId="3302234880" sldId="26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18T20:32:22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7-18T20:34:12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6EBA2-5BC0-4592-BCC7-3BFBC9B48219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C98D7-E508-461C-B829-06A153E8E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70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0C98D7-E508-461C-B829-06A153E8E4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17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30.png"/><Relationship Id="rId4" Type="http://schemas.openxmlformats.org/officeDocument/2006/relationships/customXml" Target="../ink/ink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hyperlink" Target="https://www.signupgenius.com/go/10C094FA8AA2AABF4C16-61707442-volunteer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ignupgenius.com/go/10C094FA8AA2AABF4C16-64714185-feed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020615" y="515778"/>
            <a:ext cx="1015077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914400">
              <a:defRPr/>
            </a:pPr>
            <a:r>
              <a:rPr lang="en-US" sz="3600" b="1" i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Today’s SDFM Virtual Luncheon</a:t>
            </a:r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537" y="6067425"/>
            <a:ext cx="133350" cy="1333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6723007-DF92-C271-60CA-D2E5D6188850}"/>
              </a:ext>
            </a:extLst>
          </p:cNvPr>
          <p:cNvSpPr txBox="1"/>
          <p:nvPr/>
        </p:nvSpPr>
        <p:spPr>
          <a:xfrm>
            <a:off x="1020615" y="1571942"/>
            <a:ext cx="10150770" cy="110799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0" tIns="0" rIns="0" bIns="0" anchor="t">
            <a:spAutoFit/>
          </a:bodyPr>
          <a:lstStyle/>
          <a:p>
            <a:pPr algn="ctr" defTabSz="914400">
              <a:defRPr/>
            </a:pP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Topic: </a:t>
            </a:r>
            <a:b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Beyond the Urgent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1589F6-7B14-2D9C-93B5-9980BB270477}"/>
              </a:ext>
            </a:extLst>
          </p:cNvPr>
          <p:cNvSpPr txBox="1"/>
          <p:nvPr/>
        </p:nvSpPr>
        <p:spPr>
          <a:xfrm>
            <a:off x="1173015" y="3149103"/>
            <a:ext cx="10150770" cy="1046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lvl="0" algn="ctr" defTabSz="914400">
              <a:defRPr/>
            </a:pP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12 Aug, </a:t>
            </a:r>
            <a:r>
              <a:rPr lang="en-US" sz="32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2026 </a:t>
            </a:r>
            <a:br>
              <a:rPr lang="en-US" sz="32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n-US" sz="32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11:30am -1:00pm EDT</a:t>
            </a:r>
            <a:endParaRPr lang="en-US" sz="3200" b="1" u="sng" dirty="0">
              <a:solidFill>
                <a:prstClr val="whit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C41C17-8343-82BE-C465-053AD0C41E9C}"/>
              </a:ext>
            </a:extLst>
          </p:cNvPr>
          <p:cNvSpPr txBox="1"/>
          <p:nvPr/>
        </p:nvSpPr>
        <p:spPr>
          <a:xfrm>
            <a:off x="660400" y="4633899"/>
            <a:ext cx="11039305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 defTabSz="914400">
              <a:defRPr/>
            </a:pP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CHAPLAIN, CAPTAIN VICTOR MARRERO</a:t>
            </a:r>
          </a:p>
          <a:p>
            <a:pPr algn="ctr" defTabSz="914400">
              <a:defRPr/>
            </a:pP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88 ABW/CH</a:t>
            </a:r>
          </a:p>
          <a:p>
            <a:pPr algn="ctr" defTabSz="914400">
              <a:defRPr/>
            </a:pPr>
            <a:r>
              <a:rPr lang="en-US" sz="36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WPAFB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B5BB06-7F48-91CF-F645-C5AA37D9AA3B}"/>
              </a:ext>
            </a:extLst>
          </p:cNvPr>
          <p:cNvSpPr txBox="1"/>
          <p:nvPr/>
        </p:nvSpPr>
        <p:spPr>
          <a:xfrm>
            <a:off x="8351520" y="6023315"/>
            <a:ext cx="3573779" cy="640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ookman Old Style" panose="02050604050505020204" pitchFamily="18" charset="0"/>
                <a:ea typeface="+mn-ea"/>
                <a:cs typeface="Times New Roman" panose="02020603050405020304" pitchFamily="18" charset="0"/>
              </a:rPr>
              <a:t>EARN 1 CLP ! 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Bookman Old Style" panose="02050604050505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51BB8-0607-A8C1-6AF7-F6843EE4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226EC-3101-CD61-B391-9C8BD1ABF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52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49358-AA64-1DD8-0DFE-076078023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59DC8D-BC72-0811-ED6F-8E7A03DBE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34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rawing of a house&#10;&#10;Description automatically generated with low confidence">
            <a:extLst>
              <a:ext uri="{FF2B5EF4-FFF2-40B4-BE49-F238E27FC236}">
                <a16:creationId xmlns:a16="http://schemas.microsoft.com/office/drawing/2014/main" id="{DA0FF4AD-9DC0-24AB-C3C4-DD1ECC1A25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554" y="5286724"/>
            <a:ext cx="1624890" cy="1007622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B42998E-7B8A-6F8E-01BF-C775A3C7B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88" y="387682"/>
            <a:ext cx="6082635" cy="60826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9259C7-BDC8-82F1-BD0D-B9F48A0D3FB6}"/>
              </a:ext>
            </a:extLst>
          </p:cNvPr>
          <p:cNvSpPr txBox="1"/>
          <p:nvPr/>
        </p:nvSpPr>
        <p:spPr>
          <a:xfrm>
            <a:off x="597647" y="308097"/>
            <a:ext cx="1074911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Society of Defense Financial Management</a:t>
            </a:r>
          </a:p>
          <a:p>
            <a:pPr marL="0" indent="0" algn="ctr">
              <a:buNone/>
            </a:pPr>
            <a:endParaRPr lang="en-US" sz="2000" b="1" dirty="0">
              <a:solidFill>
                <a:srgbClr val="C00000"/>
              </a:solidFill>
              <a:latin typeface="Castellar" panose="020A0402060406010301" pitchFamily="18" charset="0"/>
              <a:ea typeface="Yu Gothic Light" panose="020B0300000000000000" pitchFamily="34" charset="-128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rgbClr val="C00000"/>
                </a:solidFill>
                <a:latin typeface="Bookman Old Style" panose="02050604050505020204" pitchFamily="18" charset="0"/>
                <a:ea typeface="Yu Gothic Light" panose="020B0300000000000000" pitchFamily="34" charset="-128"/>
              </a:rPr>
              <a:t>Aviation Chapter</a:t>
            </a:r>
          </a:p>
          <a:p>
            <a:pPr marL="0" indent="0" algn="ctr">
              <a:buNone/>
            </a:pPr>
            <a:endParaRPr lang="en-US" sz="2000" b="1" dirty="0">
              <a:solidFill>
                <a:srgbClr val="C00000"/>
              </a:solidFill>
              <a:latin typeface="Bookman Old Style" panose="02050604050505020204" pitchFamily="18" charset="0"/>
              <a:ea typeface="Yu Gothic Light" panose="020B0300000000000000" pitchFamily="34" charset="-128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anose="02050604050505020204" pitchFamily="18" charset="0"/>
                <a:ea typeface="Adobe Ming Std L" panose="02020300000000000000" pitchFamily="18" charset="-128"/>
              </a:rPr>
              <a:t>PRESENTS THIS CERTIFICATE OF APPRECIATION TO</a:t>
            </a:r>
          </a:p>
          <a:p>
            <a:pPr marL="0" indent="0" algn="ctr">
              <a:buNone/>
            </a:pPr>
            <a:endParaRPr lang="en-US" sz="2000" b="1" dirty="0">
              <a:solidFill>
                <a:schemeClr val="accent1">
                  <a:lumMod val="75000"/>
                </a:schemeClr>
              </a:solidFill>
              <a:latin typeface="Adobe Ming Std L" panose="02020300000000000000" pitchFamily="18" charset="-128"/>
              <a:ea typeface="Adobe Ming Std L" panose="02020300000000000000" pitchFamily="18" charset="-128"/>
            </a:endParaRPr>
          </a:p>
          <a:p>
            <a:pPr algn="ctr"/>
            <a:r>
              <a:rPr lang="en-US" sz="4800" b="1" u="sng" dirty="0">
                <a:solidFill>
                  <a:srgbClr val="C00000"/>
                </a:solidFill>
                <a:latin typeface="Bookman Old Style" panose="02050604050505020204" pitchFamily="18" charset="0"/>
              </a:rPr>
              <a:t>Chaplain, Capt Victor Marrero</a:t>
            </a:r>
          </a:p>
          <a:p>
            <a:pPr algn="ctr"/>
            <a:endParaRPr lang="en-US" b="1" dirty="0">
              <a:latin typeface="Bookman Old Style" panose="02050604050505020204" pitchFamily="18" charset="0"/>
              <a:ea typeface="Adobe Ming Std L" panose="02020300000000000000" pitchFamily="18" charset="-128"/>
            </a:endParaRPr>
          </a:p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Bookman Old Style" panose="02050604050505020204" pitchFamily="18" charset="0"/>
                <a:ea typeface="Adobe Ming Std L" panose="02020300000000000000" pitchFamily="18" charset="-128"/>
              </a:rPr>
              <a:t>WITH A DONATION TO</a:t>
            </a:r>
          </a:p>
          <a:p>
            <a:pPr algn="ctr"/>
            <a:endParaRPr lang="en-US" b="1" dirty="0"/>
          </a:p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WPAFB Operation Warm Heart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E2FED-68DF-3B8A-D994-74C224BF6855}"/>
              </a:ext>
            </a:extLst>
          </p:cNvPr>
          <p:cNvSpPr txBox="1"/>
          <p:nvPr/>
        </p:nvSpPr>
        <p:spPr>
          <a:xfrm>
            <a:off x="8290560" y="5525272"/>
            <a:ext cx="3473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ookman Old Style" panose="02050604050505020204" pitchFamily="18" charset="0"/>
                <a:cs typeface="Adobe Thai" panose="02040503050201020203" pitchFamily="18" charset="-34"/>
              </a:rPr>
              <a:t>Jonathan Pepples, President, Aviation Chapter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4528D7-7B19-39C4-1D7E-45DC36EF9A8D}"/>
              </a:ext>
            </a:extLst>
          </p:cNvPr>
          <p:cNvSpPr txBox="1"/>
          <p:nvPr/>
        </p:nvSpPr>
        <p:spPr>
          <a:xfrm>
            <a:off x="427947" y="5198550"/>
            <a:ext cx="4299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Bookman Old Style" panose="02050604050505020204" pitchFamily="18" charset="0"/>
              </a:rPr>
              <a:t>IN HONOR OF YOUR PRESENTATION </a:t>
            </a:r>
          </a:p>
          <a:p>
            <a:pPr algn="ctr"/>
            <a:r>
              <a:rPr lang="en-US" b="1" dirty="0">
                <a:latin typeface="Bookman Old Style" panose="02050604050505020204" pitchFamily="18" charset="0"/>
              </a:rPr>
              <a:t>12 Aug 2026</a:t>
            </a: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82A812E0-A29D-7959-FFCD-DCBB422CB8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98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4AF37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781E75E-3728-27F6-C070-C7817D288C5A}"/>
                  </a:ext>
                </a:extLst>
              </p14:cNvPr>
              <p14:cNvContentPartPr/>
              <p14:nvPr/>
            </p14:nvContentPartPr>
            <p14:xfrm>
              <a:off x="1193700" y="7361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781E75E-3728-27F6-C070-C7817D288C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84700" y="72748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7AED5E6-9A03-31A3-AEFB-4D41FB976472}"/>
                  </a:ext>
                </a:extLst>
              </p14:cNvPr>
              <p14:cNvContentPartPr/>
              <p14:nvPr/>
            </p14:nvContentPartPr>
            <p14:xfrm>
              <a:off x="240780" y="3936880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7AED5E6-9A03-31A3-AEFB-4D41FB97647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1780" y="392788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F5CBE577-0E66-AC67-66B5-457BD3756DFD}"/>
              </a:ext>
            </a:extLst>
          </p:cNvPr>
          <p:cNvSpPr txBox="1"/>
          <p:nvPr/>
        </p:nvSpPr>
        <p:spPr>
          <a:xfrm>
            <a:off x="8159280" y="5192931"/>
            <a:ext cx="331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u="sng" dirty="0">
                <a:effectLst/>
                <a:latin typeface="Harlow Solid Italic" panose="04030604020F02020D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Jonathan Pepples</a:t>
            </a:r>
            <a:endParaRPr lang="en-US" sz="2400" u="sng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83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ounded Rectangle 2"/>
          <p:cNvSpPr/>
          <p:nvPr/>
        </p:nvSpPr>
        <p:spPr>
          <a:xfrm>
            <a:off x="381000" y="381000"/>
            <a:ext cx="11430000" cy="304800"/>
          </a:xfrm>
          <a:prstGeom prst="roundRect">
            <a:avLst/>
          </a:prstGeom>
          <a:solidFill>
            <a:srgbClr val="EAB3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81000" y="1914525"/>
            <a:ext cx="5562600" cy="4486275"/>
          </a:xfrm>
          <a:prstGeom prst="roundRect">
            <a:avLst>
              <a:gd name="adj" fmla="val 339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197917" y="1947862"/>
            <a:ext cx="5562600" cy="4486275"/>
          </a:xfrm>
          <a:prstGeom prst="roundRect">
            <a:avLst>
              <a:gd name="adj" fmla="val 339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19125" y="3600450"/>
            <a:ext cx="5086350" cy="895350"/>
          </a:xfrm>
          <a:prstGeom prst="roundRect">
            <a:avLst>
              <a:gd name="adj" fmla="val 12765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19125" y="5705475"/>
            <a:ext cx="5086350" cy="457200"/>
          </a:xfrm>
          <a:prstGeom prst="roundRect">
            <a:avLst>
              <a:gd name="adj" fmla="val 25000"/>
            </a:avLst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6486525" y="3600450"/>
            <a:ext cx="5086350" cy="895350"/>
          </a:xfrm>
          <a:prstGeom prst="roundRect">
            <a:avLst>
              <a:gd name="adj" fmla="val 12765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486525" y="5705475"/>
            <a:ext cx="5086350" cy="457200"/>
          </a:xfrm>
          <a:prstGeom prst="roundRect">
            <a:avLst>
              <a:gd name="adj" fmla="val 25000"/>
            </a:avLst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19125" y="2190750"/>
            <a:ext cx="1202084" cy="228600"/>
          </a:xfrm>
          <a:prstGeom prst="roundRect">
            <a:avLst>
              <a:gd name="adj" fmla="val 50000"/>
            </a:avLst>
          </a:prstGeom>
          <a:solidFill>
            <a:srgbClr val="3B82F6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486525" y="2190750"/>
            <a:ext cx="1409700" cy="228600"/>
          </a:xfrm>
          <a:prstGeom prst="roundRect">
            <a:avLst>
              <a:gd name="adj" fmla="val 50000"/>
            </a:avLst>
          </a:prstGeom>
          <a:solidFill>
            <a:srgbClr val="6366F1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71500" y="457200"/>
            <a:ext cx="54006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0" i="0" u="none" dirty="0">
                <a:solidFill>
                  <a:srgbClr val="0F172A"/>
                </a:solidFill>
                <a:latin typeface="Inter"/>
              </a:rPr>
              <a:t>⚠ This deck may contain links or images from external sources. Please review them before opening.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838200"/>
            <a:ext cx="118110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2700" b="1" i="0" u="none">
                <a:solidFill>
                  <a:srgbClr val="FFFFFF"/>
                </a:solidFill>
                <a:latin typeface="Inter"/>
              </a:rPr>
              <a:t>SDFM Aviation Chapter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257300"/>
            <a:ext cx="1143000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350" b="0" i="0" u="none">
                <a:solidFill>
                  <a:srgbClr val="60A5FA"/>
                </a:solidFill>
                <a:latin typeface="Inter"/>
              </a:rPr>
              <a:t>Upcoming Volunteer Activities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9125" y="2609850"/>
            <a:ext cx="534066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250" b="1" i="0" u="none">
                <a:solidFill>
                  <a:srgbClr val="FFFFFF"/>
                </a:solidFill>
                <a:latin typeface="Inter"/>
              </a:rPr>
              <a:t>Feed the Creek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125" y="3067050"/>
            <a:ext cx="50863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BFDBFE"/>
                </a:solidFill>
                <a:latin typeface="Inter"/>
              </a:rPr>
              <a:t>Support our local community by participating in the Feed the Creek initiative. Your volunteer work directly helps children and families in need.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86525" y="2609850"/>
            <a:ext cx="5340667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250" b="1" i="0" u="none">
                <a:solidFill>
                  <a:srgbClr val="FFFFFF"/>
                </a:solidFill>
                <a:latin typeface="Inter"/>
              </a:rPr>
              <a:t>Air Force Marathon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86525" y="3067050"/>
            <a:ext cx="50863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BFDBFE"/>
                </a:solidFill>
                <a:latin typeface="Inter"/>
              </a:rPr>
              <a:t>Join us in volunteering for the prestigious Air Force Marathon. A fantastic opportunity to support runners and represent our chapter.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9125" y="2190750"/>
            <a:ext cx="1202084" cy="228600"/>
          </a:xfrm>
          <a:prstGeom prst="roundRect">
            <a:avLst>
              <a:gd name="adj" fmla="val 50000"/>
            </a:avLst>
          </a:prstGeom>
          <a:solidFill>
            <a:srgbClr val="3B82F6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33425" y="2228850"/>
            <a:ext cx="973484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93C5FD"/>
                </a:solidFill>
                <a:latin typeface="Inter"/>
              </a:rPr>
              <a:t>AUGUST EVENT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486525" y="2190750"/>
            <a:ext cx="1409700" cy="228600"/>
          </a:xfrm>
          <a:prstGeom prst="roundRect">
            <a:avLst>
              <a:gd name="adj" fmla="val 50000"/>
            </a:avLst>
          </a:prstGeom>
          <a:solidFill>
            <a:srgbClr val="6366F1">
              <a:alpha val="2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600825" y="2228850"/>
            <a:ext cx="11811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A5B4FC"/>
                </a:solidFill>
                <a:latin typeface="Inter"/>
              </a:rPr>
              <a:t>SEPTEMBER EVENT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725" y="2152650"/>
            <a:ext cx="285750" cy="3048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28700" y="3781425"/>
            <a:ext cx="150495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CBD5E1"/>
                </a:solidFill>
                <a:latin typeface="Inter"/>
              </a:rPr>
              <a:t>Friday, August 21,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7750" y="4124325"/>
            <a:ext cx="124777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CBD5E1"/>
                </a:solidFill>
                <a:latin typeface="Inter"/>
              </a:rPr>
              <a:t>12:00 PM - 1:30 PM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3787" y="5876925"/>
            <a:ext cx="114300" cy="114300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2850" y="2152650"/>
            <a:ext cx="200025" cy="3048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896100" y="3781425"/>
            <a:ext cx="1933575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CBD5E1"/>
                </a:solidFill>
                <a:latin typeface="Inter"/>
              </a:rPr>
              <a:t>Saturday, September 19, 2026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15150" y="4124325"/>
            <a:ext cx="1257300" cy="190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0" i="0" u="none">
                <a:solidFill>
                  <a:srgbClr val="CBD5E1"/>
                </a:solidFill>
                <a:latin typeface="Inter"/>
              </a:rPr>
              <a:t>5:00 AM - 11:00 AM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1187" y="5876925"/>
            <a:ext cx="114300" cy="1143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5913D1F-941A-A558-6782-9F81E51F2E1F}"/>
              </a:ext>
            </a:extLst>
          </p:cNvPr>
          <p:cNvSpPr txBox="1"/>
          <p:nvPr/>
        </p:nvSpPr>
        <p:spPr>
          <a:xfrm>
            <a:off x="1781175" y="5682395"/>
            <a:ext cx="2032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Register Here</a:t>
            </a:r>
            <a:endParaRPr lang="en-US" sz="2400" b="1" u="sng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98BFCB-22E3-37C6-E62C-FFFEA50EA2CA}"/>
              </a:ext>
            </a:extLst>
          </p:cNvPr>
          <p:cNvSpPr txBox="1"/>
          <p:nvPr/>
        </p:nvSpPr>
        <p:spPr>
          <a:xfrm>
            <a:off x="7221854" y="5872602"/>
            <a:ext cx="2724150" cy="2255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sz="2400" b="1" i="0" u="none" dirty="0">
                <a:solidFill>
                  <a:schemeClr val="bg1"/>
                </a:solidFill>
                <a:latin typeface="Int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Register Here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4CEF92-7C3A-9590-043F-6E8A4DDE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D7B87-67FB-9106-D0AE-1C3FE0A1F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11226800" cy="1143000"/>
          </a:xfrm>
        </p:spPr>
        <p:txBody>
          <a:bodyPr>
            <a:normAutofit/>
          </a:bodyPr>
          <a:lstStyle/>
          <a:p>
            <a:r>
              <a:rPr lang="en-US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Calibri" panose="020F0502020204030204" pitchFamily="34" charset="0"/>
              </a:rPr>
              <a:t>SDFM Aviation Chapter </a:t>
            </a:r>
            <a:endParaRPr lang="en-US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84E2-FDB9-4C03-FA0D-8895AD14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3032759"/>
            <a:ext cx="11297920" cy="2880361"/>
          </a:xfrm>
        </p:spPr>
        <p:txBody>
          <a:bodyPr/>
          <a:lstStyle/>
          <a:p>
            <a:pPr marL="1371600" lvl="3" indent="0" algn="ctr" defTabSz="914400">
              <a:spcBef>
                <a:spcPts val="0"/>
              </a:spcBef>
              <a:buNone/>
              <a:defRPr/>
            </a:pPr>
            <a:r>
              <a:rPr lang="en-US" sz="44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Learn more about the </a:t>
            </a:r>
          </a:p>
          <a:p>
            <a:pPr marL="1371600" lvl="3" indent="0" algn="ctr" defTabSz="914400">
              <a:spcBef>
                <a:spcPts val="0"/>
              </a:spcBef>
              <a:buNone/>
              <a:defRPr/>
            </a:pPr>
            <a:r>
              <a:rPr lang="en-US" sz="4400" b="1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the SDFM Aviation Chapter at  </a:t>
            </a:r>
          </a:p>
          <a:p>
            <a:pPr marL="1371600" lvl="3" indent="0" algn="ctr" defTabSz="914400">
              <a:spcBef>
                <a:spcPts val="0"/>
              </a:spcBef>
              <a:buNone/>
              <a:defRPr/>
            </a:pPr>
            <a:r>
              <a:rPr lang="en-US" sz="4400" b="1" i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https://www.sdfm-aviation.org/</a:t>
            </a:r>
          </a:p>
        </p:txBody>
      </p:sp>
    </p:spTree>
    <p:extLst>
      <p:ext uri="{BB962C8B-B14F-4D97-AF65-F5344CB8AC3E}">
        <p14:creationId xmlns:p14="http://schemas.microsoft.com/office/powerpoint/2010/main" val="147019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90F42-301A-DEE2-1FFE-CAEB91296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992008-ADEE-6D28-83CC-ED9B52486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20" y="497840"/>
            <a:ext cx="6763232" cy="6197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300A61-C269-87D1-65FF-6BF7D810F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4533" y="497840"/>
            <a:ext cx="4629010" cy="6197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12AD1A-BDBE-BB01-04A1-B20DD6411F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649" y="118242"/>
            <a:ext cx="492442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04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4A2672-54EA-6304-6765-6C93C5240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2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9D87F-9359-549F-F4E4-904106EEB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A7C600-C52E-9521-2C22-9A4C6CD20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27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1184E-3E88-79AC-7B72-868EBDE60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321562-14C5-DB9C-BA71-FD943B80B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A3C2D-6476-0E2E-586E-585C42508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41C29D-CB2C-B4BE-6815-252D18A4D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80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AA2-9077-A0F1-8603-7E9376DA8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87D090-EE36-FF3C-60A3-1E8164CD4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78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7EE84-764E-6884-B0B0-39EBB81C6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932199-0DD1-D905-B247-6C3E46D0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9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787F9-1189-D423-191F-2BCE7965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437F5F-553F-CCFE-11E6-8FCA15E8F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04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bd84cd2-a803-4625-aaf7-424aaac7782e}" enabled="1" method="Standard" siteId="{8331b18d-2d87-48ef-a35f-ac8818ebf9b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204</Words>
  <Application>Microsoft Office PowerPoint</Application>
  <PresentationFormat>Widescreen</PresentationFormat>
  <Paragraphs>42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Adobe Ming Std L</vt:lpstr>
      <vt:lpstr>Aptos</vt:lpstr>
      <vt:lpstr>Arial</vt:lpstr>
      <vt:lpstr>Bookman Old Style</vt:lpstr>
      <vt:lpstr>Calibri</vt:lpstr>
      <vt:lpstr>Castellar</vt:lpstr>
      <vt:lpstr>Harlow Solid Italic</vt:lpstr>
      <vt:lpstr>Inter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SDFM Aviation Chapter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PEPPLES, JONATHAN S CIV USAF AFMC AFAA/RM</dc:creator>
  <cp:keywords/>
  <dc:description>generated using python-pptx</dc:description>
  <cp:lastModifiedBy>COIL, SHAWN E CTR DAF HQ DAF SAF/FMIE</cp:lastModifiedBy>
  <cp:revision>4</cp:revision>
  <dcterms:created xsi:type="dcterms:W3CDTF">2013-01-27T09:14:16Z</dcterms:created>
  <dcterms:modified xsi:type="dcterms:W3CDTF">2026-08-12T15:09:43Z</dcterms:modified>
  <cp:category/>
</cp:coreProperties>
</file>