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1" r:id="rId5"/>
  </p:sldMasterIdLst>
  <p:notesMasterIdLst>
    <p:notesMasterId r:id="rId15"/>
  </p:notesMasterIdLst>
  <p:handoutMasterIdLst>
    <p:handoutMasterId r:id="rId16"/>
  </p:handoutMasterIdLst>
  <p:sldIdLst>
    <p:sldId id="278" r:id="rId6"/>
    <p:sldId id="286" r:id="rId7"/>
    <p:sldId id="295" r:id="rId8"/>
    <p:sldId id="294" r:id="rId9"/>
    <p:sldId id="291" r:id="rId10"/>
    <p:sldId id="292" r:id="rId11"/>
    <p:sldId id="282" r:id="rId12"/>
    <p:sldId id="28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PCSAN, MARJANA D SES USAF AFMC AFLCMC/FM-FZ" userId="8d4d5427-11a2-4cce-ac5e-3aab5ccdb2db" providerId="ADAL" clId="{15758085-9114-4A64-93E5-8E5540536982}"/>
    <pc:docChg chg="undo custSel addSld delSld modSld sldOrd modMainMaster">
      <pc:chgData name="ZUPCSAN, MARJANA D SES USAF AFMC AFLCMC/FM-FZ" userId="8d4d5427-11a2-4cce-ac5e-3aab5ccdb2db" providerId="ADAL" clId="{15758085-9114-4A64-93E5-8E5540536982}" dt="2026-05-01T17:36:51.701" v="4752" actId="1076"/>
      <pc:docMkLst>
        <pc:docMk/>
      </pc:docMkLst>
      <pc:sldChg chg="addSp modSp mod setBg addAnim setClrOvrMap">
        <pc:chgData name="ZUPCSAN, MARJANA D SES USAF AFMC AFLCMC/FM-FZ" userId="8d4d5427-11a2-4cce-ac5e-3aab5ccdb2db" providerId="ADAL" clId="{15758085-9114-4A64-93E5-8E5540536982}" dt="2026-05-01T16:20:20.639" v="4270" actId="20577"/>
        <pc:sldMkLst>
          <pc:docMk/>
          <pc:sldMk cId="1642219358" sldId="278"/>
        </pc:sldMkLst>
        <pc:spChg chg="mod">
          <ac:chgData name="ZUPCSAN, MARJANA D SES USAF AFMC AFLCMC/FM-FZ" userId="8d4d5427-11a2-4cce-ac5e-3aab5ccdb2db" providerId="ADAL" clId="{15758085-9114-4A64-93E5-8E5540536982}" dt="2026-05-01T16:20:20.639" v="4270" actId="20577"/>
          <ac:spMkLst>
            <pc:docMk/>
            <pc:sldMk cId="1642219358" sldId="278"/>
            <ac:spMk id="2" creationId="{00000000-0000-0000-0000-000000000000}"/>
          </ac:spMkLst>
        </pc:spChg>
        <pc:spChg chg="mod">
          <ac:chgData name="ZUPCSAN, MARJANA D SES USAF AFMC AFLCMC/FM-FZ" userId="8d4d5427-11a2-4cce-ac5e-3aab5ccdb2db" providerId="ADAL" clId="{15758085-9114-4A64-93E5-8E5540536982}" dt="2026-04-29T18:10:15.954" v="413" actId="20577"/>
          <ac:spMkLst>
            <pc:docMk/>
            <pc:sldMk cId="1642219358" sldId="278"/>
            <ac:spMk id="3" creationId="{00000000-0000-0000-0000-000000000000}"/>
          </ac:spMkLst>
        </pc:spChg>
        <pc:spChg chg="mod">
          <ac:chgData name="ZUPCSAN, MARJANA D SES USAF AFMC AFLCMC/FM-FZ" userId="8d4d5427-11a2-4cce-ac5e-3aab5ccdb2db" providerId="ADAL" clId="{15758085-9114-4A64-93E5-8E5540536982}" dt="2026-04-24T17:56:12.630" v="99" actId="26606"/>
          <ac:spMkLst>
            <pc:docMk/>
            <pc:sldMk cId="1642219358" sldId="278"/>
            <ac:spMk id="4" creationId="{00000000-0000-0000-0000-000000000000}"/>
          </ac:spMkLst>
        </pc:spChg>
        <pc:spChg chg="add">
          <ac:chgData name="ZUPCSAN, MARJANA D SES USAF AFMC AFLCMC/FM-FZ" userId="8d4d5427-11a2-4cce-ac5e-3aab5ccdb2db" providerId="ADAL" clId="{15758085-9114-4A64-93E5-8E5540536982}" dt="2026-04-24T17:56:12.630" v="99" actId="26606"/>
          <ac:spMkLst>
            <pc:docMk/>
            <pc:sldMk cId="1642219358" sldId="278"/>
            <ac:spMk id="9" creationId="{E67A1FC6-22FB-4EA7-B90A-C9F18FBEF30F}"/>
          </ac:spMkLst>
        </pc:spChg>
        <pc:spChg chg="add">
          <ac:chgData name="ZUPCSAN, MARJANA D SES USAF AFMC AFLCMC/FM-FZ" userId="8d4d5427-11a2-4cce-ac5e-3aab5ccdb2db" providerId="ADAL" clId="{15758085-9114-4A64-93E5-8E5540536982}" dt="2026-04-24T17:56:12.630" v="99" actId="26606"/>
          <ac:spMkLst>
            <pc:docMk/>
            <pc:sldMk cId="1642219358" sldId="278"/>
            <ac:spMk id="11" creationId="{6246FDC4-DD97-431A-914A-9EB57A4A3C7C}"/>
          </ac:spMkLst>
        </pc:spChg>
        <pc:spChg chg="add">
          <ac:chgData name="ZUPCSAN, MARJANA D SES USAF AFMC AFLCMC/FM-FZ" userId="8d4d5427-11a2-4cce-ac5e-3aab5ccdb2db" providerId="ADAL" clId="{15758085-9114-4A64-93E5-8E5540536982}" dt="2026-04-24T17:56:12.630" v="99" actId="26606"/>
          <ac:spMkLst>
            <pc:docMk/>
            <pc:sldMk cId="1642219358" sldId="278"/>
            <ac:spMk id="13" creationId="{CD4E68A2-74B0-42F5-BB75-2E1A7C2018C7}"/>
          </ac:spMkLst>
        </pc:spChg>
      </pc:sldChg>
      <pc:sldChg chg="modSp mod ord">
        <pc:chgData name="ZUPCSAN, MARJANA D SES USAF AFMC AFLCMC/FM-FZ" userId="8d4d5427-11a2-4cce-ac5e-3aab5ccdb2db" providerId="ADAL" clId="{15758085-9114-4A64-93E5-8E5540536982}" dt="2026-05-01T17:33:57.944" v="4750" actId="207"/>
        <pc:sldMkLst>
          <pc:docMk/>
          <pc:sldMk cId="2130786070" sldId="282"/>
        </pc:sldMkLst>
        <pc:spChg chg="mod">
          <ac:chgData name="ZUPCSAN, MARJANA D SES USAF AFMC AFLCMC/FM-FZ" userId="8d4d5427-11a2-4cce-ac5e-3aab5ccdb2db" providerId="ADAL" clId="{15758085-9114-4A64-93E5-8E5540536982}" dt="2026-05-01T15:47:53.771" v="3525" actId="1076"/>
          <ac:spMkLst>
            <pc:docMk/>
            <pc:sldMk cId="2130786070" sldId="282"/>
            <ac:spMk id="2" creationId="{84EB103C-780D-05B1-5737-55192279227A}"/>
          </ac:spMkLst>
        </pc:spChg>
        <pc:spChg chg="mod">
          <ac:chgData name="ZUPCSAN, MARJANA D SES USAF AFMC AFLCMC/FM-FZ" userId="8d4d5427-11a2-4cce-ac5e-3aab5ccdb2db" providerId="ADAL" clId="{15758085-9114-4A64-93E5-8E5540536982}" dt="2026-05-01T17:33:57.944" v="4750" actId="207"/>
          <ac:spMkLst>
            <pc:docMk/>
            <pc:sldMk cId="2130786070" sldId="282"/>
            <ac:spMk id="3" creationId="{13CFE1C0-8D4C-57A5-67C9-2131BA45EF36}"/>
          </ac:spMkLst>
        </pc:spChg>
        <pc:spChg chg="mod">
          <ac:chgData name="ZUPCSAN, MARJANA D SES USAF AFMC AFLCMC/FM-FZ" userId="8d4d5427-11a2-4cce-ac5e-3aab5ccdb2db" providerId="ADAL" clId="{15758085-9114-4A64-93E5-8E5540536982}" dt="2026-04-24T17:56:01.106" v="98"/>
          <ac:spMkLst>
            <pc:docMk/>
            <pc:sldMk cId="2130786070" sldId="282"/>
            <ac:spMk id="4" creationId="{D42D705A-0D82-9DCB-C818-F1B9EC7F71E0}"/>
          </ac:spMkLst>
        </pc:spChg>
      </pc:sldChg>
      <pc:sldChg chg="addSp delSp modSp mod">
        <pc:chgData name="ZUPCSAN, MARJANA D SES USAF AFMC AFLCMC/FM-FZ" userId="8d4d5427-11a2-4cce-ac5e-3aab5ccdb2db" providerId="ADAL" clId="{15758085-9114-4A64-93E5-8E5540536982}" dt="2026-05-01T17:36:51.701" v="4752" actId="1076"/>
        <pc:sldMkLst>
          <pc:docMk/>
          <pc:sldMk cId="823567397" sldId="285"/>
        </pc:sldMkLst>
        <pc:spChg chg="mod">
          <ac:chgData name="ZUPCSAN, MARJANA D SES USAF AFMC AFLCMC/FM-FZ" userId="8d4d5427-11a2-4cce-ac5e-3aab5ccdb2db" providerId="ADAL" clId="{15758085-9114-4A64-93E5-8E5540536982}" dt="2026-05-01T17:36:51.701" v="4752" actId="1076"/>
          <ac:spMkLst>
            <pc:docMk/>
            <pc:sldMk cId="823567397" sldId="285"/>
            <ac:spMk id="2" creationId="{FF05A934-BFD4-84EF-212C-1774BD667DA8}"/>
          </ac:spMkLst>
        </pc:spChg>
        <pc:spChg chg="mod">
          <ac:chgData name="ZUPCSAN, MARJANA D SES USAF AFMC AFLCMC/FM-FZ" userId="8d4d5427-11a2-4cce-ac5e-3aab5ccdb2db" providerId="ADAL" clId="{15758085-9114-4A64-93E5-8E5540536982}" dt="2026-04-24T17:56:01.106" v="98"/>
          <ac:spMkLst>
            <pc:docMk/>
            <pc:sldMk cId="823567397" sldId="285"/>
            <ac:spMk id="4" creationId="{33ADF364-4759-DE60-DDAC-D7A524EC4A4F}"/>
          </ac:spMkLst>
        </pc:spChg>
        <pc:spChg chg="add mod">
          <ac:chgData name="ZUPCSAN, MARJANA D SES USAF AFMC AFLCMC/FM-FZ" userId="8d4d5427-11a2-4cce-ac5e-3aab5ccdb2db" providerId="ADAL" clId="{15758085-9114-4A64-93E5-8E5540536982}" dt="2026-05-01T17:36:48.663" v="4751" actId="1076"/>
          <ac:spMkLst>
            <pc:docMk/>
            <pc:sldMk cId="823567397" sldId="285"/>
            <ac:spMk id="6" creationId="{EA827FC7-E4EB-F18E-95EC-BDC317F0109F}"/>
          </ac:spMkLst>
        </pc:spChg>
      </pc:sldChg>
      <pc:sldChg chg="delSp modSp mod ord">
        <pc:chgData name="ZUPCSAN, MARJANA D SES USAF AFMC AFLCMC/FM-FZ" userId="8d4d5427-11a2-4cce-ac5e-3aab5ccdb2db" providerId="ADAL" clId="{15758085-9114-4A64-93E5-8E5540536982}" dt="2026-05-01T16:38:53.951" v="4541" actId="20577"/>
        <pc:sldMkLst>
          <pc:docMk/>
          <pc:sldMk cId="1392411696" sldId="286"/>
        </pc:sldMkLst>
        <pc:spChg chg="mod">
          <ac:chgData name="ZUPCSAN, MARJANA D SES USAF AFMC AFLCMC/FM-FZ" userId="8d4d5427-11a2-4cce-ac5e-3aab5ccdb2db" providerId="ADAL" clId="{15758085-9114-4A64-93E5-8E5540536982}" dt="2026-05-01T16:38:53.951" v="4541" actId="20577"/>
          <ac:spMkLst>
            <pc:docMk/>
            <pc:sldMk cId="1392411696" sldId="286"/>
            <ac:spMk id="2" creationId="{FF05A934-BFD4-84EF-212C-1774BD667DA8}"/>
          </ac:spMkLst>
        </pc:spChg>
        <pc:spChg chg="mod">
          <ac:chgData name="ZUPCSAN, MARJANA D SES USAF AFMC AFLCMC/FM-FZ" userId="8d4d5427-11a2-4cce-ac5e-3aab5ccdb2db" providerId="ADAL" clId="{15758085-9114-4A64-93E5-8E5540536982}" dt="2026-05-01T16:23:57.523" v="4286" actId="20577"/>
          <ac:spMkLst>
            <pc:docMk/>
            <pc:sldMk cId="1392411696" sldId="286"/>
            <ac:spMk id="3" creationId="{97A1FA86-5B3F-5BAE-30D1-3FEFCF27A546}"/>
          </ac:spMkLst>
        </pc:spChg>
        <pc:spChg chg="mod">
          <ac:chgData name="ZUPCSAN, MARJANA D SES USAF AFMC AFLCMC/FM-FZ" userId="8d4d5427-11a2-4cce-ac5e-3aab5ccdb2db" providerId="ADAL" clId="{15758085-9114-4A64-93E5-8E5540536982}" dt="2026-04-24T17:56:01.106" v="98"/>
          <ac:spMkLst>
            <pc:docMk/>
            <pc:sldMk cId="1392411696" sldId="286"/>
            <ac:spMk id="4" creationId="{33ADF364-4759-DE60-DDAC-D7A524EC4A4F}"/>
          </ac:spMkLst>
        </pc:spChg>
      </pc:sldChg>
      <pc:sldChg chg="addSp delSp modSp add mod setBg">
        <pc:chgData name="ZUPCSAN, MARJANA D SES USAF AFMC AFLCMC/FM-FZ" userId="8d4d5427-11a2-4cce-ac5e-3aab5ccdb2db" providerId="ADAL" clId="{15758085-9114-4A64-93E5-8E5540536982}" dt="2026-05-01T16:50:52.352" v="4646" actId="20577"/>
        <pc:sldMkLst>
          <pc:docMk/>
          <pc:sldMk cId="3812662315" sldId="291"/>
        </pc:sldMkLst>
        <pc:spChg chg="mod ord">
          <ac:chgData name="ZUPCSAN, MARJANA D SES USAF AFMC AFLCMC/FM-FZ" userId="8d4d5427-11a2-4cce-ac5e-3aab5ccdb2db" providerId="ADAL" clId="{15758085-9114-4A64-93E5-8E5540536982}" dt="2026-04-30T13:35:06.543" v="1088" actId="26606"/>
          <ac:spMkLst>
            <pc:docMk/>
            <pc:sldMk cId="3812662315" sldId="291"/>
            <ac:spMk id="4" creationId="{71437C02-8E34-874D-5AA3-43569B91B9E1}"/>
          </ac:spMkLst>
        </pc:spChg>
        <pc:spChg chg="add mod">
          <ac:chgData name="ZUPCSAN, MARJANA D SES USAF AFMC AFLCMC/FM-FZ" userId="8d4d5427-11a2-4cce-ac5e-3aab5ccdb2db" providerId="ADAL" clId="{15758085-9114-4A64-93E5-8E5540536982}" dt="2026-05-01T16:50:52.352" v="4646" actId="20577"/>
          <ac:spMkLst>
            <pc:docMk/>
            <pc:sldMk cId="3812662315" sldId="291"/>
            <ac:spMk id="10" creationId="{86C0CE00-0A04-75D0-C64E-FDCF6D1D953A}"/>
          </ac:spMkLst>
        </pc:spChg>
        <pc:picChg chg="add mod">
          <ac:chgData name="ZUPCSAN, MARJANA D SES USAF AFMC AFLCMC/FM-FZ" userId="8d4d5427-11a2-4cce-ac5e-3aab5ccdb2db" providerId="ADAL" clId="{15758085-9114-4A64-93E5-8E5540536982}" dt="2026-04-30T13:35:06.543" v="1088" actId="26606"/>
          <ac:picMkLst>
            <pc:docMk/>
            <pc:sldMk cId="3812662315" sldId="291"/>
            <ac:picMk id="12" creationId="{BAE513F2-9D62-7F20-93D2-454D855468BD}"/>
          </ac:picMkLst>
        </pc:picChg>
      </pc:sldChg>
      <pc:sldChg chg="modSp add mod">
        <pc:chgData name="ZUPCSAN, MARJANA D SES USAF AFMC AFLCMC/FM-FZ" userId="8d4d5427-11a2-4cce-ac5e-3aab5ccdb2db" providerId="ADAL" clId="{15758085-9114-4A64-93E5-8E5540536982}" dt="2026-05-01T15:29:14.222" v="3416" actId="20577"/>
        <pc:sldMkLst>
          <pc:docMk/>
          <pc:sldMk cId="806768346" sldId="292"/>
        </pc:sldMkLst>
        <pc:spChg chg="mod">
          <ac:chgData name="ZUPCSAN, MARJANA D SES USAF AFMC AFLCMC/FM-FZ" userId="8d4d5427-11a2-4cce-ac5e-3aab5ccdb2db" providerId="ADAL" clId="{15758085-9114-4A64-93E5-8E5540536982}" dt="2026-05-01T14:36:37.626" v="2941" actId="20577"/>
          <ac:spMkLst>
            <pc:docMk/>
            <pc:sldMk cId="806768346" sldId="292"/>
            <ac:spMk id="2" creationId="{EDD59DF3-18D3-B0D7-E432-2240A20908AB}"/>
          </ac:spMkLst>
        </pc:spChg>
        <pc:spChg chg="mod">
          <ac:chgData name="ZUPCSAN, MARJANA D SES USAF AFMC AFLCMC/FM-FZ" userId="8d4d5427-11a2-4cce-ac5e-3aab5ccdb2db" providerId="ADAL" clId="{15758085-9114-4A64-93E5-8E5540536982}" dt="2026-05-01T15:29:14.222" v="3416" actId="20577"/>
          <ac:spMkLst>
            <pc:docMk/>
            <pc:sldMk cId="806768346" sldId="292"/>
            <ac:spMk id="5" creationId="{097B7672-0CFD-C282-ADE1-E97FC23AA63E}"/>
          </ac:spMkLst>
        </pc:spChg>
      </pc:sldChg>
      <pc:sldChg chg="addSp delSp modSp add mod ord">
        <pc:chgData name="ZUPCSAN, MARJANA D SES USAF AFMC AFLCMC/FM-FZ" userId="8d4d5427-11a2-4cce-ac5e-3aab5ccdb2db" providerId="ADAL" clId="{15758085-9114-4A64-93E5-8E5540536982}" dt="2026-05-01T16:48:19.361" v="4568" actId="20577"/>
        <pc:sldMkLst>
          <pc:docMk/>
          <pc:sldMk cId="4276086536" sldId="294"/>
        </pc:sldMkLst>
        <pc:spChg chg="mod">
          <ac:chgData name="ZUPCSAN, MARJANA D SES USAF AFMC AFLCMC/FM-FZ" userId="8d4d5427-11a2-4cce-ac5e-3aab5ccdb2db" providerId="ADAL" clId="{15758085-9114-4A64-93E5-8E5540536982}" dt="2026-05-01T16:48:19.361" v="4568" actId="20577"/>
          <ac:spMkLst>
            <pc:docMk/>
            <pc:sldMk cId="4276086536" sldId="294"/>
            <ac:spMk id="2" creationId="{E770CAC1-1AE0-0FEC-F521-BDE5B15CB4F5}"/>
          </ac:spMkLst>
        </pc:spChg>
        <pc:graphicFrameChg chg="add modGraphic">
          <ac:chgData name="ZUPCSAN, MARJANA D SES USAF AFMC AFLCMC/FM-FZ" userId="8d4d5427-11a2-4cce-ac5e-3aab5ccdb2db" providerId="ADAL" clId="{15758085-9114-4A64-93E5-8E5540536982}" dt="2026-05-01T14:30:47.422" v="2835" actId="20577"/>
          <ac:graphicFrameMkLst>
            <pc:docMk/>
            <pc:sldMk cId="4276086536" sldId="294"/>
            <ac:graphicFrameMk id="8" creationId="{9FF6364E-4B48-DC2E-D6D3-3DB4D335CB29}"/>
          </ac:graphicFrameMkLst>
        </pc:graphicFrameChg>
      </pc:sldChg>
      <pc:sldChg chg="modSp add mod ord">
        <pc:chgData name="ZUPCSAN, MARJANA D SES USAF AFMC AFLCMC/FM-FZ" userId="8d4d5427-11a2-4cce-ac5e-3aab5ccdb2db" providerId="ADAL" clId="{15758085-9114-4A64-93E5-8E5540536982}" dt="2026-05-01T16:42:54.151" v="4563" actId="27636"/>
        <pc:sldMkLst>
          <pc:docMk/>
          <pc:sldMk cId="2561381467" sldId="295"/>
        </pc:sldMkLst>
        <pc:spChg chg="mod">
          <ac:chgData name="ZUPCSAN, MARJANA D SES USAF AFMC AFLCMC/FM-FZ" userId="8d4d5427-11a2-4cce-ac5e-3aab5ccdb2db" providerId="ADAL" clId="{15758085-9114-4A64-93E5-8E5540536982}" dt="2026-05-01T16:41:34.656" v="4542" actId="1076"/>
          <ac:spMkLst>
            <pc:docMk/>
            <pc:sldMk cId="2561381467" sldId="295"/>
            <ac:spMk id="2" creationId="{767787DB-DBA0-A245-2742-D3789D88E425}"/>
          </ac:spMkLst>
        </pc:spChg>
        <pc:spChg chg="mod">
          <ac:chgData name="ZUPCSAN, MARJANA D SES USAF AFMC AFLCMC/FM-FZ" userId="8d4d5427-11a2-4cce-ac5e-3aab5ccdb2db" providerId="ADAL" clId="{15758085-9114-4A64-93E5-8E5540536982}" dt="2026-05-01T16:42:54.151" v="4563" actId="27636"/>
          <ac:spMkLst>
            <pc:docMk/>
            <pc:sldMk cId="2561381467" sldId="295"/>
            <ac:spMk id="3" creationId="{A0176E5C-3119-5E52-786D-68D7D9FBF9AA}"/>
          </ac:spMkLst>
        </pc:spChg>
      </pc:sldChg>
      <pc:sldChg chg="addSp delSp modSp add mod setBg">
        <pc:chgData name="ZUPCSAN, MARJANA D SES USAF AFMC AFLCMC/FM-FZ" userId="8d4d5427-11a2-4cce-ac5e-3aab5ccdb2db" providerId="ADAL" clId="{15758085-9114-4A64-93E5-8E5540536982}" dt="2026-05-01T16:34:40.176" v="4536" actId="1076"/>
        <pc:sldMkLst>
          <pc:docMk/>
          <pc:sldMk cId="405228644" sldId="296"/>
        </pc:sldMkLst>
        <pc:spChg chg="mod">
          <ac:chgData name="ZUPCSAN, MARJANA D SES USAF AFMC AFLCMC/FM-FZ" userId="8d4d5427-11a2-4cce-ac5e-3aab5ccdb2db" providerId="ADAL" clId="{15758085-9114-4A64-93E5-8E5540536982}" dt="2026-05-01T16:34:40.176" v="4536" actId="1076"/>
          <ac:spMkLst>
            <pc:docMk/>
            <pc:sldMk cId="405228644" sldId="296"/>
            <ac:spMk id="10" creationId="{E6F94F38-1DB4-EAEF-BCE9-411373096791}"/>
          </ac:spMkLst>
        </pc:spChg>
        <pc:picChg chg="add mod">
          <ac:chgData name="ZUPCSAN, MARJANA D SES USAF AFMC AFLCMC/FM-FZ" userId="8d4d5427-11a2-4cce-ac5e-3aab5ccdb2db" providerId="ADAL" clId="{15758085-9114-4A64-93E5-8E5540536982}" dt="2026-05-01T16:34:28.410" v="4535" actId="1076"/>
          <ac:picMkLst>
            <pc:docMk/>
            <pc:sldMk cId="405228644" sldId="296"/>
            <ac:picMk id="3" creationId="{60797DC5-2924-148F-2D69-17B81525DE41}"/>
          </ac:picMkLst>
        </pc:picChg>
      </pc:sldChg>
      <pc:sldMasterChg chg="delSp modSp mod">
        <pc:chgData name="ZUPCSAN, MARJANA D SES USAF AFMC AFLCMC/FM-FZ" userId="8d4d5427-11a2-4cce-ac5e-3aab5ccdb2db" providerId="ADAL" clId="{15758085-9114-4A64-93E5-8E5540536982}" dt="2026-04-24T17:45:41.464" v="65" actId="478"/>
        <pc:sldMasterMkLst>
          <pc:docMk/>
          <pc:sldMasterMk cId="1656419794" sldId="2147483660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EC9D9-A047-4A0D-9E1F-3ACD910F1F4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9EA16-9E54-46AD-A180-EB6DABA6FCA8}">
      <dgm:prSet/>
      <dgm:spPr/>
      <dgm:t>
        <a:bodyPr/>
        <a:lstStyle/>
        <a:p>
          <a:r>
            <a:rPr lang="en-US" dirty="0"/>
            <a:t>Just another “Rah-Rah” slogan. I’ll ignore it until it goes away (Accompanied with eye roll).</a:t>
          </a:r>
        </a:p>
      </dgm:t>
    </dgm:pt>
    <dgm:pt modelId="{FF7F0F05-407E-4887-8767-FE35B17B63D8}" type="parTrans" cxnId="{A70E71C6-9496-4812-9310-26BFFA3244DF}">
      <dgm:prSet/>
      <dgm:spPr/>
      <dgm:t>
        <a:bodyPr/>
        <a:lstStyle/>
        <a:p>
          <a:endParaRPr lang="en-US"/>
        </a:p>
      </dgm:t>
    </dgm:pt>
    <dgm:pt modelId="{9C8CBCBF-3B6E-42FC-A817-ECDFE2695517}" type="sibTrans" cxnId="{A70E71C6-9496-4812-9310-26BFFA3244DF}">
      <dgm:prSet/>
      <dgm:spPr/>
      <dgm:t>
        <a:bodyPr/>
        <a:lstStyle/>
        <a:p>
          <a:endParaRPr lang="en-US"/>
        </a:p>
      </dgm:t>
    </dgm:pt>
    <dgm:pt modelId="{653603A5-0308-4B85-9D07-4B1AEB5545CE}">
      <dgm:prSet/>
      <dgm:spPr/>
      <dgm:t>
        <a:bodyPr/>
        <a:lstStyle/>
        <a:p>
          <a:r>
            <a:rPr lang="en-US" dirty="0"/>
            <a:t>Not another reform! This is stupid and I’m not doing it! (Angrily stomps out of room).</a:t>
          </a:r>
        </a:p>
      </dgm:t>
    </dgm:pt>
    <dgm:pt modelId="{404263CB-271A-48B0-B418-434F7807BB45}" type="parTrans" cxnId="{DFCFE7FB-3D0C-408F-A380-439333DDAB96}">
      <dgm:prSet/>
      <dgm:spPr/>
      <dgm:t>
        <a:bodyPr/>
        <a:lstStyle/>
        <a:p>
          <a:endParaRPr lang="en-US"/>
        </a:p>
      </dgm:t>
    </dgm:pt>
    <dgm:pt modelId="{1E8B0D13-F454-4974-BB6C-701B5E6D71BB}" type="sibTrans" cxnId="{DFCFE7FB-3D0C-408F-A380-439333DDAB96}">
      <dgm:prSet/>
      <dgm:spPr/>
      <dgm:t>
        <a:bodyPr/>
        <a:lstStyle/>
        <a:p>
          <a:endParaRPr lang="en-US"/>
        </a:p>
      </dgm:t>
    </dgm:pt>
    <dgm:pt modelId="{5D6C60AA-FECC-498C-9406-87A067FD3BF4}">
      <dgm:prSet/>
      <dgm:spPr/>
      <dgm:t>
        <a:bodyPr/>
        <a:lstStyle/>
        <a:p>
          <a:r>
            <a:rPr lang="en-US" dirty="0"/>
            <a:t>I’ll make some small changes  - that’s enough, right? (Feeling proud for playing along)</a:t>
          </a:r>
        </a:p>
      </dgm:t>
    </dgm:pt>
    <dgm:pt modelId="{8D36EEF2-0710-4FB3-972D-CD599F15E471}" type="parTrans" cxnId="{8F16F3AA-8635-4646-B0E2-7C8C33A1CF0B}">
      <dgm:prSet/>
      <dgm:spPr/>
      <dgm:t>
        <a:bodyPr/>
        <a:lstStyle/>
        <a:p>
          <a:endParaRPr lang="en-US"/>
        </a:p>
      </dgm:t>
    </dgm:pt>
    <dgm:pt modelId="{687B2F89-39CF-43FC-95E6-9F63E2FF8B3C}" type="sibTrans" cxnId="{8F16F3AA-8635-4646-B0E2-7C8C33A1CF0B}">
      <dgm:prSet/>
      <dgm:spPr/>
      <dgm:t>
        <a:bodyPr/>
        <a:lstStyle/>
        <a:p>
          <a:endParaRPr lang="en-US"/>
        </a:p>
      </dgm:t>
    </dgm:pt>
    <dgm:pt modelId="{48C9FF79-6996-4F93-B430-B2D217C545F7}">
      <dgm:prSet/>
      <dgm:spPr/>
      <dgm:t>
        <a:bodyPr/>
        <a:lstStyle/>
        <a:p>
          <a:r>
            <a:rPr lang="en-US" dirty="0"/>
            <a:t>Ugh…more change. I don’t think I can do this. (Head down on desk and a small whimper)</a:t>
          </a:r>
        </a:p>
      </dgm:t>
    </dgm:pt>
    <dgm:pt modelId="{B31544A7-C95B-44AA-9AE3-BEAD0EB91346}" type="parTrans" cxnId="{E876A896-F05A-409F-ADA5-CEC8F5938330}">
      <dgm:prSet/>
      <dgm:spPr/>
      <dgm:t>
        <a:bodyPr/>
        <a:lstStyle/>
        <a:p>
          <a:endParaRPr lang="en-US"/>
        </a:p>
      </dgm:t>
    </dgm:pt>
    <dgm:pt modelId="{508CA70A-E89D-4934-A1BF-060D2B01BC85}" type="sibTrans" cxnId="{E876A896-F05A-409F-ADA5-CEC8F5938330}">
      <dgm:prSet/>
      <dgm:spPr/>
      <dgm:t>
        <a:bodyPr/>
        <a:lstStyle/>
        <a:p>
          <a:endParaRPr lang="en-US"/>
        </a:p>
      </dgm:t>
    </dgm:pt>
    <dgm:pt modelId="{64AA7BB0-2BFA-4563-8D92-9BFD236B8A1C}">
      <dgm:prSet/>
      <dgm:spPr/>
      <dgm:t>
        <a:bodyPr/>
        <a:lstStyle/>
        <a:p>
          <a:r>
            <a:rPr lang="en-US" dirty="0"/>
            <a:t>Hmmm…maybe this is an opportunity to make things better (Light bulb moment)</a:t>
          </a:r>
        </a:p>
      </dgm:t>
    </dgm:pt>
    <dgm:pt modelId="{11F88091-D5CB-4C56-96E5-5F409E68F39C}" type="parTrans" cxnId="{30F89E9F-6B35-43E2-877C-13E87A9D96F1}">
      <dgm:prSet/>
      <dgm:spPr/>
      <dgm:t>
        <a:bodyPr/>
        <a:lstStyle/>
        <a:p>
          <a:endParaRPr lang="en-US"/>
        </a:p>
      </dgm:t>
    </dgm:pt>
    <dgm:pt modelId="{A732A6D3-E1D2-4B99-BEF2-C94C72B848AE}" type="sibTrans" cxnId="{30F89E9F-6B35-43E2-877C-13E87A9D96F1}">
      <dgm:prSet/>
      <dgm:spPr/>
      <dgm:t>
        <a:bodyPr/>
        <a:lstStyle/>
        <a:p>
          <a:endParaRPr lang="en-US"/>
        </a:p>
      </dgm:t>
    </dgm:pt>
    <dgm:pt modelId="{D881E9D8-3953-4757-AC0B-99725377294F}" type="pres">
      <dgm:prSet presAssocID="{009EC9D9-A047-4A0D-9E1F-3ACD910F1F48}" presName="outerComposite" presStyleCnt="0">
        <dgm:presLayoutVars>
          <dgm:chMax val="5"/>
          <dgm:dir/>
          <dgm:resizeHandles val="exact"/>
        </dgm:presLayoutVars>
      </dgm:prSet>
      <dgm:spPr/>
    </dgm:pt>
    <dgm:pt modelId="{AFB5298C-7C80-4874-90BE-9A04954ACE6D}" type="pres">
      <dgm:prSet presAssocID="{009EC9D9-A047-4A0D-9E1F-3ACD910F1F48}" presName="dummyMaxCanvas" presStyleCnt="0">
        <dgm:presLayoutVars/>
      </dgm:prSet>
      <dgm:spPr/>
    </dgm:pt>
    <dgm:pt modelId="{A400F2C9-6EB8-49B5-B9B7-F60EA187B45A}" type="pres">
      <dgm:prSet presAssocID="{009EC9D9-A047-4A0D-9E1F-3ACD910F1F48}" presName="FiveNodes_1" presStyleLbl="node1" presStyleIdx="0" presStyleCnt="5">
        <dgm:presLayoutVars>
          <dgm:bulletEnabled val="1"/>
        </dgm:presLayoutVars>
      </dgm:prSet>
      <dgm:spPr/>
    </dgm:pt>
    <dgm:pt modelId="{F6996CE0-F551-408E-AB6C-9B72190913C2}" type="pres">
      <dgm:prSet presAssocID="{009EC9D9-A047-4A0D-9E1F-3ACD910F1F48}" presName="FiveNodes_2" presStyleLbl="node1" presStyleIdx="1" presStyleCnt="5">
        <dgm:presLayoutVars>
          <dgm:bulletEnabled val="1"/>
        </dgm:presLayoutVars>
      </dgm:prSet>
      <dgm:spPr/>
    </dgm:pt>
    <dgm:pt modelId="{34B9081D-6765-4487-9682-6E6E7F7BCC0F}" type="pres">
      <dgm:prSet presAssocID="{009EC9D9-A047-4A0D-9E1F-3ACD910F1F48}" presName="FiveNodes_3" presStyleLbl="node1" presStyleIdx="2" presStyleCnt="5">
        <dgm:presLayoutVars>
          <dgm:bulletEnabled val="1"/>
        </dgm:presLayoutVars>
      </dgm:prSet>
      <dgm:spPr/>
    </dgm:pt>
    <dgm:pt modelId="{EF6EE036-63B2-416C-9AD0-C61D5AF28597}" type="pres">
      <dgm:prSet presAssocID="{009EC9D9-A047-4A0D-9E1F-3ACD910F1F48}" presName="FiveNodes_4" presStyleLbl="node1" presStyleIdx="3" presStyleCnt="5">
        <dgm:presLayoutVars>
          <dgm:bulletEnabled val="1"/>
        </dgm:presLayoutVars>
      </dgm:prSet>
      <dgm:spPr/>
    </dgm:pt>
    <dgm:pt modelId="{91004F6B-221C-4A80-8781-0EFD92F262DE}" type="pres">
      <dgm:prSet presAssocID="{009EC9D9-A047-4A0D-9E1F-3ACD910F1F48}" presName="FiveNodes_5" presStyleLbl="node1" presStyleIdx="4" presStyleCnt="5">
        <dgm:presLayoutVars>
          <dgm:bulletEnabled val="1"/>
        </dgm:presLayoutVars>
      </dgm:prSet>
      <dgm:spPr/>
    </dgm:pt>
    <dgm:pt modelId="{2EDDA28F-17F8-43C2-B7A1-F0671BB29BC7}" type="pres">
      <dgm:prSet presAssocID="{009EC9D9-A047-4A0D-9E1F-3ACD910F1F48}" presName="FiveConn_1-2" presStyleLbl="fgAccFollowNode1" presStyleIdx="0" presStyleCnt="4">
        <dgm:presLayoutVars>
          <dgm:bulletEnabled val="1"/>
        </dgm:presLayoutVars>
      </dgm:prSet>
      <dgm:spPr/>
    </dgm:pt>
    <dgm:pt modelId="{E0B105A1-3C00-4744-900F-0488E419D8E3}" type="pres">
      <dgm:prSet presAssocID="{009EC9D9-A047-4A0D-9E1F-3ACD910F1F48}" presName="FiveConn_2-3" presStyleLbl="fgAccFollowNode1" presStyleIdx="1" presStyleCnt="4">
        <dgm:presLayoutVars>
          <dgm:bulletEnabled val="1"/>
        </dgm:presLayoutVars>
      </dgm:prSet>
      <dgm:spPr/>
    </dgm:pt>
    <dgm:pt modelId="{2984E3A1-C7A7-4376-96B0-3D9C370CB954}" type="pres">
      <dgm:prSet presAssocID="{009EC9D9-A047-4A0D-9E1F-3ACD910F1F48}" presName="FiveConn_3-4" presStyleLbl="fgAccFollowNode1" presStyleIdx="2" presStyleCnt="4">
        <dgm:presLayoutVars>
          <dgm:bulletEnabled val="1"/>
        </dgm:presLayoutVars>
      </dgm:prSet>
      <dgm:spPr/>
    </dgm:pt>
    <dgm:pt modelId="{0672D98F-5445-40B1-B57C-474CD5DB444D}" type="pres">
      <dgm:prSet presAssocID="{009EC9D9-A047-4A0D-9E1F-3ACD910F1F48}" presName="FiveConn_4-5" presStyleLbl="fgAccFollowNode1" presStyleIdx="3" presStyleCnt="4">
        <dgm:presLayoutVars>
          <dgm:bulletEnabled val="1"/>
        </dgm:presLayoutVars>
      </dgm:prSet>
      <dgm:spPr/>
    </dgm:pt>
    <dgm:pt modelId="{D1617BEE-FA0D-4A74-94BA-BD04D88ABBA5}" type="pres">
      <dgm:prSet presAssocID="{009EC9D9-A047-4A0D-9E1F-3ACD910F1F48}" presName="FiveNodes_1_text" presStyleLbl="node1" presStyleIdx="4" presStyleCnt="5">
        <dgm:presLayoutVars>
          <dgm:bulletEnabled val="1"/>
        </dgm:presLayoutVars>
      </dgm:prSet>
      <dgm:spPr/>
    </dgm:pt>
    <dgm:pt modelId="{EDCED14C-23C1-4C3D-8A59-A2DD2AA3856E}" type="pres">
      <dgm:prSet presAssocID="{009EC9D9-A047-4A0D-9E1F-3ACD910F1F48}" presName="FiveNodes_2_text" presStyleLbl="node1" presStyleIdx="4" presStyleCnt="5">
        <dgm:presLayoutVars>
          <dgm:bulletEnabled val="1"/>
        </dgm:presLayoutVars>
      </dgm:prSet>
      <dgm:spPr/>
    </dgm:pt>
    <dgm:pt modelId="{3E5DC665-1A3C-48E9-851A-78F604077136}" type="pres">
      <dgm:prSet presAssocID="{009EC9D9-A047-4A0D-9E1F-3ACD910F1F48}" presName="FiveNodes_3_text" presStyleLbl="node1" presStyleIdx="4" presStyleCnt="5">
        <dgm:presLayoutVars>
          <dgm:bulletEnabled val="1"/>
        </dgm:presLayoutVars>
      </dgm:prSet>
      <dgm:spPr/>
    </dgm:pt>
    <dgm:pt modelId="{4D8115F1-8FB5-49C7-8D1B-B4A43EC45AE3}" type="pres">
      <dgm:prSet presAssocID="{009EC9D9-A047-4A0D-9E1F-3ACD910F1F48}" presName="FiveNodes_4_text" presStyleLbl="node1" presStyleIdx="4" presStyleCnt="5">
        <dgm:presLayoutVars>
          <dgm:bulletEnabled val="1"/>
        </dgm:presLayoutVars>
      </dgm:prSet>
      <dgm:spPr/>
    </dgm:pt>
    <dgm:pt modelId="{88C76832-5064-4777-A072-136EE30AA16F}" type="pres">
      <dgm:prSet presAssocID="{009EC9D9-A047-4A0D-9E1F-3ACD910F1F4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F02807-87CD-45CB-8161-E0EC06D8CFBA}" type="presOf" srcId="{508CA70A-E89D-4934-A1BF-060D2B01BC85}" destId="{0672D98F-5445-40B1-B57C-474CD5DB444D}" srcOrd="0" destOrd="0" presId="urn:microsoft.com/office/officeart/2005/8/layout/vProcess5"/>
    <dgm:cxn modelId="{2903030B-88CE-460E-9830-E2F8DFD3F49D}" type="presOf" srcId="{5D6C60AA-FECC-498C-9406-87A067FD3BF4}" destId="{3E5DC665-1A3C-48E9-851A-78F604077136}" srcOrd="1" destOrd="0" presId="urn:microsoft.com/office/officeart/2005/8/layout/vProcess5"/>
    <dgm:cxn modelId="{A96F990E-2D26-4145-BA65-D49F22C616A0}" type="presOf" srcId="{B7A9EA16-9E54-46AD-A180-EB6DABA6FCA8}" destId="{A400F2C9-6EB8-49B5-B9B7-F60EA187B45A}" srcOrd="0" destOrd="0" presId="urn:microsoft.com/office/officeart/2005/8/layout/vProcess5"/>
    <dgm:cxn modelId="{224BE11E-D087-417F-8E84-E68C6C00C703}" type="presOf" srcId="{64AA7BB0-2BFA-4563-8D92-9BFD236B8A1C}" destId="{91004F6B-221C-4A80-8781-0EFD92F262DE}" srcOrd="0" destOrd="0" presId="urn:microsoft.com/office/officeart/2005/8/layout/vProcess5"/>
    <dgm:cxn modelId="{E7ABCC46-F463-4639-AB4A-BD203FA8DC94}" type="presOf" srcId="{64AA7BB0-2BFA-4563-8D92-9BFD236B8A1C}" destId="{88C76832-5064-4777-A072-136EE30AA16F}" srcOrd="1" destOrd="0" presId="urn:microsoft.com/office/officeart/2005/8/layout/vProcess5"/>
    <dgm:cxn modelId="{04E57147-4D02-4E82-ADAB-9D580C24D8E9}" type="presOf" srcId="{687B2F89-39CF-43FC-95E6-9F63E2FF8B3C}" destId="{2984E3A1-C7A7-4376-96B0-3D9C370CB954}" srcOrd="0" destOrd="0" presId="urn:microsoft.com/office/officeart/2005/8/layout/vProcess5"/>
    <dgm:cxn modelId="{27B33F79-8E00-487C-8578-60D9E183B125}" type="presOf" srcId="{1E8B0D13-F454-4974-BB6C-701B5E6D71BB}" destId="{E0B105A1-3C00-4744-900F-0488E419D8E3}" srcOrd="0" destOrd="0" presId="urn:microsoft.com/office/officeart/2005/8/layout/vProcess5"/>
    <dgm:cxn modelId="{EE9EA67A-B9F1-451F-BF2D-6CC2D9444FD6}" type="presOf" srcId="{48C9FF79-6996-4F93-B430-B2D217C545F7}" destId="{EF6EE036-63B2-416C-9AD0-C61D5AF28597}" srcOrd="0" destOrd="0" presId="urn:microsoft.com/office/officeart/2005/8/layout/vProcess5"/>
    <dgm:cxn modelId="{6277BE88-3A7E-4910-9CB4-0DD9B9A7A3EA}" type="presOf" srcId="{653603A5-0308-4B85-9D07-4B1AEB5545CE}" destId="{EDCED14C-23C1-4C3D-8A59-A2DD2AA3856E}" srcOrd="1" destOrd="0" presId="urn:microsoft.com/office/officeart/2005/8/layout/vProcess5"/>
    <dgm:cxn modelId="{5807018D-5EA3-4810-B22A-0AFCBDAC00D3}" type="presOf" srcId="{48C9FF79-6996-4F93-B430-B2D217C545F7}" destId="{4D8115F1-8FB5-49C7-8D1B-B4A43EC45AE3}" srcOrd="1" destOrd="0" presId="urn:microsoft.com/office/officeart/2005/8/layout/vProcess5"/>
    <dgm:cxn modelId="{E77C1C8D-CA98-40AC-A976-082294611296}" type="presOf" srcId="{009EC9D9-A047-4A0D-9E1F-3ACD910F1F48}" destId="{D881E9D8-3953-4757-AC0B-99725377294F}" srcOrd="0" destOrd="0" presId="urn:microsoft.com/office/officeart/2005/8/layout/vProcess5"/>
    <dgm:cxn modelId="{E876A896-F05A-409F-ADA5-CEC8F5938330}" srcId="{009EC9D9-A047-4A0D-9E1F-3ACD910F1F48}" destId="{48C9FF79-6996-4F93-B430-B2D217C545F7}" srcOrd="3" destOrd="0" parTransId="{B31544A7-C95B-44AA-9AE3-BEAD0EB91346}" sibTransId="{508CA70A-E89D-4934-A1BF-060D2B01BC85}"/>
    <dgm:cxn modelId="{30F89E9F-6B35-43E2-877C-13E87A9D96F1}" srcId="{009EC9D9-A047-4A0D-9E1F-3ACD910F1F48}" destId="{64AA7BB0-2BFA-4563-8D92-9BFD236B8A1C}" srcOrd="4" destOrd="0" parTransId="{11F88091-D5CB-4C56-96E5-5F409E68F39C}" sibTransId="{A732A6D3-E1D2-4B99-BEF2-C94C72B848AE}"/>
    <dgm:cxn modelId="{D17817A7-0222-451E-8F29-B7A31231B11C}" type="presOf" srcId="{B7A9EA16-9E54-46AD-A180-EB6DABA6FCA8}" destId="{D1617BEE-FA0D-4A74-94BA-BD04D88ABBA5}" srcOrd="1" destOrd="0" presId="urn:microsoft.com/office/officeart/2005/8/layout/vProcess5"/>
    <dgm:cxn modelId="{5FFC5AA8-82E5-4665-84B3-BA04B7CBAA83}" type="presOf" srcId="{653603A5-0308-4B85-9D07-4B1AEB5545CE}" destId="{F6996CE0-F551-408E-AB6C-9B72190913C2}" srcOrd="0" destOrd="0" presId="urn:microsoft.com/office/officeart/2005/8/layout/vProcess5"/>
    <dgm:cxn modelId="{8F16F3AA-8635-4646-B0E2-7C8C33A1CF0B}" srcId="{009EC9D9-A047-4A0D-9E1F-3ACD910F1F48}" destId="{5D6C60AA-FECC-498C-9406-87A067FD3BF4}" srcOrd="2" destOrd="0" parTransId="{8D36EEF2-0710-4FB3-972D-CD599F15E471}" sibTransId="{687B2F89-39CF-43FC-95E6-9F63E2FF8B3C}"/>
    <dgm:cxn modelId="{A70E71C6-9496-4812-9310-26BFFA3244DF}" srcId="{009EC9D9-A047-4A0D-9E1F-3ACD910F1F48}" destId="{B7A9EA16-9E54-46AD-A180-EB6DABA6FCA8}" srcOrd="0" destOrd="0" parTransId="{FF7F0F05-407E-4887-8767-FE35B17B63D8}" sibTransId="{9C8CBCBF-3B6E-42FC-A817-ECDFE2695517}"/>
    <dgm:cxn modelId="{7EBD6DC8-6B37-44E7-802E-A035D9B8E163}" type="presOf" srcId="{9C8CBCBF-3B6E-42FC-A817-ECDFE2695517}" destId="{2EDDA28F-17F8-43C2-B7A1-F0671BB29BC7}" srcOrd="0" destOrd="0" presId="urn:microsoft.com/office/officeart/2005/8/layout/vProcess5"/>
    <dgm:cxn modelId="{2A2447D1-E3B6-42E0-8BE5-797349D3F940}" type="presOf" srcId="{5D6C60AA-FECC-498C-9406-87A067FD3BF4}" destId="{34B9081D-6765-4487-9682-6E6E7F7BCC0F}" srcOrd="0" destOrd="0" presId="urn:microsoft.com/office/officeart/2005/8/layout/vProcess5"/>
    <dgm:cxn modelId="{DFCFE7FB-3D0C-408F-A380-439333DDAB96}" srcId="{009EC9D9-A047-4A0D-9E1F-3ACD910F1F48}" destId="{653603A5-0308-4B85-9D07-4B1AEB5545CE}" srcOrd="1" destOrd="0" parTransId="{404263CB-271A-48B0-B418-434F7807BB45}" sibTransId="{1E8B0D13-F454-4974-BB6C-701B5E6D71BB}"/>
    <dgm:cxn modelId="{B436331E-7592-4D6C-B91B-6A491B1D2B81}" type="presParOf" srcId="{D881E9D8-3953-4757-AC0B-99725377294F}" destId="{AFB5298C-7C80-4874-90BE-9A04954ACE6D}" srcOrd="0" destOrd="0" presId="urn:microsoft.com/office/officeart/2005/8/layout/vProcess5"/>
    <dgm:cxn modelId="{608185CF-6373-4D6A-96C3-A1FE0F1DD9EA}" type="presParOf" srcId="{D881E9D8-3953-4757-AC0B-99725377294F}" destId="{A400F2C9-6EB8-49B5-B9B7-F60EA187B45A}" srcOrd="1" destOrd="0" presId="urn:microsoft.com/office/officeart/2005/8/layout/vProcess5"/>
    <dgm:cxn modelId="{5F903EF1-E8AF-424F-94A4-A8B020E35530}" type="presParOf" srcId="{D881E9D8-3953-4757-AC0B-99725377294F}" destId="{F6996CE0-F551-408E-AB6C-9B72190913C2}" srcOrd="2" destOrd="0" presId="urn:microsoft.com/office/officeart/2005/8/layout/vProcess5"/>
    <dgm:cxn modelId="{8B2E6E85-A7FC-4509-815B-CD516837A310}" type="presParOf" srcId="{D881E9D8-3953-4757-AC0B-99725377294F}" destId="{34B9081D-6765-4487-9682-6E6E7F7BCC0F}" srcOrd="3" destOrd="0" presId="urn:microsoft.com/office/officeart/2005/8/layout/vProcess5"/>
    <dgm:cxn modelId="{BA848A29-4330-4DFC-8B8E-A0EF6C48FA6F}" type="presParOf" srcId="{D881E9D8-3953-4757-AC0B-99725377294F}" destId="{EF6EE036-63B2-416C-9AD0-C61D5AF28597}" srcOrd="4" destOrd="0" presId="urn:microsoft.com/office/officeart/2005/8/layout/vProcess5"/>
    <dgm:cxn modelId="{B117FC03-5EE6-44F5-98D4-770FA11140B6}" type="presParOf" srcId="{D881E9D8-3953-4757-AC0B-99725377294F}" destId="{91004F6B-221C-4A80-8781-0EFD92F262DE}" srcOrd="5" destOrd="0" presId="urn:microsoft.com/office/officeart/2005/8/layout/vProcess5"/>
    <dgm:cxn modelId="{1B912C01-92ED-4D3B-95F1-6977507C070A}" type="presParOf" srcId="{D881E9D8-3953-4757-AC0B-99725377294F}" destId="{2EDDA28F-17F8-43C2-B7A1-F0671BB29BC7}" srcOrd="6" destOrd="0" presId="urn:microsoft.com/office/officeart/2005/8/layout/vProcess5"/>
    <dgm:cxn modelId="{7DD2A567-7C19-4AE8-BA28-4A3AAA0D9B71}" type="presParOf" srcId="{D881E9D8-3953-4757-AC0B-99725377294F}" destId="{E0B105A1-3C00-4744-900F-0488E419D8E3}" srcOrd="7" destOrd="0" presId="urn:microsoft.com/office/officeart/2005/8/layout/vProcess5"/>
    <dgm:cxn modelId="{00C71296-AC74-4CEE-A514-DAD5DB9D7FC5}" type="presParOf" srcId="{D881E9D8-3953-4757-AC0B-99725377294F}" destId="{2984E3A1-C7A7-4376-96B0-3D9C370CB954}" srcOrd="8" destOrd="0" presId="urn:microsoft.com/office/officeart/2005/8/layout/vProcess5"/>
    <dgm:cxn modelId="{8B2BADF4-CD3B-472A-82DD-57B7AE3A6C0C}" type="presParOf" srcId="{D881E9D8-3953-4757-AC0B-99725377294F}" destId="{0672D98F-5445-40B1-B57C-474CD5DB444D}" srcOrd="9" destOrd="0" presId="urn:microsoft.com/office/officeart/2005/8/layout/vProcess5"/>
    <dgm:cxn modelId="{7EF77C29-79AC-43BD-AC5F-10289C9963EC}" type="presParOf" srcId="{D881E9D8-3953-4757-AC0B-99725377294F}" destId="{D1617BEE-FA0D-4A74-94BA-BD04D88ABBA5}" srcOrd="10" destOrd="0" presId="urn:microsoft.com/office/officeart/2005/8/layout/vProcess5"/>
    <dgm:cxn modelId="{C734A754-E4E2-4F15-9BF3-93B1539881CE}" type="presParOf" srcId="{D881E9D8-3953-4757-AC0B-99725377294F}" destId="{EDCED14C-23C1-4C3D-8A59-A2DD2AA3856E}" srcOrd="11" destOrd="0" presId="urn:microsoft.com/office/officeart/2005/8/layout/vProcess5"/>
    <dgm:cxn modelId="{5FEA8D00-31B6-476C-8EFA-281E40D8325F}" type="presParOf" srcId="{D881E9D8-3953-4757-AC0B-99725377294F}" destId="{3E5DC665-1A3C-48E9-851A-78F604077136}" srcOrd="12" destOrd="0" presId="urn:microsoft.com/office/officeart/2005/8/layout/vProcess5"/>
    <dgm:cxn modelId="{4CF218C7-57D0-4F06-BC53-EADD1215E04D}" type="presParOf" srcId="{D881E9D8-3953-4757-AC0B-99725377294F}" destId="{4D8115F1-8FB5-49C7-8D1B-B4A43EC45AE3}" srcOrd="13" destOrd="0" presId="urn:microsoft.com/office/officeart/2005/8/layout/vProcess5"/>
    <dgm:cxn modelId="{D87C6422-023F-444B-81B0-7CB2C148C35F}" type="presParOf" srcId="{D881E9D8-3953-4757-AC0B-99725377294F}" destId="{88C76832-5064-4777-A072-136EE30AA16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0F2C9-6EB8-49B5-B9B7-F60EA187B45A}">
      <dsp:nvSpPr>
        <dsp:cNvPr id="0" name=""/>
        <dsp:cNvSpPr/>
      </dsp:nvSpPr>
      <dsp:spPr>
        <a:xfrm>
          <a:off x="0" y="0"/>
          <a:ext cx="7034110" cy="91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Just another “Rah-Rah” slogan. I’ll ignore it until it goes away (Accompanied with eye roll).</a:t>
          </a:r>
        </a:p>
      </dsp:txBody>
      <dsp:txXfrm>
        <a:off x="26935" y="26935"/>
        <a:ext cx="5934153" cy="865766"/>
      </dsp:txXfrm>
    </dsp:sp>
    <dsp:sp modelId="{F6996CE0-F551-408E-AB6C-9B72190913C2}">
      <dsp:nvSpPr>
        <dsp:cNvPr id="0" name=""/>
        <dsp:cNvSpPr/>
      </dsp:nvSpPr>
      <dsp:spPr>
        <a:xfrm>
          <a:off x="525274" y="1047363"/>
          <a:ext cx="7034110" cy="91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Not another reform! This is stupid and I’m not doing it! (Angrily stomps out of room).</a:t>
          </a:r>
        </a:p>
      </dsp:txBody>
      <dsp:txXfrm>
        <a:off x="552209" y="1074298"/>
        <a:ext cx="5857202" cy="865766"/>
      </dsp:txXfrm>
    </dsp:sp>
    <dsp:sp modelId="{34B9081D-6765-4487-9682-6E6E7F7BCC0F}">
      <dsp:nvSpPr>
        <dsp:cNvPr id="0" name=""/>
        <dsp:cNvSpPr/>
      </dsp:nvSpPr>
      <dsp:spPr>
        <a:xfrm>
          <a:off x="1050548" y="2094727"/>
          <a:ext cx="7034110" cy="91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I’ll make some small changes  - that’s enough, right? (Feeling proud for playing along)</a:t>
          </a:r>
        </a:p>
      </dsp:txBody>
      <dsp:txXfrm>
        <a:off x="1077483" y="2121662"/>
        <a:ext cx="5857202" cy="865766"/>
      </dsp:txXfrm>
    </dsp:sp>
    <dsp:sp modelId="{EF6EE036-63B2-416C-9AD0-C61D5AF28597}">
      <dsp:nvSpPr>
        <dsp:cNvPr id="0" name=""/>
        <dsp:cNvSpPr/>
      </dsp:nvSpPr>
      <dsp:spPr>
        <a:xfrm>
          <a:off x="1575823" y="3142090"/>
          <a:ext cx="7034110" cy="91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Ugh…more change. I don’t think I can do this. (Head down on desk and a small whimper)</a:t>
          </a:r>
        </a:p>
      </dsp:txBody>
      <dsp:txXfrm>
        <a:off x="1602758" y="3169025"/>
        <a:ext cx="5857202" cy="865766"/>
      </dsp:txXfrm>
    </dsp:sp>
    <dsp:sp modelId="{91004F6B-221C-4A80-8781-0EFD92F262DE}">
      <dsp:nvSpPr>
        <dsp:cNvPr id="0" name=""/>
        <dsp:cNvSpPr/>
      </dsp:nvSpPr>
      <dsp:spPr>
        <a:xfrm>
          <a:off x="2101097" y="4189454"/>
          <a:ext cx="7034110" cy="91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Hmmm…maybe this is an opportunity to make things better (Light bulb moment)</a:t>
          </a:r>
        </a:p>
      </dsp:txBody>
      <dsp:txXfrm>
        <a:off x="2128032" y="4216389"/>
        <a:ext cx="5857202" cy="865766"/>
      </dsp:txXfrm>
    </dsp:sp>
    <dsp:sp modelId="{2EDDA28F-17F8-43C2-B7A1-F0671BB29BC7}">
      <dsp:nvSpPr>
        <dsp:cNvPr id="0" name=""/>
        <dsp:cNvSpPr/>
      </dsp:nvSpPr>
      <dsp:spPr>
        <a:xfrm>
          <a:off x="6436346" y="671845"/>
          <a:ext cx="597763" cy="597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70843" y="671845"/>
        <a:ext cx="328769" cy="449817"/>
      </dsp:txXfrm>
    </dsp:sp>
    <dsp:sp modelId="{E0B105A1-3C00-4744-900F-0488E419D8E3}">
      <dsp:nvSpPr>
        <dsp:cNvPr id="0" name=""/>
        <dsp:cNvSpPr/>
      </dsp:nvSpPr>
      <dsp:spPr>
        <a:xfrm>
          <a:off x="6961620" y="1719209"/>
          <a:ext cx="597763" cy="597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096117" y="1719209"/>
        <a:ext cx="328769" cy="449817"/>
      </dsp:txXfrm>
    </dsp:sp>
    <dsp:sp modelId="{2984E3A1-C7A7-4376-96B0-3D9C370CB954}">
      <dsp:nvSpPr>
        <dsp:cNvPr id="0" name=""/>
        <dsp:cNvSpPr/>
      </dsp:nvSpPr>
      <dsp:spPr>
        <a:xfrm>
          <a:off x="7486895" y="2751245"/>
          <a:ext cx="597763" cy="597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621392" y="2751245"/>
        <a:ext cx="328769" cy="449817"/>
      </dsp:txXfrm>
    </dsp:sp>
    <dsp:sp modelId="{0672D98F-5445-40B1-B57C-474CD5DB444D}">
      <dsp:nvSpPr>
        <dsp:cNvPr id="0" name=""/>
        <dsp:cNvSpPr/>
      </dsp:nvSpPr>
      <dsp:spPr>
        <a:xfrm>
          <a:off x="8012169" y="3808827"/>
          <a:ext cx="597763" cy="597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146666" y="3808827"/>
        <a:ext cx="328769" cy="44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E11D68-FF94-6957-D8DE-0A4F6C558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D7D6E-94BC-AF69-FD1A-E7E2280B4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1516-5221-4AED-8C2B-C099D7301822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F99F-9365-7237-C0D6-5627DE0D8D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61FF7-467B-E9EC-BA37-9090CE86C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BD221-F251-4A13-8FBE-B96D0CA3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4A39-FFB2-4813-856E-F15B31467BD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14D4-09A8-4955-8ECE-2FADABF4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top and bottom markings to CUI – use Slide Layout and select CUI Title or Content Master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F14D4-09A8-4955-8ECE-2FADABF408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1691640"/>
            <a:ext cx="11576304" cy="19293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5224" y="3666744"/>
            <a:ext cx="8942832" cy="2542032"/>
          </a:xfr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Rank/Grade Name</a:t>
            </a:r>
            <a:br>
              <a:rPr lang="en-US"/>
            </a:br>
            <a:r>
              <a:rPr lang="en-US"/>
              <a:t>Office Symbol</a:t>
            </a:r>
            <a:br>
              <a:rPr lang="en-US"/>
            </a:br>
            <a:r>
              <a:rPr lang="en-US"/>
              <a:t>Date of briefing</a:t>
            </a:r>
            <a:br>
              <a:rPr lang="en-US"/>
            </a:br>
            <a:r>
              <a:rPr lang="en-US"/>
              <a:t>Version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3736" y="6510528"/>
            <a:ext cx="530352" cy="246888"/>
          </a:xfrm>
        </p:spPr>
        <p:txBody>
          <a:bodyPr t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60459" y="466894"/>
            <a:ext cx="905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Air Force Life Cycle Management Center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27336" y="82934"/>
            <a:ext cx="537327" cy="338554"/>
          </a:xfrm>
          <a:prstGeom prst="rect">
            <a:avLst/>
          </a:prstGeom>
          <a:noFill/>
        </p:spPr>
        <p:txBody>
          <a:bodyPr wrap="none" lIns="91440" t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7336" y="6510842"/>
            <a:ext cx="537327" cy="246221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A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CUI</a:t>
            </a:r>
          </a:p>
        </p:txBody>
      </p:sp>
      <p:pic>
        <p:nvPicPr>
          <p:cNvPr id="14" name="Picture 2" descr="C:\Users\ft4dwph\AppData\Local\Microsoft\Windows\Temporary Internet Files\Content.Outlook\LELKI7OT\Atch 2 AFLCMC Emblem - Color 2012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2" y="3673778"/>
            <a:ext cx="2561764" cy="252796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E8B0D1-4C10-4AF6-7AE2-AFB646FC3E58}"/>
              </a:ext>
            </a:extLst>
          </p:cNvPr>
          <p:cNvSpPr txBox="1"/>
          <p:nvPr userDrawn="1"/>
        </p:nvSpPr>
        <p:spPr>
          <a:xfrm>
            <a:off x="2935224" y="4724413"/>
            <a:ext cx="5901045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Controlled by: USAF</a:t>
            </a:r>
          </a:p>
          <a:p>
            <a:r>
              <a:rPr lang="en-US"/>
              <a:t>Controlled by: AFLCMC/</a:t>
            </a:r>
          </a:p>
          <a:p>
            <a:r>
              <a:rPr lang="en-US"/>
              <a:t>CUI </a:t>
            </a:r>
            <a:r>
              <a:rPr lang="en-US" err="1"/>
              <a:t>Categorie</a:t>
            </a:r>
            <a:r>
              <a:rPr lang="en-US"/>
              <a:t>(s):</a:t>
            </a:r>
          </a:p>
          <a:p>
            <a:r>
              <a:rPr lang="en-US"/>
              <a:t>Distribution/Dissemination Control:</a:t>
            </a:r>
          </a:p>
          <a:p>
            <a:r>
              <a:rPr lang="en-US"/>
              <a:t>POC: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F8D33-83D0-42AB-D608-BFA572CFE568}"/>
              </a:ext>
            </a:extLst>
          </p:cNvPr>
          <p:cNvSpPr txBox="1"/>
          <p:nvPr userDrawn="1"/>
        </p:nvSpPr>
        <p:spPr>
          <a:xfrm>
            <a:off x="2087275" y="1351972"/>
            <a:ext cx="800525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>
                <a:solidFill>
                  <a:schemeClr val="tx1"/>
                </a:solidFill>
                <a:latin typeface="Lucida Calligraphy" panose="03010101010101010101" pitchFamily="66" charset="0"/>
              </a:rPr>
              <a:t>Providing What the Warfighter Needs When They Need It</a:t>
            </a:r>
          </a:p>
        </p:txBody>
      </p:sp>
    </p:spTree>
    <p:extLst>
      <p:ext uri="{BB962C8B-B14F-4D97-AF65-F5344CB8AC3E}">
        <p14:creationId xmlns:p14="http://schemas.microsoft.com/office/powerpoint/2010/main" val="192250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5163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7842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6536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855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9342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57783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55595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" y="2212848"/>
            <a:ext cx="5559552" cy="4014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336" y="1389888"/>
            <a:ext cx="55595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336" y="2212848"/>
            <a:ext cx="5559552" cy="4014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97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008" y="402336"/>
            <a:ext cx="9738360" cy="70408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389888"/>
            <a:ext cx="11164824" cy="4837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3736" y="6510528"/>
            <a:ext cx="530352" cy="246221"/>
          </a:xfrm>
          <a:prstGeom prst="rect">
            <a:avLst/>
          </a:prstGeom>
        </p:spPr>
        <p:txBody>
          <a:bodyPr vert="horz" wrap="none" lIns="91440" tIns="0" rIns="91440" bIns="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46304" y="1207008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6304" y="6409944"/>
            <a:ext cx="118963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Symbol" panose="05050102010706020507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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15DF3-B9AF-4EC4-A69C-2370B628607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653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67A1FC6-22FB-4EA7-B90A-C9F18FBE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46FDC4-DD97-431A-914A-9EB57A4A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4E68A2-74B0-42F5-BB75-2E1A7C20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9386" y="755904"/>
            <a:ext cx="8764000" cy="308457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1350"/>
              </a:spcAft>
            </a:pPr>
            <a:r>
              <a:rPr lang="en-US" sz="5100" dirty="0"/>
              <a:t>FM at the Speed of Defense</a:t>
            </a: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What Does That Mean??</a:t>
            </a:r>
            <a:endParaRPr lang="en-US" sz="5100" b="0" i="0" dirty="0">
              <a:latin typeface="Alfa Slab On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2131" y="4089910"/>
            <a:ext cx="3316702" cy="171217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Marjana </a:t>
            </a:r>
            <a:r>
              <a:rPr lang="en-US" dirty="0" err="1"/>
              <a:t>Zupcsan,</a:t>
            </a:r>
            <a:r>
              <a:rPr lang="en-US" dirty="0"/>
              <a:t> SES, USAF</a:t>
            </a:r>
          </a:p>
          <a:p>
            <a:pPr algn="l"/>
            <a:r>
              <a:rPr lang="en-US" dirty="0"/>
              <a:t>Director, AFLCMC/FM-FZ</a:t>
            </a:r>
          </a:p>
          <a:p>
            <a:pPr algn="l"/>
            <a:r>
              <a:rPr lang="en-US" dirty="0"/>
              <a:t>6 May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04515" y="5974556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A15DF3-B9AF-4EC4-A69C-2370B628607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9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A934-BFD4-84EF-212C-1774BD66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72" y="87922"/>
            <a:ext cx="10018713" cy="1752599"/>
          </a:xfrm>
        </p:spPr>
        <p:txBody>
          <a:bodyPr/>
          <a:lstStyle/>
          <a:p>
            <a:r>
              <a:rPr lang="en-US" dirty="0"/>
              <a:t>Why Is Speed of Defense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FA86-5B3F-5BAE-30D1-3FEFCF27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68415"/>
            <a:ext cx="10018713" cy="3824654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Our adversaries are modernizing at unprecedented speed</a:t>
            </a:r>
          </a:p>
          <a:p>
            <a:r>
              <a:rPr lang="en-US" dirty="0"/>
              <a:t>Commercial technology cycles (e.g., AI and microchips) move much faster than the 10-15 year traditional defense program cycle</a:t>
            </a:r>
          </a:p>
          <a:p>
            <a:r>
              <a:rPr lang="en-US" altLang="en-US" dirty="0"/>
              <a:t>Rapid technology changes drive new threats and need for new capabilities…swarm drones, interoperability, cyber</a:t>
            </a:r>
            <a:endParaRPr lang="en-US" altLang="en-US" sz="2400" dirty="0"/>
          </a:p>
          <a:p>
            <a:r>
              <a:rPr lang="en-US" altLang="en-US" sz="2400" dirty="0"/>
              <a:t>Unable to sunset legacy platforms when replacement platforms take decades to produce</a:t>
            </a:r>
          </a:p>
          <a:p>
            <a:r>
              <a:rPr lang="en-US" altLang="en-US" sz="2400" dirty="0"/>
              <a:t>Recent worl</a:t>
            </a:r>
            <a:r>
              <a:rPr lang="en-US" altLang="en-US" dirty="0"/>
              <a:t>d </a:t>
            </a:r>
            <a:r>
              <a:rPr lang="en-US" altLang="en-US" sz="2400" dirty="0"/>
              <a:t>events highlight the need to get aircraft, equipment, parts, munitions out to field at a much faster rate</a:t>
            </a:r>
          </a:p>
          <a:p>
            <a:pPr marL="0" indent="0">
              <a:buNone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DF364-4759-DE60-DDAC-D7A524EC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3655-E16B-064D-22C2-32DF0160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87DB-DBA0-A245-2742-D3789D88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90275"/>
            <a:ext cx="10018713" cy="1752599"/>
          </a:xfrm>
        </p:spPr>
        <p:txBody>
          <a:bodyPr/>
          <a:lstStyle/>
          <a:p>
            <a:r>
              <a:rPr lang="en-US" dirty="0"/>
              <a:t>Rate of Change Increasing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76E5C-3119-5E52-786D-68D7D9FB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2364059"/>
            <a:ext cx="10018713" cy="41649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100" dirty="0"/>
              <a:t>Speed of Technology Driving Rapid Change</a:t>
            </a:r>
          </a:p>
          <a:p>
            <a:pPr lvl="1"/>
            <a:r>
              <a:rPr lang="en-US" sz="3100" dirty="0"/>
              <a:t> An estimated 90% of the world’s data has been generated in the last two years</a:t>
            </a:r>
            <a:endParaRPr lang="en-US" altLang="en-US" sz="3100" dirty="0"/>
          </a:p>
          <a:p>
            <a:r>
              <a:rPr lang="en-US" altLang="en-US" sz="3100" dirty="0"/>
              <a:t>Artificial Intelligence – A Game Changer</a:t>
            </a:r>
          </a:p>
          <a:p>
            <a:pPr lvl="1"/>
            <a:r>
              <a:rPr lang="en-US" sz="3100" dirty="0"/>
              <a:t>"hyper-exponential" growth rates, with compute capacity increasing by 240% to 400% annually”</a:t>
            </a:r>
          </a:p>
          <a:p>
            <a:pPr lvl="1"/>
            <a:r>
              <a:rPr lang="en-US" altLang="en-US" sz="3100" dirty="0"/>
              <a:t>Pentagon signed agreements with 7 companies to add AI to classified networks</a:t>
            </a:r>
          </a:p>
          <a:p>
            <a:pPr lvl="1"/>
            <a:r>
              <a:rPr lang="en-US" sz="3100" dirty="0">
                <a:solidFill>
                  <a:srgbClr val="000000"/>
                </a:solidFill>
                <a:latin typeface="Alfa Slab One"/>
              </a:rPr>
              <a:t>“Pentagon workers vibe-code 100,000 AI ‘agents’ to use on unclassified networks”</a:t>
            </a:r>
          </a:p>
          <a:p>
            <a:endParaRPr lang="en-US" altLang="en-US" sz="3100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CBFB9-C9D9-98DC-F104-0DEBC7E4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BA4C-338F-0907-7B59-93B815766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CAC1-1AE0-0FEC-F521-BDE5B15C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28246"/>
            <a:ext cx="10018713" cy="1169377"/>
          </a:xfrm>
        </p:spPr>
        <p:txBody>
          <a:bodyPr/>
          <a:lstStyle/>
          <a:p>
            <a:r>
              <a:rPr lang="en-US" dirty="0"/>
              <a:t>What Does This Mean To Me??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8908A-7994-7FB8-8973-4455D1867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36176"/>
            <a:ext cx="10018713" cy="31242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1444C-5885-2B2D-0431-FCA673CC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9FF6364E-4B48-DC2E-D6D3-3DB4D335C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501848"/>
              </p:ext>
            </p:extLst>
          </p:nvPr>
        </p:nvGraphicFramePr>
        <p:xfrm>
          <a:off x="1926061" y="1497623"/>
          <a:ext cx="9135208" cy="510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08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D2B12-A0EE-6096-9DA7-E47337129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6C0CE00-0A04-75D0-C64E-FDCF6D1D953A}"/>
              </a:ext>
            </a:extLst>
          </p:cNvPr>
          <p:cNvSpPr txBox="1"/>
          <p:nvPr/>
        </p:nvSpPr>
        <p:spPr>
          <a:xfrm>
            <a:off x="1484311" y="2666999"/>
            <a:ext cx="4247416" cy="3124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dirty="0"/>
              <a:t>I move fast…it’s everyone else who’s the problem!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513F2-9D62-7F20-93D2-454D8554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97" y="685799"/>
            <a:ext cx="3663461" cy="50530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37C02-8E34-874D-5AA3-43569B91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A15DF3-B9AF-4EC4-A69C-2370B628607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2092B-63C3-08F6-A56B-362C3176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9DF3-18D3-B0D7-E432-2240A209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78778"/>
            <a:ext cx="10018713" cy="1169377"/>
          </a:xfrm>
        </p:spPr>
        <p:txBody>
          <a:bodyPr>
            <a:normAutofit/>
          </a:bodyPr>
          <a:lstStyle/>
          <a:p>
            <a:r>
              <a:rPr lang="en-US" dirty="0"/>
              <a:t>I Know How to Speed Things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23A9-8AEB-A5C1-E6BE-1846FEB4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36176"/>
            <a:ext cx="10018713" cy="31242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054C-F6FC-390A-C014-943CE550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B7672-0CFD-C282-ADE1-E97FC23AA63E}"/>
              </a:ext>
            </a:extLst>
          </p:cNvPr>
          <p:cNvSpPr txBox="1"/>
          <p:nvPr/>
        </p:nvSpPr>
        <p:spPr>
          <a:xfrm>
            <a:off x="1926062" y="1134208"/>
            <a:ext cx="91352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 don’t have to follow the laws anymore!! I just have to be fast!! WRONG!!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 don’t have to do quality work anymore!! I just have to be fast!! WRONG!!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I’m not sure this process is value-added. I’ll talk to my leadership to determine if it’s still relevant. RIGHT!!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There are ways technology can help this process move faster. I’m going to talk to my boss and volunteer to make it happen. RIGHT!!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6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103C-780D-05B1-5737-55192279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84994"/>
            <a:ext cx="10018713" cy="1752599"/>
          </a:xfrm>
        </p:spPr>
        <p:txBody>
          <a:bodyPr/>
          <a:lstStyle/>
          <a:p>
            <a:r>
              <a:rPr lang="en-US" dirty="0"/>
              <a:t>What Does FM Need From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FE1C0-8D4C-57A5-67C9-2131BA45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233" y="1995855"/>
            <a:ext cx="10018713" cy="380706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Be Open to Change…If you want your team to accept new ideas, you must be open to new ideas!</a:t>
            </a:r>
          </a:p>
          <a:p>
            <a:r>
              <a:rPr lang="en-US" altLang="en-US" sz="2400" dirty="0"/>
              <a:t>Be Curious - </a:t>
            </a:r>
            <a:r>
              <a:rPr lang="en-US" altLang="en-US" dirty="0"/>
              <a:t>Old dogs can learn new tricks!!</a:t>
            </a:r>
          </a:p>
          <a:p>
            <a:r>
              <a:rPr lang="en-US" altLang="en-US" dirty="0"/>
              <a:t>Support Standardization</a:t>
            </a:r>
          </a:p>
          <a:p>
            <a:r>
              <a:rPr lang="en-US" altLang="en-US" dirty="0"/>
              <a:t>Be Data Driven and Ensure Your Data is Accurate</a:t>
            </a:r>
          </a:p>
          <a:p>
            <a:r>
              <a:rPr lang="en-US" altLang="en-US" sz="2400" dirty="0"/>
              <a:t>Whenever Possible, Offer Solutions, not just Problem</a:t>
            </a:r>
          </a:p>
          <a:p>
            <a:r>
              <a:rPr lang="en-US" altLang="en-US" dirty="0"/>
              <a:t>Impact where you can…not everything has to be a “Big Bang” 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D705A-0D82-9DCB-C818-F1B9EC7F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8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A934-BFD4-84EF-212C-1774BD66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87923"/>
            <a:ext cx="10018713" cy="1752599"/>
          </a:xfrm>
        </p:spPr>
        <p:txBody>
          <a:bodyPr/>
          <a:lstStyle/>
          <a:p>
            <a:r>
              <a:rPr lang="en-US" dirty="0"/>
              <a:t>We Are </a:t>
            </a:r>
            <a:r>
              <a:rPr lang="en-US" u="sng" dirty="0"/>
              <a:t>F</a:t>
            </a:r>
            <a:r>
              <a:rPr lang="en-US" dirty="0"/>
              <a:t>orce </a:t>
            </a:r>
            <a:r>
              <a:rPr lang="en-US" u="sng" dirty="0"/>
              <a:t>M</a:t>
            </a:r>
            <a:r>
              <a:rPr lang="en-US" dirty="0"/>
              <a:t>ultiplier Warfighters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DF364-4759-DE60-DDAC-D7A524EC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5DF3-B9AF-4EC4-A69C-2370B628607D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27FC7-E4EB-F18E-95EC-BDC317F0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>
            <a:normAutofit/>
          </a:bodyPr>
          <a:lstStyle/>
          <a:p>
            <a:r>
              <a:rPr lang="en-US" sz="2800" dirty="0"/>
              <a:t>Stewards of the Taxpayer Dollars/Financial Accountability</a:t>
            </a:r>
          </a:p>
          <a:p>
            <a:r>
              <a:rPr lang="en-US" sz="2800" dirty="0"/>
              <a:t>Develop and Provide Resource Options </a:t>
            </a:r>
          </a:p>
          <a:p>
            <a:r>
              <a:rPr lang="en-US" sz="2800" dirty="0"/>
              <a:t>Analytical Rigor</a:t>
            </a:r>
          </a:p>
          <a:p>
            <a:r>
              <a:rPr lang="en-US" sz="2800" dirty="0"/>
              <a:t>Problem Solvers!!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356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5D29-6194-9D91-A5A4-475E570E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6F94F38-1DB4-EAEF-BCE9-411373096791}"/>
              </a:ext>
            </a:extLst>
          </p:cNvPr>
          <p:cNvSpPr txBox="1"/>
          <p:nvPr/>
        </p:nvSpPr>
        <p:spPr>
          <a:xfrm>
            <a:off x="1406251" y="2276707"/>
            <a:ext cx="4611689" cy="31242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3200" dirty="0">
                <a:solidFill>
                  <a:srgbClr val="C00000"/>
                </a:solidFill>
              </a:rPr>
              <a:t>Technology gives us tools to help with repetitive processes, but it doesn’t replace good old-fashioned thinking, common sense, and experience!!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82A0-1927-3AD2-0567-C8040586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A15DF3-B9AF-4EC4-A69C-2370B628607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97DC5-2924-148F-2D69-17B81525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39" y="571500"/>
            <a:ext cx="476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86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I">
  <a:themeElements>
    <a:clrScheme name="75 Anniversary">
      <a:dk1>
        <a:sysClr val="windowText" lastClr="000000"/>
      </a:dk1>
      <a:lt1>
        <a:sysClr val="window" lastClr="FFFFFF"/>
      </a:lt1>
      <a:dk2>
        <a:srgbClr val="2E498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LCMC Wide (75 Anniversary).potx" id="{57C2C388-4D70-4809-A7E1-DD3B4FFFF53A}" vid="{E3165897-D25F-4DA2-9E77-18F082FA44CB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c4e3eb-747f-43bc-bf10-c1bbb893ecac">
      <Value>1</Value>
    </TaxCatchAll>
    <lcf76f155ced4ddcb4097134ff3c332f xmlns="4cda40df-83eb-471c-b9e0-30b2e716c115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use until Sep 23</TermName>
          <TermId xmlns="http://schemas.microsoft.com/office/infopath/2007/PartnerControls">f983db02-98ce-4116-bea0-4253125e3a6d</TermId>
        </TermInfo>
      </Terms>
    </lcf76f155ced4ddcb4097134ff3c332f>
    <SharedWithUsers xmlns="6bf8bf80-9fa7-489a-84c0-c74f907e5818">
      <UserInfo>
        <DisplayName>Everyone except external users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267D766102B4186EA1E1E726559F9" ma:contentTypeVersion="15" ma:contentTypeDescription="Create a new document." ma:contentTypeScope="" ma:versionID="8eaebdbda42182295d849b81127a56ad">
  <xsd:schema xmlns:xsd="http://www.w3.org/2001/XMLSchema" xmlns:xs="http://www.w3.org/2001/XMLSchema" xmlns:p="http://schemas.microsoft.com/office/2006/metadata/properties" xmlns:ns2="4cda40df-83eb-471c-b9e0-30b2e716c115" xmlns:ns3="6bf8bf80-9fa7-489a-84c0-c74f907e5818" xmlns:ns4="bac4e3eb-747f-43bc-bf10-c1bbb893ecac" targetNamespace="http://schemas.microsoft.com/office/2006/metadata/properties" ma:root="true" ma:fieldsID="5afeebc1aae84b9a73bd6a9496175355" ns2:_="" ns3:_="" ns4:_="">
    <xsd:import namespace="4cda40df-83eb-471c-b9e0-30b2e716c115"/>
    <xsd:import namespace="6bf8bf80-9fa7-489a-84c0-c74f907e5818"/>
    <xsd:import namespace="bac4e3eb-747f-43bc-bf10-c1bbb893e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a40df-83eb-471c-b9e0-30b2e716c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8bf80-9fa7-489a-84c0-c74f907e5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507ba11-d629-41b4-9db4-8effcc0c6172}" ma:internalName="TaxCatchAll" ma:showField="CatchAllData" ma:web="6bf8bf80-9fa7-489a-84c0-c74f907e5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8C47FD-E04D-4B2E-ABE9-80BC6C3D1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77137-C14E-485B-8342-6CC7F9345413}">
  <ds:schemaRefs>
    <ds:schemaRef ds:uri="4cda40df-83eb-471c-b9e0-30b2e716c115"/>
    <ds:schemaRef ds:uri="6bf8bf80-9fa7-489a-84c0-c74f907e5818"/>
    <ds:schemaRef ds:uri="bac4e3eb-747f-43bc-bf10-c1bbb893ec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3F9CE3-3C48-4369-A1F4-7FC5F64BFFB9}">
  <ds:schemaRefs>
    <ds:schemaRef ds:uri="4cda40df-83eb-471c-b9e0-30b2e716c115"/>
    <ds:schemaRef ds:uri="6bf8bf80-9fa7-489a-84c0-c74f907e5818"/>
    <ds:schemaRef ds:uri="bac4e3eb-747f-43bc-bf10-c1bbb893ec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AFLCMC Wide (75 Anniversary)</Template>
  <TotalTime>1145</TotalTime>
  <Words>554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Alfa Slab One</vt:lpstr>
      <vt:lpstr>Arial</vt:lpstr>
      <vt:lpstr>Calibri</vt:lpstr>
      <vt:lpstr>Corbel</vt:lpstr>
      <vt:lpstr>Lucida Calligraphy</vt:lpstr>
      <vt:lpstr>Symbol</vt:lpstr>
      <vt:lpstr>Wingdings</vt:lpstr>
      <vt:lpstr>CUI</vt:lpstr>
      <vt:lpstr>Parallax</vt:lpstr>
      <vt:lpstr>FM at the Speed of Defense  What Does That Mean??</vt:lpstr>
      <vt:lpstr>Why Is Speed of Defense Important?</vt:lpstr>
      <vt:lpstr>Rate of Change Increasing </vt:lpstr>
      <vt:lpstr>What Does This Mean To Me??</vt:lpstr>
      <vt:lpstr>PowerPoint Presentation</vt:lpstr>
      <vt:lpstr>I Know How to Speed Things Up!</vt:lpstr>
      <vt:lpstr>What Does FM Need From You?</vt:lpstr>
      <vt:lpstr>We Are Force Multiplier Warfighters 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LEONARD, DIANA L CTR USAF AFMC AFLCMC/AFLCMC/CCX</dc:creator>
  <cp:lastModifiedBy>PADEN, JONATHAN R CIV USAF AFMC AFLCMC/WFFQ</cp:lastModifiedBy>
  <cp:revision>2</cp:revision>
  <dcterms:created xsi:type="dcterms:W3CDTF">2022-11-14T21:57:18Z</dcterms:created>
  <dcterms:modified xsi:type="dcterms:W3CDTF">2026-05-05T04:31:00Z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0x010100792267D766102B4186EA1E1E726559F9</vt:lpwstr>
  </property>
  <property fmtid="{D5CDD505-2E9C-101B-9397-08002B2CF9AE}" pid="3" name="MediaServiceImageTags">
    <vt:lpwstr>1;#use until Sep 23|f983db02-98ce-4116-bea0-4253125e3a6d</vt:lpwstr>
  </property>
</Properties>
</file>