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1" r:id="rId6"/>
    <p:sldId id="278" r:id="rId7"/>
    <p:sldId id="280" r:id="rId8"/>
    <p:sldId id="281" r:id="rId9"/>
    <p:sldId id="282" r:id="rId10"/>
    <p:sldId id="290" r:id="rId11"/>
    <p:sldId id="292" r:id="rId12"/>
    <p:sldId id="289" r:id="rId13"/>
    <p:sldId id="279" r:id="rId14"/>
    <p:sldId id="2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3D83CA"/>
    <a:srgbClr val="004D71"/>
    <a:srgbClr val="0D5775"/>
    <a:srgbClr val="FDBD3D"/>
    <a:srgbClr val="8CBCE8"/>
    <a:srgbClr val="2574BB"/>
    <a:srgbClr val="C8C8C8"/>
    <a:srgbClr val="FFBE3C"/>
    <a:srgbClr val="146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09FA0-295B-4516-86C4-D4063CC4BF63}" v="114" dt="2026-05-05T19:14:03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527" autoAdjust="0"/>
  </p:normalViewPr>
  <p:slideViewPr>
    <p:cSldViewPr snapToGrid="0" snapToObjects="1">
      <p:cViewPr varScale="1">
        <p:scale>
          <a:sx n="86" d="100"/>
          <a:sy n="86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S, ERIN E CIV USAF AFMC HQ AFMC/FMC" userId="323f4bfb-0b59-482e-85e8-187ff2bcccfc" providerId="ADAL" clId="{D89F4A71-8784-4E3B-B04F-0DF2562BEA79}"/>
    <pc:docChg chg="undo custSel addSld delSld modSld modMainMaster">
      <pc:chgData name="MARKS, ERIN E CIV USAF AFMC HQ AFMC/FMC" userId="323f4bfb-0b59-482e-85e8-187ff2bcccfc" providerId="ADAL" clId="{D89F4A71-8784-4E3B-B04F-0DF2562BEA79}" dt="2026-05-05T19:22:38.567" v="5555" actId="14100"/>
      <pc:docMkLst>
        <pc:docMk/>
      </pc:docMkLst>
      <pc:sldChg chg="delSp modSp mod">
        <pc:chgData name="MARKS, ERIN E CIV USAF AFMC HQ AFMC/FMC" userId="323f4bfb-0b59-482e-85e8-187ff2bcccfc" providerId="ADAL" clId="{D89F4A71-8784-4E3B-B04F-0DF2562BEA79}" dt="2026-05-04T22:14:14.163" v="1124" actId="20577"/>
        <pc:sldMkLst>
          <pc:docMk/>
          <pc:sldMk cId="1282216678" sldId="256"/>
        </pc:sldMkLst>
        <pc:spChg chg="mod">
          <ac:chgData name="MARKS, ERIN E CIV USAF AFMC HQ AFMC/FMC" userId="323f4bfb-0b59-482e-85e8-187ff2bcccfc" providerId="ADAL" clId="{D89F4A71-8784-4E3B-B04F-0DF2562BEA79}" dt="2026-05-04T22:14:14.163" v="1124" actId="20577"/>
          <ac:spMkLst>
            <pc:docMk/>
            <pc:sldMk cId="1282216678" sldId="256"/>
            <ac:spMk id="9" creationId="{82390E36-8CEA-9C44-9C68-70956B110A8D}"/>
          </ac:spMkLst>
        </pc:spChg>
        <pc:spChg chg="mod">
          <ac:chgData name="MARKS, ERIN E CIV USAF AFMC HQ AFMC/FMC" userId="323f4bfb-0b59-482e-85e8-187ff2bcccfc" providerId="ADAL" clId="{D89F4A71-8784-4E3B-B04F-0DF2562BEA79}" dt="2026-05-04T21:27:05.184" v="114" actId="20577"/>
          <ac:spMkLst>
            <pc:docMk/>
            <pc:sldMk cId="1282216678" sldId="256"/>
            <ac:spMk id="12" creationId="{41717F9C-BC22-DB44-BE7C-A2AB1C4D5E92}"/>
          </ac:spMkLst>
        </pc:spChg>
      </pc:sldChg>
      <pc:sldChg chg="addSp delSp modSp del mod modNotesTx">
        <pc:chgData name="MARKS, ERIN E CIV USAF AFMC HQ AFMC/FMC" userId="323f4bfb-0b59-482e-85e8-187ff2bcccfc" providerId="ADAL" clId="{D89F4A71-8784-4E3B-B04F-0DF2562BEA79}" dt="2026-05-05T18:24:08.368" v="5285" actId="2696"/>
        <pc:sldMkLst>
          <pc:docMk/>
          <pc:sldMk cId="1533919772" sldId="276"/>
        </pc:sldMkLst>
        <pc:spChg chg="mod">
          <ac:chgData name="MARKS, ERIN E CIV USAF AFMC HQ AFMC/FMC" userId="323f4bfb-0b59-482e-85e8-187ff2bcccfc" providerId="ADAL" clId="{D89F4A71-8784-4E3B-B04F-0DF2562BEA79}" dt="2026-05-05T18:22:15.577" v="5271" actId="6549"/>
          <ac:spMkLst>
            <pc:docMk/>
            <pc:sldMk cId="1533919772" sldId="276"/>
            <ac:spMk id="2" creationId="{98215313-37AA-CAD2-4A84-34B63DA21010}"/>
          </ac:spMkLst>
        </pc:spChg>
        <pc:spChg chg="del">
          <ac:chgData name="MARKS, ERIN E CIV USAF AFMC HQ AFMC/FMC" userId="323f4bfb-0b59-482e-85e8-187ff2bcccfc" providerId="ADAL" clId="{D89F4A71-8784-4E3B-B04F-0DF2562BEA79}" dt="2026-05-05T00:24:16.940" v="2943" actId="478"/>
          <ac:spMkLst>
            <pc:docMk/>
            <pc:sldMk cId="1533919772" sldId="276"/>
            <ac:spMk id="7" creationId="{FCC74CF8-436C-0F84-E867-75C7FC153695}"/>
          </ac:spMkLst>
        </pc:spChg>
        <pc:picChg chg="add mod">
          <ac:chgData name="MARKS, ERIN E CIV USAF AFMC HQ AFMC/FMC" userId="323f4bfb-0b59-482e-85e8-187ff2bcccfc" providerId="ADAL" clId="{D89F4A71-8784-4E3B-B04F-0DF2562BEA79}" dt="2026-05-05T00:48:33.634" v="3820" actId="1076"/>
          <ac:picMkLst>
            <pc:docMk/>
            <pc:sldMk cId="1533919772" sldId="276"/>
            <ac:picMk id="9" creationId="{9EAC5583-BF78-60AC-F340-836D0D64BAF4}"/>
          </ac:picMkLst>
        </pc:picChg>
      </pc:sldChg>
      <pc:sldChg chg="addSp delSp modSp new mod modNotesTx">
        <pc:chgData name="MARKS, ERIN E CIV USAF AFMC HQ AFMC/FMC" userId="323f4bfb-0b59-482e-85e8-187ff2bcccfc" providerId="ADAL" clId="{D89F4A71-8784-4E3B-B04F-0DF2562BEA79}" dt="2026-05-05T19:22:38.567" v="5555" actId="14100"/>
        <pc:sldMkLst>
          <pc:docMk/>
          <pc:sldMk cId="752249930" sldId="278"/>
        </pc:sldMkLst>
        <pc:spChg chg="add del mod">
          <ac:chgData name="MARKS, ERIN E CIV USAF AFMC HQ AFMC/FMC" userId="323f4bfb-0b59-482e-85e8-187ff2bcccfc" providerId="ADAL" clId="{D89F4A71-8784-4E3B-B04F-0DF2562BEA79}" dt="2026-05-05T13:38:56.021" v="4706" actId="20577"/>
          <ac:spMkLst>
            <pc:docMk/>
            <pc:sldMk cId="752249930" sldId="278"/>
            <ac:spMk id="2" creationId="{00C33404-22D1-0DAA-9015-87C76A3FBC01}"/>
          </ac:spMkLst>
        </pc:spChg>
        <pc:spChg chg="mod">
          <ac:chgData name="MARKS, ERIN E CIV USAF AFMC HQ AFMC/FMC" userId="323f4bfb-0b59-482e-85e8-187ff2bcccfc" providerId="ADAL" clId="{D89F4A71-8784-4E3B-B04F-0DF2562BEA79}" dt="2026-05-05T19:22:38.567" v="5555" actId="14100"/>
          <ac:spMkLst>
            <pc:docMk/>
            <pc:sldMk cId="752249930" sldId="278"/>
            <ac:spMk id="4" creationId="{F436C237-DA4B-CEA4-AC85-08CF0B17E90A}"/>
          </ac:spMkLst>
        </pc:spChg>
        <pc:spChg chg="add mod">
          <ac:chgData name="MARKS, ERIN E CIV USAF AFMC HQ AFMC/FMC" userId="323f4bfb-0b59-482e-85e8-187ff2bcccfc" providerId="ADAL" clId="{D89F4A71-8784-4E3B-B04F-0DF2562BEA79}" dt="2026-05-05T18:54:18.477" v="5362" actId="2085"/>
          <ac:spMkLst>
            <pc:docMk/>
            <pc:sldMk cId="752249930" sldId="278"/>
            <ac:spMk id="7" creationId="{6DDF86AF-DE64-C519-6F06-687A1FB864A1}"/>
          </ac:spMkLst>
        </pc:spChg>
        <pc:picChg chg="add del mod">
          <ac:chgData name="MARKS, ERIN E CIV USAF AFMC HQ AFMC/FMC" userId="323f4bfb-0b59-482e-85e8-187ff2bcccfc" providerId="ADAL" clId="{D89F4A71-8784-4E3B-B04F-0DF2562BEA79}" dt="2026-05-05T18:45:01.845" v="5331" actId="478"/>
          <ac:picMkLst>
            <pc:docMk/>
            <pc:sldMk cId="752249930" sldId="278"/>
            <ac:picMk id="6" creationId="{46332C68-AB8D-FF9B-A26B-C4D509B53F98}"/>
          </ac:picMkLst>
        </pc:picChg>
      </pc:sldChg>
      <pc:sldChg chg="addSp modSp new mod modNotesTx">
        <pc:chgData name="MARKS, ERIN E CIV USAF AFMC HQ AFMC/FMC" userId="323f4bfb-0b59-482e-85e8-187ff2bcccfc" providerId="ADAL" clId="{D89F4A71-8784-4E3B-B04F-0DF2562BEA79}" dt="2026-05-05T13:36:42.928" v="4704" actId="20577"/>
        <pc:sldMkLst>
          <pc:docMk/>
          <pc:sldMk cId="1288211204" sldId="279"/>
        </pc:sldMkLst>
        <pc:spChg chg="mod">
          <ac:chgData name="MARKS, ERIN E CIV USAF AFMC HQ AFMC/FMC" userId="323f4bfb-0b59-482e-85e8-187ff2bcccfc" providerId="ADAL" clId="{D89F4A71-8784-4E3B-B04F-0DF2562BEA79}" dt="2026-05-05T13:36:42.928" v="4704" actId="20577"/>
          <ac:spMkLst>
            <pc:docMk/>
            <pc:sldMk cId="1288211204" sldId="279"/>
            <ac:spMk id="2" creationId="{30A0F3D7-D226-BE0E-A090-5C2D7358153F}"/>
          </ac:spMkLst>
        </pc:spChg>
        <pc:spChg chg="mod">
          <ac:chgData name="MARKS, ERIN E CIV USAF AFMC HQ AFMC/FMC" userId="323f4bfb-0b59-482e-85e8-187ff2bcccfc" providerId="ADAL" clId="{D89F4A71-8784-4E3B-B04F-0DF2562BEA79}" dt="2026-05-04T21:32:04.700" v="143" actId="20577"/>
          <ac:spMkLst>
            <pc:docMk/>
            <pc:sldMk cId="1288211204" sldId="279"/>
            <ac:spMk id="4" creationId="{1D25F36C-347A-D95D-18D4-A1DAA6EA1E8F}"/>
          </ac:spMkLst>
        </pc:spChg>
        <pc:spChg chg="add mod">
          <ac:chgData name="MARKS, ERIN E CIV USAF AFMC HQ AFMC/FMC" userId="323f4bfb-0b59-482e-85e8-187ff2bcccfc" providerId="ADAL" clId="{D89F4A71-8784-4E3B-B04F-0DF2562BEA79}" dt="2026-05-05T00:42:13.988" v="3758" actId="12788"/>
          <ac:spMkLst>
            <pc:docMk/>
            <pc:sldMk cId="1288211204" sldId="279"/>
            <ac:spMk id="7" creationId="{487CFE3C-344A-B180-1B8A-D0482C734DBE}"/>
          </ac:spMkLst>
        </pc:spChg>
        <pc:picChg chg="add mod">
          <ac:chgData name="MARKS, ERIN E CIV USAF AFMC HQ AFMC/FMC" userId="323f4bfb-0b59-482e-85e8-187ff2bcccfc" providerId="ADAL" clId="{D89F4A71-8784-4E3B-B04F-0DF2562BEA79}" dt="2026-05-05T00:43:13.752" v="3786" actId="1035"/>
          <ac:picMkLst>
            <pc:docMk/>
            <pc:sldMk cId="1288211204" sldId="279"/>
            <ac:picMk id="6" creationId="{47400D00-9558-CCB2-E4F4-5ACA9753ADBD}"/>
          </ac:picMkLst>
        </pc:picChg>
      </pc:sldChg>
      <pc:sldChg chg="addSp modSp new mod modNotesTx">
        <pc:chgData name="MARKS, ERIN E CIV USAF AFMC HQ AFMC/FMC" userId="323f4bfb-0b59-482e-85e8-187ff2bcccfc" providerId="ADAL" clId="{D89F4A71-8784-4E3B-B04F-0DF2562BEA79}" dt="2026-05-05T19:22:24.431" v="5554" actId="14100"/>
        <pc:sldMkLst>
          <pc:docMk/>
          <pc:sldMk cId="4161643105" sldId="280"/>
        </pc:sldMkLst>
        <pc:spChg chg="mod">
          <ac:chgData name="MARKS, ERIN E CIV USAF AFMC HQ AFMC/FMC" userId="323f4bfb-0b59-482e-85e8-187ff2bcccfc" providerId="ADAL" clId="{D89F4A71-8784-4E3B-B04F-0DF2562BEA79}" dt="2026-05-05T13:42:58.239" v="4726" actId="207"/>
          <ac:spMkLst>
            <pc:docMk/>
            <pc:sldMk cId="4161643105" sldId="280"/>
            <ac:spMk id="2" creationId="{A479AF9E-CF70-7DA5-FDDB-EC8F3DF578EA}"/>
          </ac:spMkLst>
        </pc:spChg>
        <pc:spChg chg="mod">
          <ac:chgData name="MARKS, ERIN E CIV USAF AFMC HQ AFMC/FMC" userId="323f4bfb-0b59-482e-85e8-187ff2bcccfc" providerId="ADAL" clId="{D89F4A71-8784-4E3B-B04F-0DF2562BEA79}" dt="2026-05-05T19:22:24.431" v="5554" actId="14100"/>
          <ac:spMkLst>
            <pc:docMk/>
            <pc:sldMk cId="4161643105" sldId="280"/>
            <ac:spMk id="4" creationId="{11DE3C9D-D9BA-AB6D-C18C-23DC785BC525}"/>
          </ac:spMkLst>
        </pc:spChg>
        <pc:spChg chg="add mod">
          <ac:chgData name="MARKS, ERIN E CIV USAF AFMC HQ AFMC/FMC" userId="323f4bfb-0b59-482e-85e8-187ff2bcccfc" providerId="ADAL" clId="{D89F4A71-8784-4E3B-B04F-0DF2562BEA79}" dt="2026-05-05T18:54:25.452" v="5363" actId="2085"/>
          <ac:spMkLst>
            <pc:docMk/>
            <pc:sldMk cId="4161643105" sldId="280"/>
            <ac:spMk id="5" creationId="{E916EAE6-8505-3CAB-C064-2521F63B2A03}"/>
          </ac:spMkLst>
        </pc:spChg>
      </pc:sldChg>
      <pc:sldChg chg="addSp delSp modSp new mod modNotesTx">
        <pc:chgData name="MARKS, ERIN E CIV USAF AFMC HQ AFMC/FMC" userId="323f4bfb-0b59-482e-85e8-187ff2bcccfc" providerId="ADAL" clId="{D89F4A71-8784-4E3B-B04F-0DF2562BEA79}" dt="2026-05-05T19:22:19.495" v="5553" actId="14100"/>
        <pc:sldMkLst>
          <pc:docMk/>
          <pc:sldMk cId="284060072" sldId="281"/>
        </pc:sldMkLst>
        <pc:spChg chg="add del mod">
          <ac:chgData name="MARKS, ERIN E CIV USAF AFMC HQ AFMC/FMC" userId="323f4bfb-0b59-482e-85e8-187ff2bcccfc" providerId="ADAL" clId="{D89F4A71-8784-4E3B-B04F-0DF2562BEA79}" dt="2026-05-04T22:54:29.431" v="1958" actId="20577"/>
          <ac:spMkLst>
            <pc:docMk/>
            <pc:sldMk cId="284060072" sldId="281"/>
            <ac:spMk id="2" creationId="{F7600654-3B35-BCF6-B81C-00141A5A81AA}"/>
          </ac:spMkLst>
        </pc:spChg>
        <pc:spChg chg="mod">
          <ac:chgData name="MARKS, ERIN E CIV USAF AFMC HQ AFMC/FMC" userId="323f4bfb-0b59-482e-85e8-187ff2bcccfc" providerId="ADAL" clId="{D89F4A71-8784-4E3B-B04F-0DF2562BEA79}" dt="2026-05-05T19:22:19.495" v="5553" actId="14100"/>
          <ac:spMkLst>
            <pc:docMk/>
            <pc:sldMk cId="284060072" sldId="281"/>
            <ac:spMk id="4" creationId="{0643C3B7-B79A-A34B-1E79-4BF13AC47014}"/>
          </ac:spMkLst>
        </pc:spChg>
        <pc:spChg chg="add mod">
          <ac:chgData name="MARKS, ERIN E CIV USAF AFMC HQ AFMC/FMC" userId="323f4bfb-0b59-482e-85e8-187ff2bcccfc" providerId="ADAL" clId="{D89F4A71-8784-4E3B-B04F-0DF2562BEA79}" dt="2026-05-05T18:54:29.732" v="5364" actId="2085"/>
          <ac:spMkLst>
            <pc:docMk/>
            <pc:sldMk cId="284060072" sldId="281"/>
            <ac:spMk id="5" creationId="{AE04E69F-44AE-6698-B8BC-1CF6CE3BF45E}"/>
          </ac:spMkLst>
        </pc:spChg>
        <pc:graphicFrameChg chg="add mod modGraphic">
          <ac:chgData name="MARKS, ERIN E CIV USAF AFMC HQ AFMC/FMC" userId="323f4bfb-0b59-482e-85e8-187ff2bcccfc" providerId="ADAL" clId="{D89F4A71-8784-4E3B-B04F-0DF2562BEA79}" dt="2026-05-04T22:53:04.694" v="1936" actId="12788"/>
          <ac:graphicFrameMkLst>
            <pc:docMk/>
            <pc:sldMk cId="284060072" sldId="281"/>
            <ac:graphicFrameMk id="6" creationId="{C146389D-1B72-5781-9DB4-7E6DEA94E070}"/>
          </ac:graphicFrameMkLst>
        </pc:graphicFrameChg>
      </pc:sldChg>
      <pc:sldChg chg="addSp delSp modSp new mod modNotesTx">
        <pc:chgData name="MARKS, ERIN E CIV USAF AFMC HQ AFMC/FMC" userId="323f4bfb-0b59-482e-85e8-187ff2bcccfc" providerId="ADAL" clId="{D89F4A71-8784-4E3B-B04F-0DF2562BEA79}" dt="2026-05-05T19:19:37.370" v="5513" actId="20577"/>
        <pc:sldMkLst>
          <pc:docMk/>
          <pc:sldMk cId="3254491043" sldId="282"/>
        </pc:sldMkLst>
        <pc:spChg chg="add mod">
          <ac:chgData name="MARKS, ERIN E CIV USAF AFMC HQ AFMC/FMC" userId="323f4bfb-0b59-482e-85e8-187ff2bcccfc" providerId="ADAL" clId="{D89F4A71-8784-4E3B-B04F-0DF2562BEA79}" dt="2026-05-05T18:54:34.653" v="5365" actId="2085"/>
          <ac:spMkLst>
            <pc:docMk/>
            <pc:sldMk cId="3254491043" sldId="282"/>
            <ac:spMk id="2" creationId="{587E37C5-30A3-8AC3-F8F9-384A4177ECED}"/>
          </ac:spMkLst>
        </pc:spChg>
        <pc:spChg chg="mod">
          <ac:chgData name="MARKS, ERIN E CIV USAF AFMC HQ AFMC/FMC" userId="323f4bfb-0b59-482e-85e8-187ff2bcccfc" providerId="ADAL" clId="{D89F4A71-8784-4E3B-B04F-0DF2562BEA79}" dt="2026-05-04T22:57:45.747" v="2118" actId="1035"/>
          <ac:spMkLst>
            <pc:docMk/>
            <pc:sldMk cId="3254491043" sldId="282"/>
            <ac:spMk id="3" creationId="{99AEAD28-9694-DD2A-899C-A7E63F990518}"/>
          </ac:spMkLst>
        </pc:spChg>
        <pc:spChg chg="mod">
          <ac:chgData name="MARKS, ERIN E CIV USAF AFMC HQ AFMC/FMC" userId="323f4bfb-0b59-482e-85e8-187ff2bcccfc" providerId="ADAL" clId="{D89F4A71-8784-4E3B-B04F-0DF2562BEA79}" dt="2026-05-05T18:26:06.011" v="5296" actId="14100"/>
          <ac:spMkLst>
            <pc:docMk/>
            <pc:sldMk cId="3254491043" sldId="282"/>
            <ac:spMk id="4" creationId="{1E582244-EA4F-A9E6-94A9-ABE246016AC1}"/>
          </ac:spMkLst>
        </pc:spChg>
        <pc:spChg chg="add mod">
          <ac:chgData name="MARKS, ERIN E CIV USAF AFMC HQ AFMC/FMC" userId="323f4bfb-0b59-482e-85e8-187ff2bcccfc" providerId="ADAL" clId="{D89F4A71-8784-4E3B-B04F-0DF2562BEA79}" dt="2026-05-04T22:58:52.277" v="2174" actId="1036"/>
          <ac:spMkLst>
            <pc:docMk/>
            <pc:sldMk cId="3254491043" sldId="282"/>
            <ac:spMk id="5" creationId="{541FB1B2-5104-85AB-B2C8-ED6550E014EC}"/>
          </ac:spMkLst>
        </pc:spChg>
        <pc:spChg chg="add mod">
          <ac:chgData name="MARKS, ERIN E CIV USAF AFMC HQ AFMC/FMC" userId="323f4bfb-0b59-482e-85e8-187ff2bcccfc" providerId="ADAL" clId="{D89F4A71-8784-4E3B-B04F-0DF2562BEA79}" dt="2026-05-04T22:58:52.277" v="2174" actId="1036"/>
          <ac:spMkLst>
            <pc:docMk/>
            <pc:sldMk cId="3254491043" sldId="282"/>
            <ac:spMk id="6" creationId="{35DE472A-AF5A-0FCA-2499-5D53363C81F5}"/>
          </ac:spMkLst>
        </pc:spChg>
        <pc:spChg chg="add mod">
          <ac:chgData name="MARKS, ERIN E CIV USAF AFMC HQ AFMC/FMC" userId="323f4bfb-0b59-482e-85e8-187ff2bcccfc" providerId="ADAL" clId="{D89F4A71-8784-4E3B-B04F-0DF2562BEA79}" dt="2026-05-04T22:58:52.277" v="2174" actId="1036"/>
          <ac:spMkLst>
            <pc:docMk/>
            <pc:sldMk cId="3254491043" sldId="282"/>
            <ac:spMk id="7" creationId="{8EFDA4B9-07F9-FDA7-528C-24FA538A27AC}"/>
          </ac:spMkLst>
        </pc:spChg>
        <pc:spChg chg="add mod">
          <ac:chgData name="MARKS, ERIN E CIV USAF AFMC HQ AFMC/FMC" userId="323f4bfb-0b59-482e-85e8-187ff2bcccfc" providerId="ADAL" clId="{D89F4A71-8784-4E3B-B04F-0DF2562BEA79}" dt="2026-05-04T22:58:52.277" v="2174" actId="1036"/>
          <ac:spMkLst>
            <pc:docMk/>
            <pc:sldMk cId="3254491043" sldId="282"/>
            <ac:spMk id="8" creationId="{DE94A83F-01F1-D5C3-02B8-6EF5CDEFDF14}"/>
          </ac:spMkLst>
        </pc:spChg>
        <pc:spChg chg="add mod">
          <ac:chgData name="MARKS, ERIN E CIV USAF AFMC HQ AFMC/FMC" userId="323f4bfb-0b59-482e-85e8-187ff2bcccfc" providerId="ADAL" clId="{D89F4A71-8784-4E3B-B04F-0DF2562BEA79}" dt="2026-05-04T22:58:52.277" v="2174" actId="1036"/>
          <ac:spMkLst>
            <pc:docMk/>
            <pc:sldMk cId="3254491043" sldId="282"/>
            <ac:spMk id="9" creationId="{FFBEF72A-BAC8-CCD1-2CAF-CE8A2A4BF8EC}"/>
          </ac:spMkLst>
        </pc:spChg>
        <pc:spChg chg="add mod">
          <ac:chgData name="MARKS, ERIN E CIV USAF AFMC HQ AFMC/FMC" userId="323f4bfb-0b59-482e-85e8-187ff2bcccfc" providerId="ADAL" clId="{D89F4A71-8784-4E3B-B04F-0DF2562BEA79}" dt="2026-05-04T22:58:52.277" v="2174" actId="1036"/>
          <ac:spMkLst>
            <pc:docMk/>
            <pc:sldMk cId="3254491043" sldId="282"/>
            <ac:spMk id="10" creationId="{76C2D7E6-2407-6B2B-66BE-73C352CFE072}"/>
          </ac:spMkLst>
        </pc:spChg>
        <pc:picChg chg="add mod">
          <ac:chgData name="MARKS, ERIN E CIV USAF AFMC HQ AFMC/FMC" userId="323f4bfb-0b59-482e-85e8-187ff2bcccfc" providerId="ADAL" clId="{D89F4A71-8784-4E3B-B04F-0DF2562BEA79}" dt="2026-05-04T22:58:52.277" v="2174" actId="1036"/>
          <ac:picMkLst>
            <pc:docMk/>
            <pc:sldMk cId="3254491043" sldId="282"/>
            <ac:picMk id="13" creationId="{283C4A41-F4E5-3D6A-7885-7DC5C566A5E4}"/>
          </ac:picMkLst>
        </pc:picChg>
        <pc:picChg chg="add mod">
          <ac:chgData name="MARKS, ERIN E CIV USAF AFMC HQ AFMC/FMC" userId="323f4bfb-0b59-482e-85e8-187ff2bcccfc" providerId="ADAL" clId="{D89F4A71-8784-4E3B-B04F-0DF2562BEA79}" dt="2026-05-04T22:58:52.277" v="2174" actId="1036"/>
          <ac:picMkLst>
            <pc:docMk/>
            <pc:sldMk cId="3254491043" sldId="282"/>
            <ac:picMk id="15" creationId="{13C83467-29E4-C36A-7DA0-753B82250D5C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16" creationId="{2947298B-13BC-88CD-84F2-6B52DDEA6157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17" creationId="{888E02A2-AF68-4EED-A1CE-D74C3DBA34F1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18" creationId="{973E2F31-EA76-7465-5C9C-A04436FF5205}"/>
          </ac:picMkLst>
        </pc:picChg>
        <pc:picChg chg="add mod">
          <ac:chgData name="MARKS, ERIN E CIV USAF AFMC HQ AFMC/FMC" userId="323f4bfb-0b59-482e-85e8-187ff2bcccfc" providerId="ADAL" clId="{D89F4A71-8784-4E3B-B04F-0DF2562BEA79}" dt="2026-05-04T22:58:52.277" v="2174" actId="1036"/>
          <ac:picMkLst>
            <pc:docMk/>
            <pc:sldMk cId="3254491043" sldId="282"/>
            <ac:picMk id="19" creationId="{205F84F5-F7F3-2478-3B27-316E302F3F73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13.651" v="2167" actId="1035"/>
          <ac:picMkLst>
            <pc:docMk/>
            <pc:sldMk cId="3254491043" sldId="282"/>
            <ac:picMk id="20" creationId="{915B6788-6E9A-8EB7-5185-61812AE13063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13.651" v="2167" actId="1035"/>
          <ac:picMkLst>
            <pc:docMk/>
            <pc:sldMk cId="3254491043" sldId="282"/>
            <ac:picMk id="21" creationId="{04764008-8F85-A949-0F6B-EC6752FA0B2A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13.651" v="2167" actId="1035"/>
          <ac:picMkLst>
            <pc:docMk/>
            <pc:sldMk cId="3254491043" sldId="282"/>
            <ac:picMk id="22" creationId="{43BE4907-E65A-438B-5EBB-CBC593B43095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13.651" v="2167" actId="1035"/>
          <ac:picMkLst>
            <pc:docMk/>
            <pc:sldMk cId="3254491043" sldId="282"/>
            <ac:picMk id="23" creationId="{0C45A3C6-8DFA-61D4-2634-1E82DE1C8038}"/>
          </ac:picMkLst>
        </pc:picChg>
        <pc:picChg chg="add mod">
          <ac:chgData name="MARKS, ERIN E CIV USAF AFMC HQ AFMC/FMC" userId="323f4bfb-0b59-482e-85e8-187ff2bcccfc" providerId="ADAL" clId="{D89F4A71-8784-4E3B-B04F-0DF2562BEA79}" dt="2026-05-04T22:58:52.277" v="2174" actId="1036"/>
          <ac:picMkLst>
            <pc:docMk/>
            <pc:sldMk cId="3254491043" sldId="282"/>
            <ac:picMk id="25" creationId="{771886C0-3776-7A31-23BE-39634ADB92C2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26" creationId="{1E57C63C-4AB4-5598-C99D-F4D44FB2AC8F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27" creationId="{C5362E02-1B53-FC7B-8869-6545DA674535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28" creationId="{FEDBFD8C-1E17-ACDF-8CE4-DD5CE125B993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13.651" v="2167" actId="1035"/>
          <ac:picMkLst>
            <pc:docMk/>
            <pc:sldMk cId="3254491043" sldId="282"/>
            <ac:picMk id="29" creationId="{78EF3B4E-7F9C-95AD-D5AD-CF1CDF296A08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13.651" v="2167" actId="1035"/>
          <ac:picMkLst>
            <pc:docMk/>
            <pc:sldMk cId="3254491043" sldId="282"/>
            <ac:picMk id="30" creationId="{7C32287E-ECD1-842A-27EF-C6CFE942240D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31" creationId="{0E43DA6F-56AE-E16E-3730-8C9D79BF524F}"/>
          </ac:picMkLst>
        </pc:picChg>
        <pc:picChg chg="mod">
          <ac:chgData name="MARKS, ERIN E CIV USAF AFMC HQ AFMC/FMC" userId="323f4bfb-0b59-482e-85e8-187ff2bcccfc" providerId="ADAL" clId="{D89F4A71-8784-4E3B-B04F-0DF2562BEA79}" dt="2026-05-04T22:58:05.255" v="2149" actId="1035"/>
          <ac:picMkLst>
            <pc:docMk/>
            <pc:sldMk cId="3254491043" sldId="282"/>
            <ac:picMk id="32" creationId="{8CB9ED2F-7F73-FC0A-CE8B-317AE375281E}"/>
          </ac:picMkLst>
        </pc:picChg>
        <pc:cxnChg chg="add mod">
          <ac:chgData name="MARKS, ERIN E CIV USAF AFMC HQ AFMC/FMC" userId="323f4bfb-0b59-482e-85e8-187ff2bcccfc" providerId="ADAL" clId="{D89F4A71-8784-4E3B-B04F-0DF2562BEA79}" dt="2026-05-04T22:56:33.147" v="2024" actId="1036"/>
          <ac:cxnSpMkLst>
            <pc:docMk/>
            <pc:sldMk cId="3254491043" sldId="282"/>
            <ac:cxnSpMk id="33" creationId="{21E296CC-7E21-125B-5411-79F7A657A87D}"/>
          </ac:cxnSpMkLst>
        </pc:cxnChg>
      </pc:sldChg>
      <pc:sldChg chg="modSp new del mod modShow">
        <pc:chgData name="MARKS, ERIN E CIV USAF AFMC HQ AFMC/FMC" userId="323f4bfb-0b59-482e-85e8-187ff2bcccfc" providerId="ADAL" clId="{D89F4A71-8784-4E3B-B04F-0DF2562BEA79}" dt="2026-05-05T00:24:03.424" v="2942" actId="47"/>
        <pc:sldMkLst>
          <pc:docMk/>
          <pc:sldMk cId="1736221158" sldId="283"/>
        </pc:sldMkLst>
      </pc:sldChg>
      <pc:sldChg chg="addSp delSp modSp new del mod">
        <pc:chgData name="MARKS, ERIN E CIV USAF AFMC HQ AFMC/FMC" userId="323f4bfb-0b59-482e-85e8-187ff2bcccfc" providerId="ADAL" clId="{D89F4A71-8784-4E3B-B04F-0DF2562BEA79}" dt="2026-05-05T18:51:40.620" v="5354" actId="47"/>
        <pc:sldMkLst>
          <pc:docMk/>
          <pc:sldMk cId="3454136236" sldId="284"/>
        </pc:sldMkLst>
        <pc:spChg chg="mod">
          <ac:chgData name="MARKS, ERIN E CIV USAF AFMC HQ AFMC/FMC" userId="323f4bfb-0b59-482e-85e8-187ff2bcccfc" providerId="ADAL" clId="{D89F4A71-8784-4E3B-B04F-0DF2562BEA79}" dt="2026-05-05T13:59:01.066" v="4819" actId="20577"/>
          <ac:spMkLst>
            <pc:docMk/>
            <pc:sldMk cId="3454136236" sldId="284"/>
            <ac:spMk id="2" creationId="{A487DFD5-5903-A35C-D267-4C27C2662D12}"/>
          </ac:spMkLst>
        </pc:spChg>
        <pc:spChg chg="mod">
          <ac:chgData name="MARKS, ERIN E CIV USAF AFMC HQ AFMC/FMC" userId="323f4bfb-0b59-482e-85e8-187ff2bcccfc" providerId="ADAL" clId="{D89F4A71-8784-4E3B-B04F-0DF2562BEA79}" dt="2026-05-05T18:27:15.574" v="5330" actId="14100"/>
          <ac:spMkLst>
            <pc:docMk/>
            <pc:sldMk cId="3454136236" sldId="284"/>
            <ac:spMk id="4" creationId="{98517802-D814-F14B-AE5F-D87A8CE6CB2F}"/>
          </ac:spMkLst>
        </pc:spChg>
        <pc:spChg chg="add mod">
          <ac:chgData name="MARKS, ERIN E CIV USAF AFMC HQ AFMC/FMC" userId="323f4bfb-0b59-482e-85e8-187ff2bcccfc" providerId="ADAL" clId="{D89F4A71-8784-4E3B-B04F-0DF2562BEA79}" dt="2026-05-05T15:36:35.327" v="4914" actId="20577"/>
          <ac:spMkLst>
            <pc:docMk/>
            <pc:sldMk cId="3454136236" sldId="284"/>
            <ac:spMk id="5" creationId="{B58ADCCB-D8F6-D514-96CC-F31B685E734C}"/>
          </ac:spMkLst>
        </pc:spChg>
        <pc:spChg chg="add mod">
          <ac:chgData name="MARKS, ERIN E CIV USAF AFMC HQ AFMC/FMC" userId="323f4bfb-0b59-482e-85e8-187ff2bcccfc" providerId="ADAL" clId="{D89F4A71-8784-4E3B-B04F-0DF2562BEA79}" dt="2026-05-05T18:27:00.400" v="5329" actId="1038"/>
          <ac:spMkLst>
            <pc:docMk/>
            <pc:sldMk cId="3454136236" sldId="284"/>
            <ac:spMk id="6" creationId="{BC8709CF-8965-11F4-BBF6-18814E327D0D}"/>
          </ac:spMkLst>
        </pc:spChg>
        <pc:spChg chg="add del">
          <ac:chgData name="MARKS, ERIN E CIV USAF AFMC HQ AFMC/FMC" userId="323f4bfb-0b59-482e-85e8-187ff2bcccfc" providerId="ADAL" clId="{D89F4A71-8784-4E3B-B04F-0DF2562BEA79}" dt="2026-05-05T18:45:35.213" v="5334" actId="478"/>
          <ac:spMkLst>
            <pc:docMk/>
            <pc:sldMk cId="3454136236" sldId="284"/>
            <ac:spMk id="7" creationId="{F21E9A82-2D25-2ECF-806D-B1A24C7E1B7C}"/>
          </ac:spMkLst>
        </pc:spChg>
        <pc:spChg chg="add del mod">
          <ac:chgData name="MARKS, ERIN E CIV USAF AFMC HQ AFMC/FMC" userId="323f4bfb-0b59-482e-85e8-187ff2bcccfc" providerId="ADAL" clId="{D89F4A71-8784-4E3B-B04F-0DF2562BEA79}" dt="2026-05-05T18:45:35.213" v="5334" actId="478"/>
          <ac:spMkLst>
            <pc:docMk/>
            <pc:sldMk cId="3454136236" sldId="284"/>
            <ac:spMk id="8" creationId="{D37EB445-38EE-22B1-463B-132A5D8BACC2}"/>
          </ac:spMkLst>
        </pc:spChg>
        <pc:picChg chg="add mod">
          <ac:chgData name="MARKS, ERIN E CIV USAF AFMC HQ AFMC/FMC" userId="323f4bfb-0b59-482e-85e8-187ff2bcccfc" providerId="ADAL" clId="{D89F4A71-8784-4E3B-B04F-0DF2562BEA79}" dt="2026-05-05T18:47:09.902" v="5337" actId="1076"/>
          <ac:picMkLst>
            <pc:docMk/>
            <pc:sldMk cId="3454136236" sldId="284"/>
            <ac:picMk id="10" creationId="{92CB4CBF-4D53-AAC5-7571-767F641105BE}"/>
          </ac:picMkLst>
        </pc:picChg>
      </pc:sldChg>
      <pc:sldChg chg="modSp new del mod modShow">
        <pc:chgData name="MARKS, ERIN E CIV USAF AFMC HQ AFMC/FMC" userId="323f4bfb-0b59-482e-85e8-187ff2bcccfc" providerId="ADAL" clId="{D89F4A71-8784-4E3B-B04F-0DF2562BEA79}" dt="2026-05-05T00:24:01.746" v="2941" actId="47"/>
        <pc:sldMkLst>
          <pc:docMk/>
          <pc:sldMk cId="1888070510" sldId="285"/>
        </pc:sldMkLst>
      </pc:sldChg>
      <pc:sldChg chg="addSp modSp new del mod modNotesTx">
        <pc:chgData name="MARKS, ERIN E CIV USAF AFMC HQ AFMC/FMC" userId="323f4bfb-0b59-482e-85e8-187ff2bcccfc" providerId="ADAL" clId="{D89F4A71-8784-4E3B-B04F-0DF2562BEA79}" dt="2026-05-05T18:19:34.499" v="5265" actId="2696"/>
        <pc:sldMkLst>
          <pc:docMk/>
          <pc:sldMk cId="1466641952" sldId="286"/>
        </pc:sldMkLst>
        <pc:spChg chg="add mod">
          <ac:chgData name="MARKS, ERIN E CIV USAF AFMC HQ AFMC/FMC" userId="323f4bfb-0b59-482e-85e8-187ff2bcccfc" providerId="ADAL" clId="{D89F4A71-8784-4E3B-B04F-0DF2562BEA79}" dt="2026-05-05T00:32:05.690" v="3583" actId="20577"/>
          <ac:spMkLst>
            <pc:docMk/>
            <pc:sldMk cId="1466641952" sldId="286"/>
            <ac:spMk id="5" creationId="{7CCC42CD-775E-2EE3-49BB-8A40E647FD94}"/>
          </ac:spMkLst>
        </pc:spChg>
      </pc:sldChg>
      <pc:sldChg chg="modSp new del mod modShow">
        <pc:chgData name="MARKS, ERIN E CIV USAF AFMC HQ AFMC/FMC" userId="323f4bfb-0b59-482e-85e8-187ff2bcccfc" providerId="ADAL" clId="{D89F4A71-8784-4E3B-B04F-0DF2562BEA79}" dt="2026-05-05T00:24:00.182" v="2940" actId="47"/>
        <pc:sldMkLst>
          <pc:docMk/>
          <pc:sldMk cId="1580204111" sldId="287"/>
        </pc:sldMkLst>
      </pc:sldChg>
      <pc:sldChg chg="modSp new del mod modShow">
        <pc:chgData name="MARKS, ERIN E CIV USAF AFMC HQ AFMC/FMC" userId="323f4bfb-0b59-482e-85e8-187ff2bcccfc" providerId="ADAL" clId="{D89F4A71-8784-4E3B-B04F-0DF2562BEA79}" dt="2026-05-05T00:23:58.454" v="2939" actId="47"/>
        <pc:sldMkLst>
          <pc:docMk/>
          <pc:sldMk cId="3307016197" sldId="288"/>
        </pc:sldMkLst>
      </pc:sldChg>
      <pc:sldChg chg="addSp delSp modSp new mod modNotesTx">
        <pc:chgData name="MARKS, ERIN E CIV USAF AFMC HQ AFMC/FMC" userId="323f4bfb-0b59-482e-85e8-187ff2bcccfc" providerId="ADAL" clId="{D89F4A71-8784-4E3B-B04F-0DF2562BEA79}" dt="2026-05-05T18:52:59.867" v="5360" actId="6549"/>
        <pc:sldMkLst>
          <pc:docMk/>
          <pc:sldMk cId="2542078451" sldId="289"/>
        </pc:sldMkLst>
        <pc:spChg chg="mod">
          <ac:chgData name="MARKS, ERIN E CIV USAF AFMC HQ AFMC/FMC" userId="323f4bfb-0b59-482e-85e8-187ff2bcccfc" providerId="ADAL" clId="{D89F4A71-8784-4E3B-B04F-0DF2562BEA79}" dt="2026-05-05T18:21:23.069" v="5266" actId="20577"/>
          <ac:spMkLst>
            <pc:docMk/>
            <pc:sldMk cId="2542078451" sldId="289"/>
            <ac:spMk id="2" creationId="{EB366C8B-6129-A715-358C-5971644BBC2E}"/>
          </ac:spMkLst>
        </pc:spChg>
        <pc:spChg chg="mod">
          <ac:chgData name="MARKS, ERIN E CIV USAF AFMC HQ AFMC/FMC" userId="323f4bfb-0b59-482e-85e8-187ff2bcccfc" providerId="ADAL" clId="{D89F4A71-8784-4E3B-B04F-0DF2562BEA79}" dt="2026-05-04T22:01:03.728" v="837"/>
          <ac:spMkLst>
            <pc:docMk/>
            <pc:sldMk cId="2542078451" sldId="289"/>
            <ac:spMk id="4" creationId="{D646CF21-AB57-6FBE-BEF8-8AEFBA4352CA}"/>
          </ac:spMkLst>
        </pc:spChg>
        <pc:picChg chg="add del mod">
          <ac:chgData name="MARKS, ERIN E CIV USAF AFMC HQ AFMC/FMC" userId="323f4bfb-0b59-482e-85e8-187ff2bcccfc" providerId="ADAL" clId="{D89F4A71-8784-4E3B-B04F-0DF2562BEA79}" dt="2026-05-05T18:21:29.871" v="5267" actId="478"/>
          <ac:picMkLst>
            <pc:docMk/>
            <pc:sldMk cId="2542078451" sldId="289"/>
            <ac:picMk id="6" creationId="{7E8F2C4F-F62C-2ADD-218B-B6BE4E275742}"/>
          </ac:picMkLst>
        </pc:picChg>
      </pc:sldChg>
      <pc:sldChg chg="addSp delSp modSp new mod modNotesTx">
        <pc:chgData name="MARKS, ERIN E CIV USAF AFMC HQ AFMC/FMC" userId="323f4bfb-0b59-482e-85e8-187ff2bcccfc" providerId="ADAL" clId="{D89F4A71-8784-4E3B-B04F-0DF2562BEA79}" dt="2026-05-05T19:19:00.253" v="5454" actId="20577"/>
        <pc:sldMkLst>
          <pc:docMk/>
          <pc:sldMk cId="1337787291" sldId="290"/>
        </pc:sldMkLst>
        <pc:spChg chg="mod">
          <ac:chgData name="MARKS, ERIN E CIV USAF AFMC HQ AFMC/FMC" userId="323f4bfb-0b59-482e-85e8-187ff2bcccfc" providerId="ADAL" clId="{D89F4A71-8784-4E3B-B04F-0DF2562BEA79}" dt="2026-05-05T16:28:36.784" v="4963" actId="20577"/>
          <ac:spMkLst>
            <pc:docMk/>
            <pc:sldMk cId="1337787291" sldId="290"/>
            <ac:spMk id="2" creationId="{6D1C04F4-1814-E923-BFA5-DF9FC95FC6B4}"/>
          </ac:spMkLst>
        </pc:spChg>
        <pc:spChg chg="mod">
          <ac:chgData name="MARKS, ERIN E CIV USAF AFMC HQ AFMC/FMC" userId="323f4bfb-0b59-482e-85e8-187ff2bcccfc" providerId="ADAL" clId="{D89F4A71-8784-4E3B-B04F-0DF2562BEA79}" dt="2026-05-05T18:26:19.239" v="5298" actId="14100"/>
          <ac:spMkLst>
            <pc:docMk/>
            <pc:sldMk cId="1337787291" sldId="290"/>
            <ac:spMk id="4" creationId="{E8261730-93DC-B3C4-8A92-482ADED2F907}"/>
          </ac:spMkLst>
        </pc:spChg>
        <pc:spChg chg="add del mod">
          <ac:chgData name="MARKS, ERIN E CIV USAF AFMC HQ AFMC/FMC" userId="323f4bfb-0b59-482e-85e8-187ff2bcccfc" providerId="ADAL" clId="{D89F4A71-8784-4E3B-B04F-0DF2562BEA79}" dt="2026-05-05T16:46:04.002" v="5176" actId="478"/>
          <ac:spMkLst>
            <pc:docMk/>
            <pc:sldMk cId="1337787291" sldId="290"/>
            <ac:spMk id="5" creationId="{2348602A-0B15-BADA-08DC-6F80CA0966C3}"/>
          </ac:spMkLst>
        </pc:spChg>
        <pc:spChg chg="add mod">
          <ac:chgData name="MARKS, ERIN E CIV USAF AFMC HQ AFMC/FMC" userId="323f4bfb-0b59-482e-85e8-187ff2bcccfc" providerId="ADAL" clId="{D89F4A71-8784-4E3B-B04F-0DF2562BEA79}" dt="2026-05-05T16:51:03.155" v="5264" actId="1037"/>
          <ac:spMkLst>
            <pc:docMk/>
            <pc:sldMk cId="1337787291" sldId="290"/>
            <ac:spMk id="8" creationId="{AD39BB51-944B-A4A8-660D-286ECF50A08C}"/>
          </ac:spMkLst>
        </pc:spChg>
        <pc:spChg chg="add mod topLvl">
          <ac:chgData name="MARKS, ERIN E CIV USAF AFMC HQ AFMC/FMC" userId="323f4bfb-0b59-482e-85e8-187ff2bcccfc" providerId="ADAL" clId="{D89F4A71-8784-4E3B-B04F-0DF2562BEA79}" dt="2026-05-05T19:13:26.044" v="5373" actId="164"/>
          <ac:spMkLst>
            <pc:docMk/>
            <pc:sldMk cId="1337787291" sldId="290"/>
            <ac:spMk id="9" creationId="{ADE5D15A-FE6A-C155-0B79-DD03887CC5A4}"/>
          </ac:spMkLst>
        </pc:spChg>
        <pc:spChg chg="add mod">
          <ac:chgData name="MARKS, ERIN E CIV USAF AFMC HQ AFMC/FMC" userId="323f4bfb-0b59-482e-85e8-187ff2bcccfc" providerId="ADAL" clId="{D89F4A71-8784-4E3B-B04F-0DF2562BEA79}" dt="2026-05-05T16:48:06.511" v="5194" actId="164"/>
          <ac:spMkLst>
            <pc:docMk/>
            <pc:sldMk cId="1337787291" sldId="290"/>
            <ac:spMk id="15" creationId="{61E9ED1D-56C5-FB1A-2696-C3A6E9FCA5A1}"/>
          </ac:spMkLst>
        </pc:spChg>
        <pc:spChg chg="add mod">
          <ac:chgData name="MARKS, ERIN E CIV USAF AFMC HQ AFMC/FMC" userId="323f4bfb-0b59-482e-85e8-187ff2bcccfc" providerId="ADAL" clId="{D89F4A71-8784-4E3B-B04F-0DF2562BEA79}" dt="2026-05-05T16:47:54.791" v="5192" actId="164"/>
          <ac:spMkLst>
            <pc:docMk/>
            <pc:sldMk cId="1337787291" sldId="290"/>
            <ac:spMk id="26" creationId="{5850B557-A7CA-0E09-9CEA-BE60E278B13C}"/>
          </ac:spMkLst>
        </pc:spChg>
        <pc:spChg chg="add mod">
          <ac:chgData name="MARKS, ERIN E CIV USAF AFMC HQ AFMC/FMC" userId="323f4bfb-0b59-482e-85e8-187ff2bcccfc" providerId="ADAL" clId="{D89F4A71-8784-4E3B-B04F-0DF2562BEA79}" dt="2026-05-05T16:47:11.824" v="5184" actId="164"/>
          <ac:spMkLst>
            <pc:docMk/>
            <pc:sldMk cId="1337787291" sldId="290"/>
            <ac:spMk id="27" creationId="{82AFA4F2-A68C-064E-1765-CE6C6761BB89}"/>
          </ac:spMkLst>
        </pc:spChg>
        <pc:spChg chg="add mod">
          <ac:chgData name="MARKS, ERIN E CIV USAF AFMC HQ AFMC/FMC" userId="323f4bfb-0b59-482e-85e8-187ff2bcccfc" providerId="ADAL" clId="{D89F4A71-8784-4E3B-B04F-0DF2562BEA79}" dt="2026-05-05T16:48:24.425" v="5198" actId="164"/>
          <ac:spMkLst>
            <pc:docMk/>
            <pc:sldMk cId="1337787291" sldId="290"/>
            <ac:spMk id="28" creationId="{292D97A3-8FE3-89E3-71B4-A15AE68E3241}"/>
          </ac:spMkLst>
        </pc:spChg>
        <pc:spChg chg="add mod topLvl">
          <ac:chgData name="MARKS, ERIN E CIV USAF AFMC HQ AFMC/FMC" userId="323f4bfb-0b59-482e-85e8-187ff2bcccfc" providerId="ADAL" clId="{D89F4A71-8784-4E3B-B04F-0DF2562BEA79}" dt="2026-05-05T19:14:03.160" v="5377" actId="164"/>
          <ac:spMkLst>
            <pc:docMk/>
            <pc:sldMk cId="1337787291" sldId="290"/>
            <ac:spMk id="29" creationId="{34454335-965F-E4CC-9499-371C67924BC3}"/>
          </ac:spMkLst>
        </pc:spChg>
        <pc:spChg chg="add mod">
          <ac:chgData name="MARKS, ERIN E CIV USAF AFMC HQ AFMC/FMC" userId="323f4bfb-0b59-482e-85e8-187ff2bcccfc" providerId="ADAL" clId="{D89F4A71-8784-4E3B-B04F-0DF2562BEA79}" dt="2026-05-05T16:47:27.534" v="5188" actId="164"/>
          <ac:spMkLst>
            <pc:docMk/>
            <pc:sldMk cId="1337787291" sldId="290"/>
            <ac:spMk id="32" creationId="{A905736D-352D-1656-9558-3BD88D9A70EC}"/>
          </ac:spMkLst>
        </pc:spChg>
        <pc:spChg chg="add mod">
          <ac:chgData name="MARKS, ERIN E CIV USAF AFMC HQ AFMC/FMC" userId="323f4bfb-0b59-482e-85e8-187ff2bcccfc" providerId="ADAL" clId="{D89F4A71-8784-4E3B-B04F-0DF2562BEA79}" dt="2026-05-05T16:47:01.538" v="5182" actId="164"/>
          <ac:spMkLst>
            <pc:docMk/>
            <pc:sldMk cId="1337787291" sldId="290"/>
            <ac:spMk id="33" creationId="{ECB61143-C782-3A16-899B-B7E6ECAC28F1}"/>
          </ac:spMkLst>
        </pc:spChg>
        <pc:spChg chg="mod">
          <ac:chgData name="MARKS, ERIN E CIV USAF AFMC HQ AFMC/FMC" userId="323f4bfb-0b59-482e-85e8-187ff2bcccfc" providerId="ADAL" clId="{D89F4A71-8784-4E3B-B04F-0DF2562BEA79}" dt="2026-05-05T16:48:39.100" v="5204" actId="571"/>
          <ac:spMkLst>
            <pc:docMk/>
            <pc:sldMk cId="1337787291" sldId="290"/>
            <ac:spMk id="42" creationId="{9E173AD0-DF21-41BB-26B9-AEF3BC2F8005}"/>
          </ac:spMkLst>
        </pc:spChg>
        <pc:spChg chg="mod">
          <ac:chgData name="MARKS, ERIN E CIV USAF AFMC HQ AFMC/FMC" userId="323f4bfb-0b59-482e-85e8-187ff2bcccfc" providerId="ADAL" clId="{D89F4A71-8784-4E3B-B04F-0DF2562BEA79}" dt="2026-05-05T16:48:39.100" v="5204" actId="571"/>
          <ac:spMkLst>
            <pc:docMk/>
            <pc:sldMk cId="1337787291" sldId="290"/>
            <ac:spMk id="46" creationId="{E1ECBE1F-58A4-E919-647E-195DD55A8CFB}"/>
          </ac:spMkLst>
        </pc:spChg>
        <pc:spChg chg="mod">
          <ac:chgData name="MARKS, ERIN E CIV USAF AFMC HQ AFMC/FMC" userId="323f4bfb-0b59-482e-85e8-187ff2bcccfc" providerId="ADAL" clId="{D89F4A71-8784-4E3B-B04F-0DF2562BEA79}" dt="2026-05-05T16:48:39.100" v="5204" actId="571"/>
          <ac:spMkLst>
            <pc:docMk/>
            <pc:sldMk cId="1337787291" sldId="290"/>
            <ac:spMk id="49" creationId="{9CB491BA-8CD0-8194-2FAB-03D509E857E9}"/>
          </ac:spMkLst>
        </pc:spChg>
        <pc:spChg chg="add mod">
          <ac:chgData name="MARKS, ERIN E CIV USAF AFMC HQ AFMC/FMC" userId="323f4bfb-0b59-482e-85e8-187ff2bcccfc" providerId="ADAL" clId="{D89F4A71-8784-4E3B-B04F-0DF2562BEA79}" dt="2026-05-05T18:54:42.635" v="5366" actId="2085"/>
          <ac:spMkLst>
            <pc:docMk/>
            <pc:sldMk cId="1337787291" sldId="290"/>
            <ac:spMk id="50" creationId="{60623A7D-90F9-ED11-DE08-D9FCBA842F41}"/>
          </ac:spMkLst>
        </pc:spChg>
        <pc:grpChg chg="add mod">
          <ac:chgData name="MARKS, ERIN E CIV USAF AFMC HQ AFMC/FMC" userId="323f4bfb-0b59-482e-85e8-187ff2bcccfc" providerId="ADAL" clId="{D89F4A71-8784-4E3B-B04F-0DF2562BEA79}" dt="2026-05-05T19:13:26.044" v="5373" actId="164"/>
          <ac:grpSpMkLst>
            <pc:docMk/>
            <pc:sldMk cId="1337787291" sldId="290"/>
            <ac:grpSpMk id="5" creationId="{C5BD5ABD-81FE-40C0-6121-4E47753F0F9C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9:14:03.160" v="5377" actId="164"/>
          <ac:grpSpMkLst>
            <pc:docMk/>
            <pc:sldMk cId="1337787291" sldId="290"/>
            <ac:grpSpMk id="6" creationId="{7DDC3AE7-D30D-DADE-587B-A95568DAB82F}"/>
          </ac:grpSpMkLst>
        </pc:grpChg>
        <pc:grpChg chg="add del mod">
          <ac:chgData name="MARKS, ERIN E CIV USAF AFMC HQ AFMC/FMC" userId="323f4bfb-0b59-482e-85e8-187ff2bcccfc" providerId="ADAL" clId="{D89F4A71-8784-4E3B-B04F-0DF2562BEA79}" dt="2026-05-05T16:31:31.038" v="5018" actId="165"/>
          <ac:grpSpMkLst>
            <pc:docMk/>
            <pc:sldMk cId="1337787291" sldId="290"/>
            <ac:grpSpMk id="10" creationId="{74AA881E-9572-FAE7-F049-BA1D8A592DD3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32:07.834" v="5020" actId="164"/>
          <ac:grpSpMkLst>
            <pc:docMk/>
            <pc:sldMk cId="1337787291" sldId="290"/>
            <ac:grpSpMk id="11" creationId="{E57DED5C-E510-00F0-2413-10B87E650721}"/>
          </ac:grpSpMkLst>
        </pc:grpChg>
        <pc:grpChg chg="add del mod">
          <ac:chgData name="MARKS, ERIN E CIV USAF AFMC HQ AFMC/FMC" userId="323f4bfb-0b59-482e-85e8-187ff2bcccfc" providerId="ADAL" clId="{D89F4A71-8784-4E3B-B04F-0DF2562BEA79}" dt="2026-05-05T19:13:04.759" v="5368" actId="165"/>
          <ac:grpSpMkLst>
            <pc:docMk/>
            <pc:sldMk cId="1337787291" sldId="290"/>
            <ac:grpSpMk id="12" creationId="{96EB5D14-1DAB-0CAB-3ED0-DFF3DFFAFE8E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51:03.155" v="5264" actId="1037"/>
          <ac:grpSpMkLst>
            <pc:docMk/>
            <pc:sldMk cId="1337787291" sldId="290"/>
            <ac:grpSpMk id="34" creationId="{AF8A608E-736D-8ED9-A0AE-855D61E32E0B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51:03.155" v="5264" actId="1037"/>
          <ac:grpSpMkLst>
            <pc:docMk/>
            <pc:sldMk cId="1337787291" sldId="290"/>
            <ac:grpSpMk id="35" creationId="{DFD88BE5-DE58-7A23-A2F9-BA181B9BAAFB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51:03.155" v="5264" actId="1037"/>
          <ac:grpSpMkLst>
            <pc:docMk/>
            <pc:sldMk cId="1337787291" sldId="290"/>
            <ac:grpSpMk id="36" creationId="{B3B21F88-1BC3-0F97-C21B-D44D23ADDDBE}"/>
          </ac:grpSpMkLst>
        </pc:grpChg>
        <pc:grpChg chg="add del mod">
          <ac:chgData name="MARKS, ERIN E CIV USAF AFMC HQ AFMC/FMC" userId="323f4bfb-0b59-482e-85e8-187ff2bcccfc" providerId="ADAL" clId="{D89F4A71-8784-4E3B-B04F-0DF2562BEA79}" dt="2026-05-05T19:13:37.357" v="5374" actId="165"/>
          <ac:grpSpMkLst>
            <pc:docMk/>
            <pc:sldMk cId="1337787291" sldId="290"/>
            <ac:grpSpMk id="37" creationId="{A1CB090E-2C5B-2FFC-0AC5-4B0F0367422A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49:01.082" v="5207" actId="1076"/>
          <ac:grpSpMkLst>
            <pc:docMk/>
            <pc:sldMk cId="1337787291" sldId="290"/>
            <ac:grpSpMk id="38" creationId="{DCB96AB2-98E6-B0E7-BB96-DB599031854F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50:49.633" v="5241" actId="1038"/>
          <ac:grpSpMkLst>
            <pc:docMk/>
            <pc:sldMk cId="1337787291" sldId="290"/>
            <ac:grpSpMk id="39" creationId="{456F09C4-51F9-91AC-EA88-27A336074FAA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50:51.982" v="5251" actId="1038"/>
          <ac:grpSpMkLst>
            <pc:docMk/>
            <pc:sldMk cId="1337787291" sldId="290"/>
            <ac:grpSpMk id="40" creationId="{BC4CB018-D16E-7C81-E2BE-9672E991252D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48:39.100" v="5204" actId="571"/>
          <ac:grpSpMkLst>
            <pc:docMk/>
            <pc:sldMk cId="1337787291" sldId="290"/>
            <ac:grpSpMk id="41" creationId="{98491CFF-BC4D-17A5-325E-A51EE5B4C704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48:39.100" v="5204" actId="571"/>
          <ac:grpSpMkLst>
            <pc:docMk/>
            <pc:sldMk cId="1337787291" sldId="290"/>
            <ac:grpSpMk id="44" creationId="{4EE1144F-DD76-1F9B-3793-FEE061425FDB}"/>
          </ac:grpSpMkLst>
        </pc:grpChg>
        <pc:grpChg chg="add mod">
          <ac:chgData name="MARKS, ERIN E CIV USAF AFMC HQ AFMC/FMC" userId="323f4bfb-0b59-482e-85e8-187ff2bcccfc" providerId="ADAL" clId="{D89F4A71-8784-4E3B-B04F-0DF2562BEA79}" dt="2026-05-05T16:48:39.100" v="5204" actId="571"/>
          <ac:grpSpMkLst>
            <pc:docMk/>
            <pc:sldMk cId="1337787291" sldId="290"/>
            <ac:grpSpMk id="47" creationId="{F54F3BC1-464A-4DED-C220-86032B3303BC}"/>
          </ac:grpSpMkLst>
        </pc:grpChg>
        <pc:picChg chg="add mod topLvl">
          <ac:chgData name="MARKS, ERIN E CIV USAF AFMC HQ AFMC/FMC" userId="323f4bfb-0b59-482e-85e8-187ff2bcccfc" providerId="ADAL" clId="{D89F4A71-8784-4E3B-B04F-0DF2562BEA79}" dt="2026-05-05T19:13:26.044" v="5373" actId="164"/>
          <ac:picMkLst>
            <pc:docMk/>
            <pc:sldMk cId="1337787291" sldId="290"/>
            <ac:picMk id="7" creationId="{1E828622-8DE8-31AA-6935-D545CC118306}"/>
          </ac:picMkLst>
        </pc:picChg>
        <pc:picChg chg="add mod">
          <ac:chgData name="MARKS, ERIN E CIV USAF AFMC HQ AFMC/FMC" userId="323f4bfb-0b59-482e-85e8-187ff2bcccfc" providerId="ADAL" clId="{D89F4A71-8784-4E3B-B04F-0DF2562BEA79}" dt="2026-05-05T16:47:54.791" v="5192" actId="164"/>
          <ac:picMkLst>
            <pc:docMk/>
            <pc:sldMk cId="1337787291" sldId="290"/>
            <ac:picMk id="14" creationId="{807D9E4A-7A19-FB0E-0378-7E885B01A12F}"/>
          </ac:picMkLst>
        </pc:picChg>
        <pc:picChg chg="add mod">
          <ac:chgData name="MARKS, ERIN E CIV USAF AFMC HQ AFMC/FMC" userId="323f4bfb-0b59-482e-85e8-187ff2bcccfc" providerId="ADAL" clId="{D89F4A71-8784-4E3B-B04F-0DF2562BEA79}" dt="2026-05-05T16:48:06.511" v="5194" actId="164"/>
          <ac:picMkLst>
            <pc:docMk/>
            <pc:sldMk cId="1337787291" sldId="290"/>
            <ac:picMk id="17" creationId="{0AD84900-443D-890A-F1C7-254B4CC36A82}"/>
          </ac:picMkLst>
        </pc:picChg>
        <pc:picChg chg="add mod">
          <ac:chgData name="MARKS, ERIN E CIV USAF AFMC HQ AFMC/FMC" userId="323f4bfb-0b59-482e-85e8-187ff2bcccfc" providerId="ADAL" clId="{D89F4A71-8784-4E3B-B04F-0DF2562BEA79}" dt="2026-05-05T16:48:24.425" v="5198" actId="164"/>
          <ac:picMkLst>
            <pc:docMk/>
            <pc:sldMk cId="1337787291" sldId="290"/>
            <ac:picMk id="19" creationId="{FE00A502-5865-46C0-711E-4ABD051F5BBC}"/>
          </ac:picMkLst>
        </pc:picChg>
        <pc:picChg chg="add mod topLvl">
          <ac:chgData name="MARKS, ERIN E CIV USAF AFMC HQ AFMC/FMC" userId="323f4bfb-0b59-482e-85e8-187ff2bcccfc" providerId="ADAL" clId="{D89F4A71-8784-4E3B-B04F-0DF2562BEA79}" dt="2026-05-05T19:14:03.160" v="5377" actId="164"/>
          <ac:picMkLst>
            <pc:docMk/>
            <pc:sldMk cId="1337787291" sldId="290"/>
            <ac:picMk id="21" creationId="{9F8A064B-5E0E-D075-8F3A-48B8F60C9EF8}"/>
          </ac:picMkLst>
        </pc:picChg>
        <pc:picChg chg="add mod">
          <ac:chgData name="MARKS, ERIN E CIV USAF AFMC HQ AFMC/FMC" userId="323f4bfb-0b59-482e-85e8-187ff2bcccfc" providerId="ADAL" clId="{D89F4A71-8784-4E3B-B04F-0DF2562BEA79}" dt="2026-05-05T16:49:47.159" v="5211" actId="1076"/>
          <ac:picMkLst>
            <pc:docMk/>
            <pc:sldMk cId="1337787291" sldId="290"/>
            <ac:picMk id="23" creationId="{7D05DE77-3EEC-E595-E6FA-7A4B4FC3B59F}"/>
          </ac:picMkLst>
        </pc:picChg>
        <pc:picChg chg="add mod">
          <ac:chgData name="MARKS, ERIN E CIV USAF AFMC HQ AFMC/FMC" userId="323f4bfb-0b59-482e-85e8-187ff2bcccfc" providerId="ADAL" clId="{D89F4A71-8784-4E3B-B04F-0DF2562BEA79}" dt="2026-05-05T16:47:11.824" v="5184" actId="164"/>
          <ac:picMkLst>
            <pc:docMk/>
            <pc:sldMk cId="1337787291" sldId="290"/>
            <ac:picMk id="25" creationId="{BA2B0752-C63F-730E-570A-04993693ABDA}"/>
          </ac:picMkLst>
        </pc:picChg>
        <pc:picChg chg="add mod">
          <ac:chgData name="MARKS, ERIN E CIV USAF AFMC HQ AFMC/FMC" userId="323f4bfb-0b59-482e-85e8-187ff2bcccfc" providerId="ADAL" clId="{D89F4A71-8784-4E3B-B04F-0DF2562BEA79}" dt="2026-05-05T16:47:27.534" v="5188" actId="164"/>
          <ac:picMkLst>
            <pc:docMk/>
            <pc:sldMk cId="1337787291" sldId="290"/>
            <ac:picMk id="31" creationId="{D253963D-8F9F-ED94-7580-B7820F3BCCCC}"/>
          </ac:picMkLst>
        </pc:picChg>
        <pc:picChg chg="mod">
          <ac:chgData name="MARKS, ERIN E CIV USAF AFMC HQ AFMC/FMC" userId="323f4bfb-0b59-482e-85e8-187ff2bcccfc" providerId="ADAL" clId="{D89F4A71-8784-4E3B-B04F-0DF2562BEA79}" dt="2026-05-05T16:48:39.100" v="5204" actId="571"/>
          <ac:picMkLst>
            <pc:docMk/>
            <pc:sldMk cId="1337787291" sldId="290"/>
            <ac:picMk id="43" creationId="{59AFB4C4-6437-F56F-5D4A-3B585DBAFBC2}"/>
          </ac:picMkLst>
        </pc:picChg>
        <pc:picChg chg="mod">
          <ac:chgData name="MARKS, ERIN E CIV USAF AFMC HQ AFMC/FMC" userId="323f4bfb-0b59-482e-85e8-187ff2bcccfc" providerId="ADAL" clId="{D89F4A71-8784-4E3B-B04F-0DF2562BEA79}" dt="2026-05-05T16:48:39.100" v="5204" actId="571"/>
          <ac:picMkLst>
            <pc:docMk/>
            <pc:sldMk cId="1337787291" sldId="290"/>
            <ac:picMk id="45" creationId="{22030ADF-EB9A-0FA7-2E4C-AA7C92E96A53}"/>
          </ac:picMkLst>
        </pc:picChg>
        <pc:picChg chg="mod">
          <ac:chgData name="MARKS, ERIN E CIV USAF AFMC HQ AFMC/FMC" userId="323f4bfb-0b59-482e-85e8-187ff2bcccfc" providerId="ADAL" clId="{D89F4A71-8784-4E3B-B04F-0DF2562BEA79}" dt="2026-05-05T16:48:39.100" v="5204" actId="571"/>
          <ac:picMkLst>
            <pc:docMk/>
            <pc:sldMk cId="1337787291" sldId="290"/>
            <ac:picMk id="48" creationId="{C7E609CB-7BE8-2336-3B7A-40F69675AC4F}"/>
          </ac:picMkLst>
        </pc:picChg>
      </pc:sldChg>
      <pc:sldChg chg="delSp add del mod">
        <pc:chgData name="MARKS, ERIN E CIV USAF AFMC HQ AFMC/FMC" userId="323f4bfb-0b59-482e-85e8-187ff2bcccfc" providerId="ADAL" clId="{D89F4A71-8784-4E3B-B04F-0DF2562BEA79}" dt="2026-05-05T00:51:26.093" v="4048" actId="2696"/>
        <pc:sldMkLst>
          <pc:docMk/>
          <pc:sldMk cId="2422435510" sldId="291"/>
        </pc:sldMkLst>
        <pc:picChg chg="del">
          <ac:chgData name="MARKS, ERIN E CIV USAF AFMC HQ AFMC/FMC" userId="323f4bfb-0b59-482e-85e8-187ff2bcccfc" providerId="ADAL" clId="{D89F4A71-8784-4E3B-B04F-0DF2562BEA79}" dt="2026-05-05T00:51:08.946" v="4047" actId="478"/>
          <ac:picMkLst>
            <pc:docMk/>
            <pc:sldMk cId="2422435510" sldId="291"/>
            <ac:picMk id="9" creationId="{13914E1E-D1F1-67F5-AEEC-526E829B7245}"/>
          </ac:picMkLst>
        </pc:picChg>
      </pc:sldChg>
      <pc:sldChg chg="addSp delSp modSp add mod modNotesTx">
        <pc:chgData name="MARKS, ERIN E CIV USAF AFMC HQ AFMC/FMC" userId="323f4bfb-0b59-482e-85e8-187ff2bcccfc" providerId="ADAL" clId="{D89F4A71-8784-4E3B-B04F-0DF2562BEA79}" dt="2026-05-05T18:54:00.606" v="5361" actId="478"/>
        <pc:sldMkLst>
          <pc:docMk/>
          <pc:sldMk cId="3468035429" sldId="291"/>
        </pc:sldMkLst>
        <pc:spChg chg="del">
          <ac:chgData name="MARKS, ERIN E CIV USAF AFMC HQ AFMC/FMC" userId="323f4bfb-0b59-482e-85e8-187ff2bcccfc" providerId="ADAL" clId="{D89F4A71-8784-4E3B-B04F-0DF2562BEA79}" dt="2026-05-05T18:22:39.099" v="5274" actId="26606"/>
          <ac:spMkLst>
            <pc:docMk/>
            <pc:sldMk cId="3468035429" sldId="291"/>
            <ac:spMk id="2" creationId="{2214BB87-359C-8E7F-435D-63F08FC7DB20}"/>
          </ac:spMkLst>
        </pc:spChg>
        <pc:spChg chg="del">
          <ac:chgData name="MARKS, ERIN E CIV USAF AFMC HQ AFMC/FMC" userId="323f4bfb-0b59-482e-85e8-187ff2bcccfc" providerId="ADAL" clId="{D89F4A71-8784-4E3B-B04F-0DF2562BEA79}" dt="2026-05-05T18:54:00.606" v="5361" actId="478"/>
          <ac:spMkLst>
            <pc:docMk/>
            <pc:sldMk cId="3468035429" sldId="291"/>
            <ac:spMk id="6" creationId="{87AAC001-85EC-B58F-EABA-C8CAFC38B532}"/>
          </ac:spMkLst>
        </pc:spChg>
        <pc:graphicFrameChg chg="add mod">
          <ac:chgData name="MARKS, ERIN E CIV USAF AFMC HQ AFMC/FMC" userId="323f4bfb-0b59-482e-85e8-187ff2bcccfc" providerId="ADAL" clId="{D89F4A71-8784-4E3B-B04F-0DF2562BEA79}" dt="2026-05-05T18:23:35.080" v="5284" actId="14100"/>
          <ac:graphicFrameMkLst>
            <pc:docMk/>
            <pc:sldMk cId="3468035429" sldId="291"/>
            <ac:graphicFrameMk id="8" creationId="{A5409396-AFB6-F42A-EA0F-DEF1EA61ADA8}"/>
          </ac:graphicFrameMkLst>
        </pc:graphicFrameChg>
        <pc:picChg chg="add mod">
          <ac:chgData name="MARKS, ERIN E CIV USAF AFMC HQ AFMC/FMC" userId="323f4bfb-0b59-482e-85e8-187ff2bcccfc" providerId="ADAL" clId="{D89F4A71-8784-4E3B-B04F-0DF2562BEA79}" dt="2026-05-05T18:23:18.413" v="5281" actId="12788"/>
          <ac:picMkLst>
            <pc:docMk/>
            <pc:sldMk cId="3468035429" sldId="291"/>
            <ac:picMk id="5" creationId="{A153BFB6-7A93-6FF8-AB4C-B1482853945C}"/>
          </ac:picMkLst>
        </pc:picChg>
        <pc:picChg chg="del">
          <ac:chgData name="MARKS, ERIN E CIV USAF AFMC HQ AFMC/FMC" userId="323f4bfb-0b59-482e-85e8-187ff2bcccfc" providerId="ADAL" clId="{D89F4A71-8784-4E3B-B04F-0DF2562BEA79}" dt="2026-05-05T18:22:29.867" v="5273" actId="478"/>
          <ac:picMkLst>
            <pc:docMk/>
            <pc:sldMk cId="3468035429" sldId="291"/>
            <ac:picMk id="9" creationId="{DC44C879-2C84-D11D-22C4-B69162617A5C}"/>
          </ac:picMkLst>
        </pc:picChg>
      </pc:sldChg>
      <pc:sldChg chg="addSp delSp modSp add mod modNotesTx">
        <pc:chgData name="MARKS, ERIN E CIV USAF AFMC HQ AFMC/FMC" userId="323f4bfb-0b59-482e-85e8-187ff2bcccfc" providerId="ADAL" clId="{D89F4A71-8784-4E3B-B04F-0DF2562BEA79}" dt="2026-05-05T19:20:08.478" v="5552" actId="20577"/>
        <pc:sldMkLst>
          <pc:docMk/>
          <pc:sldMk cId="2516704183" sldId="292"/>
        </pc:sldMkLst>
        <pc:spChg chg="del">
          <ac:chgData name="MARKS, ERIN E CIV USAF AFMC HQ AFMC/FMC" userId="323f4bfb-0b59-482e-85e8-187ff2bcccfc" providerId="ADAL" clId="{D89F4A71-8784-4E3B-B04F-0DF2562BEA79}" dt="2026-05-05T18:48:37.101" v="5343" actId="478"/>
          <ac:spMkLst>
            <pc:docMk/>
            <pc:sldMk cId="2516704183" sldId="292"/>
            <ac:spMk id="2" creationId="{F47DD497-7BB9-8838-51B0-01DC90FFD3A3}"/>
          </ac:spMkLst>
        </pc:spChg>
        <pc:spChg chg="del">
          <ac:chgData name="MARKS, ERIN E CIV USAF AFMC HQ AFMC/FMC" userId="323f4bfb-0b59-482e-85e8-187ff2bcccfc" providerId="ADAL" clId="{D89F4A71-8784-4E3B-B04F-0DF2562BEA79}" dt="2026-05-05T18:48:39.705" v="5344" actId="478"/>
          <ac:spMkLst>
            <pc:docMk/>
            <pc:sldMk cId="2516704183" sldId="292"/>
            <ac:spMk id="5" creationId="{F3459292-A7B8-2479-0B2B-86B88B29E6E9}"/>
          </ac:spMkLst>
        </pc:spChg>
        <pc:spChg chg="mod">
          <ac:chgData name="MARKS, ERIN E CIV USAF AFMC HQ AFMC/FMC" userId="323f4bfb-0b59-482e-85e8-187ff2bcccfc" providerId="ADAL" clId="{D89F4A71-8784-4E3B-B04F-0DF2562BEA79}" dt="2026-05-05T18:54:47.725" v="5367" actId="2085"/>
          <ac:spMkLst>
            <pc:docMk/>
            <pc:sldMk cId="2516704183" sldId="292"/>
            <ac:spMk id="6" creationId="{8C346A14-9C99-128E-A9AA-D651C77298B4}"/>
          </ac:spMkLst>
        </pc:spChg>
        <pc:spChg chg="add del mod">
          <ac:chgData name="MARKS, ERIN E CIV USAF AFMC HQ AFMC/FMC" userId="323f4bfb-0b59-482e-85e8-187ff2bcccfc" providerId="ADAL" clId="{D89F4A71-8784-4E3B-B04F-0DF2562BEA79}" dt="2026-05-05T18:48:42.805" v="5345" actId="478"/>
          <ac:spMkLst>
            <pc:docMk/>
            <pc:sldMk cId="2516704183" sldId="292"/>
            <ac:spMk id="8" creationId="{4882CCF8-C6A0-C3E7-6781-4441045FF7FC}"/>
          </ac:spMkLst>
        </pc:spChg>
        <pc:picChg chg="mod modCrop">
          <ac:chgData name="MARKS, ERIN E CIV USAF AFMC HQ AFMC/FMC" userId="323f4bfb-0b59-482e-85e8-187ff2bcccfc" providerId="ADAL" clId="{D89F4A71-8784-4E3B-B04F-0DF2562BEA79}" dt="2026-05-05T18:50:00.658" v="5353" actId="12788"/>
          <ac:picMkLst>
            <pc:docMk/>
            <pc:sldMk cId="2516704183" sldId="292"/>
            <ac:picMk id="10" creationId="{DC877591-A500-32C9-3FD3-BF2194ABDAC4}"/>
          </ac:picMkLst>
        </pc:picChg>
      </pc:sldChg>
      <pc:sldMasterChg chg="delSp mod modSldLayout">
        <pc:chgData name="MARKS, ERIN E CIV USAF AFMC HQ AFMC/FMC" userId="323f4bfb-0b59-482e-85e8-187ff2bcccfc" providerId="ADAL" clId="{D89F4A71-8784-4E3B-B04F-0DF2562BEA79}" dt="2026-05-04T21:28:12.888" v="126" actId="478"/>
        <pc:sldMasterMkLst>
          <pc:docMk/>
          <pc:sldMasterMk cId="3047186925" sldId="2147483648"/>
        </pc:sldMasterMkLst>
        <pc:sldLayoutChg chg="delSp mod">
          <pc:chgData name="MARKS, ERIN E CIV USAF AFMC HQ AFMC/FMC" userId="323f4bfb-0b59-482e-85e8-187ff2bcccfc" providerId="ADAL" clId="{D89F4A71-8784-4E3B-B04F-0DF2562BEA79}" dt="2026-05-04T21:28:09.434" v="125" actId="478"/>
          <pc:sldLayoutMkLst>
            <pc:docMk/>
            <pc:sldMasterMk cId="3047186925" sldId="2147483648"/>
            <pc:sldLayoutMk cId="1972666239" sldId="2147483649"/>
          </pc:sldLayoutMkLst>
        </pc:sldLayoutChg>
        <pc:sldLayoutChg chg="delSp mod">
          <pc:chgData name="MARKS, ERIN E CIV USAF AFMC HQ AFMC/FMC" userId="323f4bfb-0b59-482e-85e8-187ff2bcccfc" providerId="ADAL" clId="{D89F4A71-8784-4E3B-B04F-0DF2562BEA79}" dt="2026-05-04T21:28:12.888" v="126" actId="478"/>
          <pc:sldLayoutMkLst>
            <pc:docMk/>
            <pc:sldMasterMk cId="3047186925" sldId="2147483648"/>
            <pc:sldLayoutMk cId="4219522604" sldId="214748365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54EAA-6CD7-42CA-92B9-555334C638D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7C194-FE90-4BB3-A73B-848D49A018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Considerations</a:t>
          </a:r>
          <a:endParaRPr lang="en-US"/>
        </a:p>
      </dgm:t>
    </dgm:pt>
    <dgm:pt modelId="{135976FA-F0E3-4E30-AEB0-94BCF2949D4D}" type="parTrans" cxnId="{59066069-DC91-45E7-9D0C-0846C00AFAF0}">
      <dgm:prSet/>
      <dgm:spPr/>
      <dgm:t>
        <a:bodyPr/>
        <a:lstStyle/>
        <a:p>
          <a:endParaRPr lang="en-US"/>
        </a:p>
      </dgm:t>
    </dgm:pt>
    <dgm:pt modelId="{F1E99561-8500-4F7E-8F76-8C779755449F}" type="sibTrans" cxnId="{59066069-DC91-45E7-9D0C-0846C00AFAF0}">
      <dgm:prSet/>
      <dgm:spPr/>
      <dgm:t>
        <a:bodyPr/>
        <a:lstStyle/>
        <a:p>
          <a:endParaRPr lang="en-US"/>
        </a:p>
      </dgm:t>
    </dgm:pt>
    <dgm:pt modelId="{2FD8E1A7-BAE6-46CE-AEC7-3AB5ECD3E9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Tools</a:t>
          </a:r>
          <a:endParaRPr lang="en-US"/>
        </a:p>
      </dgm:t>
    </dgm:pt>
    <dgm:pt modelId="{E5FE2D24-BF2C-4670-AA5E-E6D41391B318}" type="parTrans" cxnId="{E740189A-DD2D-4D9A-9805-6DD7E925E0EB}">
      <dgm:prSet/>
      <dgm:spPr/>
      <dgm:t>
        <a:bodyPr/>
        <a:lstStyle/>
        <a:p>
          <a:endParaRPr lang="en-US"/>
        </a:p>
      </dgm:t>
    </dgm:pt>
    <dgm:pt modelId="{55C66AE2-0703-41A7-A744-4DD31B084B11}" type="sibTrans" cxnId="{E740189A-DD2D-4D9A-9805-6DD7E925E0EB}">
      <dgm:prSet/>
      <dgm:spPr/>
      <dgm:t>
        <a:bodyPr/>
        <a:lstStyle/>
        <a:p>
          <a:endParaRPr lang="en-US"/>
        </a:p>
      </dgm:t>
    </dgm:pt>
    <dgm:pt modelId="{A962ECFB-A7AC-4634-B792-B4649B7885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Working Smarter</a:t>
          </a:r>
          <a:endParaRPr lang="en-US" dirty="0"/>
        </a:p>
      </dgm:t>
    </dgm:pt>
    <dgm:pt modelId="{536A8F1D-A630-484D-8E01-87A1C73693D4}" type="parTrans" cxnId="{025026F4-C32E-4F22-B641-56F16B7252DF}">
      <dgm:prSet/>
      <dgm:spPr/>
      <dgm:t>
        <a:bodyPr/>
        <a:lstStyle/>
        <a:p>
          <a:endParaRPr lang="en-US"/>
        </a:p>
      </dgm:t>
    </dgm:pt>
    <dgm:pt modelId="{F71AD348-74A4-4F42-97D6-54E5E1460C63}" type="sibTrans" cxnId="{025026F4-C32E-4F22-B641-56F16B7252DF}">
      <dgm:prSet/>
      <dgm:spPr/>
      <dgm:t>
        <a:bodyPr/>
        <a:lstStyle/>
        <a:p>
          <a:endParaRPr lang="en-US"/>
        </a:p>
      </dgm:t>
    </dgm:pt>
    <dgm:pt modelId="{28EEA5D4-FE42-4A4F-A02E-BCE350EB943D}" type="pres">
      <dgm:prSet presAssocID="{C8854EAA-6CD7-42CA-92B9-555334C638DD}" presName="root" presStyleCnt="0">
        <dgm:presLayoutVars>
          <dgm:dir/>
          <dgm:resizeHandles val="exact"/>
        </dgm:presLayoutVars>
      </dgm:prSet>
      <dgm:spPr/>
    </dgm:pt>
    <dgm:pt modelId="{75FA8871-DC50-443F-8BDB-3F1498EC2868}" type="pres">
      <dgm:prSet presAssocID="{7627C194-FE90-4BB3-A73B-848D49A018C2}" presName="compNode" presStyleCnt="0"/>
      <dgm:spPr/>
    </dgm:pt>
    <dgm:pt modelId="{272EB7AC-B640-4B77-814D-ABF5C7137A17}" type="pres">
      <dgm:prSet presAssocID="{7627C194-FE90-4BB3-A73B-848D49A018C2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1FE947-8E9C-40FB-9DBE-8899AEAC85A8}" type="pres">
      <dgm:prSet presAssocID="{7627C194-FE90-4BB3-A73B-848D49A018C2}" presName="spaceRect" presStyleCnt="0"/>
      <dgm:spPr/>
    </dgm:pt>
    <dgm:pt modelId="{C1122EB7-2613-43CB-8E69-2971319808E4}" type="pres">
      <dgm:prSet presAssocID="{7627C194-FE90-4BB3-A73B-848D49A018C2}" presName="textRect" presStyleLbl="revTx" presStyleIdx="0" presStyleCnt="3">
        <dgm:presLayoutVars>
          <dgm:chMax val="1"/>
          <dgm:chPref val="1"/>
        </dgm:presLayoutVars>
      </dgm:prSet>
      <dgm:spPr/>
    </dgm:pt>
    <dgm:pt modelId="{62B72BBD-DD6C-4AD2-BE82-AB334A393EE5}" type="pres">
      <dgm:prSet presAssocID="{F1E99561-8500-4F7E-8F76-8C779755449F}" presName="sibTrans" presStyleCnt="0"/>
      <dgm:spPr/>
    </dgm:pt>
    <dgm:pt modelId="{D1D2CB88-4F99-45D0-9B78-0FA49B0FAEB7}" type="pres">
      <dgm:prSet presAssocID="{2FD8E1A7-BAE6-46CE-AEC7-3AB5ECD3E9B2}" presName="compNode" presStyleCnt="0"/>
      <dgm:spPr/>
    </dgm:pt>
    <dgm:pt modelId="{6CB9A13E-3772-4FA4-9EFD-06A4678E5419}" type="pres">
      <dgm:prSet presAssocID="{2FD8E1A7-BAE6-46CE-AEC7-3AB5ECD3E9B2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7FA9A12-FC15-4995-BB3E-E35BDA827C49}" type="pres">
      <dgm:prSet presAssocID="{2FD8E1A7-BAE6-46CE-AEC7-3AB5ECD3E9B2}" presName="spaceRect" presStyleCnt="0"/>
      <dgm:spPr/>
    </dgm:pt>
    <dgm:pt modelId="{72F045EC-3E66-4857-83FC-2E9935D0DD8D}" type="pres">
      <dgm:prSet presAssocID="{2FD8E1A7-BAE6-46CE-AEC7-3AB5ECD3E9B2}" presName="textRect" presStyleLbl="revTx" presStyleIdx="1" presStyleCnt="3">
        <dgm:presLayoutVars>
          <dgm:chMax val="1"/>
          <dgm:chPref val="1"/>
        </dgm:presLayoutVars>
      </dgm:prSet>
      <dgm:spPr/>
    </dgm:pt>
    <dgm:pt modelId="{9E4D5CF2-52F4-4DA7-9D57-B323E6D0E7CB}" type="pres">
      <dgm:prSet presAssocID="{55C66AE2-0703-41A7-A744-4DD31B084B11}" presName="sibTrans" presStyleCnt="0"/>
      <dgm:spPr/>
    </dgm:pt>
    <dgm:pt modelId="{8618CE6C-C50D-44EF-B395-DA6CCC32DA16}" type="pres">
      <dgm:prSet presAssocID="{A962ECFB-A7AC-4634-B792-B4649B78854F}" presName="compNode" presStyleCnt="0"/>
      <dgm:spPr/>
    </dgm:pt>
    <dgm:pt modelId="{8F139667-2E57-450E-BB4C-7272DC3F1453}" type="pres">
      <dgm:prSet presAssocID="{A962ECFB-A7AC-4634-B792-B4649B78854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33695E-3C27-4282-9D56-B0B3E93C6904}" type="pres">
      <dgm:prSet presAssocID="{A962ECFB-A7AC-4634-B792-B4649B78854F}" presName="spaceRect" presStyleCnt="0"/>
      <dgm:spPr/>
    </dgm:pt>
    <dgm:pt modelId="{285A6D97-DD3C-4653-A5B8-9AC92B9BD320}" type="pres">
      <dgm:prSet presAssocID="{A962ECFB-A7AC-4634-B792-B4649B78854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2334C2B-E23B-4E59-ADE0-027E1CF34F49}" type="presOf" srcId="{C8854EAA-6CD7-42CA-92B9-555334C638DD}" destId="{28EEA5D4-FE42-4A4F-A02E-BCE350EB943D}" srcOrd="0" destOrd="0" presId="urn:microsoft.com/office/officeart/2018/2/layout/IconLabelList"/>
    <dgm:cxn modelId="{59066069-DC91-45E7-9D0C-0846C00AFAF0}" srcId="{C8854EAA-6CD7-42CA-92B9-555334C638DD}" destId="{7627C194-FE90-4BB3-A73B-848D49A018C2}" srcOrd="0" destOrd="0" parTransId="{135976FA-F0E3-4E30-AEB0-94BCF2949D4D}" sibTransId="{F1E99561-8500-4F7E-8F76-8C779755449F}"/>
    <dgm:cxn modelId="{8D5DA852-B244-4B1B-A1CA-76D43B792F44}" type="presOf" srcId="{7627C194-FE90-4BB3-A73B-848D49A018C2}" destId="{C1122EB7-2613-43CB-8E69-2971319808E4}" srcOrd="0" destOrd="0" presId="urn:microsoft.com/office/officeart/2018/2/layout/IconLabelList"/>
    <dgm:cxn modelId="{8DCE1F57-E395-40BD-A27E-0690DEF398B0}" type="presOf" srcId="{2FD8E1A7-BAE6-46CE-AEC7-3AB5ECD3E9B2}" destId="{72F045EC-3E66-4857-83FC-2E9935D0DD8D}" srcOrd="0" destOrd="0" presId="urn:microsoft.com/office/officeart/2018/2/layout/IconLabelList"/>
    <dgm:cxn modelId="{C64F088B-A586-4EF6-B2C0-EFD74B6FC6CE}" type="presOf" srcId="{A962ECFB-A7AC-4634-B792-B4649B78854F}" destId="{285A6D97-DD3C-4653-A5B8-9AC92B9BD320}" srcOrd="0" destOrd="0" presId="urn:microsoft.com/office/officeart/2018/2/layout/IconLabelList"/>
    <dgm:cxn modelId="{E740189A-DD2D-4D9A-9805-6DD7E925E0EB}" srcId="{C8854EAA-6CD7-42CA-92B9-555334C638DD}" destId="{2FD8E1A7-BAE6-46CE-AEC7-3AB5ECD3E9B2}" srcOrd="1" destOrd="0" parTransId="{E5FE2D24-BF2C-4670-AA5E-E6D41391B318}" sibTransId="{55C66AE2-0703-41A7-A744-4DD31B084B11}"/>
    <dgm:cxn modelId="{025026F4-C32E-4F22-B641-56F16B7252DF}" srcId="{C8854EAA-6CD7-42CA-92B9-555334C638DD}" destId="{A962ECFB-A7AC-4634-B792-B4649B78854F}" srcOrd="2" destOrd="0" parTransId="{536A8F1D-A630-484D-8E01-87A1C73693D4}" sibTransId="{F71AD348-74A4-4F42-97D6-54E5E1460C63}"/>
    <dgm:cxn modelId="{A5BE1BE6-1EAF-47DD-8AAB-F1949AA2719B}" type="presParOf" srcId="{28EEA5D4-FE42-4A4F-A02E-BCE350EB943D}" destId="{75FA8871-DC50-443F-8BDB-3F1498EC2868}" srcOrd="0" destOrd="0" presId="urn:microsoft.com/office/officeart/2018/2/layout/IconLabelList"/>
    <dgm:cxn modelId="{EEB65DDD-841B-4A63-8D5E-57FD4E6B6276}" type="presParOf" srcId="{75FA8871-DC50-443F-8BDB-3F1498EC2868}" destId="{272EB7AC-B640-4B77-814D-ABF5C7137A17}" srcOrd="0" destOrd="0" presId="urn:microsoft.com/office/officeart/2018/2/layout/IconLabelList"/>
    <dgm:cxn modelId="{A1BFC741-2A9F-42F3-B943-47A6CC0337B3}" type="presParOf" srcId="{75FA8871-DC50-443F-8BDB-3F1498EC2868}" destId="{291FE947-8E9C-40FB-9DBE-8899AEAC85A8}" srcOrd="1" destOrd="0" presId="urn:microsoft.com/office/officeart/2018/2/layout/IconLabelList"/>
    <dgm:cxn modelId="{DA0B41D1-8A73-4B3E-9B5E-0ED16FD53A4C}" type="presParOf" srcId="{75FA8871-DC50-443F-8BDB-3F1498EC2868}" destId="{C1122EB7-2613-43CB-8E69-2971319808E4}" srcOrd="2" destOrd="0" presId="urn:microsoft.com/office/officeart/2018/2/layout/IconLabelList"/>
    <dgm:cxn modelId="{E6F93B15-4583-4CAC-A653-5E414048FFB7}" type="presParOf" srcId="{28EEA5D4-FE42-4A4F-A02E-BCE350EB943D}" destId="{62B72BBD-DD6C-4AD2-BE82-AB334A393EE5}" srcOrd="1" destOrd="0" presId="urn:microsoft.com/office/officeart/2018/2/layout/IconLabelList"/>
    <dgm:cxn modelId="{8647BD27-CE9D-4013-BE49-0E7672844D57}" type="presParOf" srcId="{28EEA5D4-FE42-4A4F-A02E-BCE350EB943D}" destId="{D1D2CB88-4F99-45D0-9B78-0FA49B0FAEB7}" srcOrd="2" destOrd="0" presId="urn:microsoft.com/office/officeart/2018/2/layout/IconLabelList"/>
    <dgm:cxn modelId="{C682A06E-A288-4746-BA0E-AA828C746845}" type="presParOf" srcId="{D1D2CB88-4F99-45D0-9B78-0FA49B0FAEB7}" destId="{6CB9A13E-3772-4FA4-9EFD-06A4678E5419}" srcOrd="0" destOrd="0" presId="urn:microsoft.com/office/officeart/2018/2/layout/IconLabelList"/>
    <dgm:cxn modelId="{285A4B06-52BA-4EC0-A10D-396910557CC3}" type="presParOf" srcId="{D1D2CB88-4F99-45D0-9B78-0FA49B0FAEB7}" destId="{B7FA9A12-FC15-4995-BB3E-E35BDA827C49}" srcOrd="1" destOrd="0" presId="urn:microsoft.com/office/officeart/2018/2/layout/IconLabelList"/>
    <dgm:cxn modelId="{CEAA03E6-D17A-4C4F-91A5-F7A7BCCE8D46}" type="presParOf" srcId="{D1D2CB88-4F99-45D0-9B78-0FA49B0FAEB7}" destId="{72F045EC-3E66-4857-83FC-2E9935D0DD8D}" srcOrd="2" destOrd="0" presId="urn:microsoft.com/office/officeart/2018/2/layout/IconLabelList"/>
    <dgm:cxn modelId="{793DE109-E011-4710-B041-E43798019280}" type="presParOf" srcId="{28EEA5D4-FE42-4A4F-A02E-BCE350EB943D}" destId="{9E4D5CF2-52F4-4DA7-9D57-B323E6D0E7CB}" srcOrd="3" destOrd="0" presId="urn:microsoft.com/office/officeart/2018/2/layout/IconLabelList"/>
    <dgm:cxn modelId="{7666C8B3-E04E-4800-B139-7469744580D9}" type="presParOf" srcId="{28EEA5D4-FE42-4A4F-A02E-BCE350EB943D}" destId="{8618CE6C-C50D-44EF-B395-DA6CCC32DA16}" srcOrd="4" destOrd="0" presId="urn:microsoft.com/office/officeart/2018/2/layout/IconLabelList"/>
    <dgm:cxn modelId="{84A95B5E-FE40-4F3B-B855-9F55F6B4E32B}" type="presParOf" srcId="{8618CE6C-C50D-44EF-B395-DA6CCC32DA16}" destId="{8F139667-2E57-450E-BB4C-7272DC3F1453}" srcOrd="0" destOrd="0" presId="urn:microsoft.com/office/officeart/2018/2/layout/IconLabelList"/>
    <dgm:cxn modelId="{CAAD1426-A3C0-4731-B23A-7D1864ED376A}" type="presParOf" srcId="{8618CE6C-C50D-44EF-B395-DA6CCC32DA16}" destId="{7533695E-3C27-4282-9D56-B0B3E93C6904}" srcOrd="1" destOrd="0" presId="urn:microsoft.com/office/officeart/2018/2/layout/IconLabelList"/>
    <dgm:cxn modelId="{06C3430A-D12C-46EC-876B-9BF15558FFED}" type="presParOf" srcId="{8618CE6C-C50D-44EF-B395-DA6CCC32DA16}" destId="{285A6D97-DD3C-4653-A5B8-9AC92B9BD32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EB7AC-B640-4B77-814D-ABF5C7137A17}">
      <dsp:nvSpPr>
        <dsp:cNvPr id="0" name=""/>
        <dsp:cNvSpPr/>
      </dsp:nvSpPr>
      <dsp:spPr>
        <a:xfrm>
          <a:off x="2257989" y="384364"/>
          <a:ext cx="1074408" cy="10744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22EB7-2613-43CB-8E69-2971319808E4}">
      <dsp:nvSpPr>
        <dsp:cNvPr id="0" name=""/>
        <dsp:cNvSpPr/>
      </dsp:nvSpPr>
      <dsp:spPr>
        <a:xfrm>
          <a:off x="1601406" y="1775501"/>
          <a:ext cx="23875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Considerations</a:t>
          </a:r>
          <a:endParaRPr lang="en-US" sz="2600" kern="1200"/>
        </a:p>
      </dsp:txBody>
      <dsp:txXfrm>
        <a:off x="1601406" y="1775501"/>
        <a:ext cx="2387574" cy="720000"/>
      </dsp:txXfrm>
    </dsp:sp>
    <dsp:sp modelId="{6CB9A13E-3772-4FA4-9EFD-06A4678E5419}">
      <dsp:nvSpPr>
        <dsp:cNvPr id="0" name=""/>
        <dsp:cNvSpPr/>
      </dsp:nvSpPr>
      <dsp:spPr>
        <a:xfrm>
          <a:off x="5063389" y="384364"/>
          <a:ext cx="1074408" cy="10744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045EC-3E66-4857-83FC-2E9935D0DD8D}">
      <dsp:nvSpPr>
        <dsp:cNvPr id="0" name=""/>
        <dsp:cNvSpPr/>
      </dsp:nvSpPr>
      <dsp:spPr>
        <a:xfrm>
          <a:off x="4406806" y="1775501"/>
          <a:ext cx="23875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Tools</a:t>
          </a:r>
          <a:endParaRPr lang="en-US" sz="2600" kern="1200"/>
        </a:p>
      </dsp:txBody>
      <dsp:txXfrm>
        <a:off x="4406806" y="1775501"/>
        <a:ext cx="2387574" cy="720000"/>
      </dsp:txXfrm>
    </dsp:sp>
    <dsp:sp modelId="{8F139667-2E57-450E-BB4C-7272DC3F1453}">
      <dsp:nvSpPr>
        <dsp:cNvPr id="0" name=""/>
        <dsp:cNvSpPr/>
      </dsp:nvSpPr>
      <dsp:spPr>
        <a:xfrm>
          <a:off x="7868788" y="384364"/>
          <a:ext cx="1074408" cy="10744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A6D97-DD3C-4653-A5B8-9AC92B9BD320}">
      <dsp:nvSpPr>
        <dsp:cNvPr id="0" name=""/>
        <dsp:cNvSpPr/>
      </dsp:nvSpPr>
      <dsp:spPr>
        <a:xfrm>
          <a:off x="7212206" y="1775501"/>
          <a:ext cx="23875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Working Smarter</a:t>
          </a:r>
          <a:endParaRPr lang="en-US" sz="2600" kern="1200" dirty="0"/>
        </a:p>
      </dsp:txBody>
      <dsp:txXfrm>
        <a:off x="7212206" y="1775501"/>
        <a:ext cx="238757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BE4334-2B1D-297D-2948-6233515AA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83310-5985-CB98-55CC-27454E6BC3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B51001-6AA4-46A3-A6F4-A70CA18EFDC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47FF7-FD76-7557-F897-3E1181098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Classification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686D8-0B00-0D6B-61BC-B7102C78D6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D9D4C7-834C-4419-AEF4-751EB60D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66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16282E-6BFB-4773-9FEC-9104BBC43358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Classification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95AF29-13B0-437F-B1B0-53129D4C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77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DE7FD-0BD0-5F72-E7F9-E14E0D2F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49B43-F0D0-30B3-8071-3920937EA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7B628-9ED2-C880-2594-EF8464215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F9243-8B3A-65BB-09D5-3B8DCA45F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8FF95-73B0-45FE-E73B-7AF7B23AF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for this visual goes to Dr. George Diehl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for “Zero to Hero in 10 Minutes” goes to SMSgt Frederick Esser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was generated by ChatGPT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Topic could be anything that interests you… use it as an excuse to learn about something you’re curious about, or just fix something that’s been bugging you for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Alternate challenges: reach out to someone and ask if they know of a tool or a better way to do something, or share something you built/changed with others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5AF29-13B0-437F-B1B0-53129D4C3C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75E2-BF8F-9642-A1BE-F05F4836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46203-6647-B146-BDFA-28DFCB52C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33C258-0B44-89E5-A3BD-71FE0D06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2687"/>
            <a:ext cx="45405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240C1-B6C3-5E40-8573-2A0F8DFA8B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6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715B-DFC0-4A4F-85C2-EB0DC0BD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9" y="1287688"/>
            <a:ext cx="11192393" cy="5006858"/>
          </a:xfrm>
        </p:spPr>
        <p:txBody>
          <a:bodyPr/>
          <a:lstStyle>
            <a:lvl1pPr>
              <a:defRPr sz="20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BDA9-6E6B-6345-A4B9-9DC166A4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2687"/>
            <a:ext cx="45405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240C1-B6C3-5E40-8573-2A0F8DFA8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BAD820-23DB-ED45-8409-3C681DCC1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382" y="154971"/>
            <a:ext cx="990592" cy="995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BF8ABD-1C10-474D-93C4-ABFD9A02C32E}"/>
              </a:ext>
            </a:extLst>
          </p:cNvPr>
          <p:cNvSpPr/>
          <p:nvPr userDrawn="1"/>
        </p:nvSpPr>
        <p:spPr>
          <a:xfrm>
            <a:off x="167054" y="6281409"/>
            <a:ext cx="11755315" cy="68165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E8ECBB4-EEE9-5543-8409-80698C1D6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465" y="136525"/>
            <a:ext cx="10515600" cy="945539"/>
          </a:xfrm>
        </p:spPr>
        <p:txBody>
          <a:bodyPr>
            <a:normAutofit/>
          </a:bodyPr>
          <a:lstStyle>
            <a:lvl1pPr algn="r">
              <a:defRPr sz="3600" b="1" i="1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F5F620-CD4D-8E52-5F38-9DC813331C34}"/>
              </a:ext>
            </a:extLst>
          </p:cNvPr>
          <p:cNvSpPr/>
          <p:nvPr userDrawn="1"/>
        </p:nvSpPr>
        <p:spPr bwMode="auto">
          <a:xfrm>
            <a:off x="1200355" y="1112678"/>
            <a:ext cx="10607501" cy="77455"/>
          </a:xfrm>
          <a:prstGeom prst="rect">
            <a:avLst/>
          </a:prstGeom>
          <a:solidFill>
            <a:srgbClr val="2574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F8C1E-F6BD-7AE3-3838-017B4CAD0410}"/>
              </a:ext>
            </a:extLst>
          </p:cNvPr>
          <p:cNvSpPr txBox="1"/>
          <p:nvPr userDrawn="1"/>
        </p:nvSpPr>
        <p:spPr>
          <a:xfrm>
            <a:off x="2408623" y="6400248"/>
            <a:ext cx="81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 dirty="0">
                <a:ln>
                  <a:noFill/>
                </a:ln>
                <a:solidFill>
                  <a:srgbClr val="004D71"/>
                </a:solidFill>
              </a:rPr>
              <a:t>One AFMC … powering the world’s greatest Air Force</a:t>
            </a:r>
          </a:p>
        </p:txBody>
      </p:sp>
    </p:spTree>
    <p:extLst>
      <p:ext uri="{BB962C8B-B14F-4D97-AF65-F5344CB8AC3E}">
        <p14:creationId xmlns:p14="http://schemas.microsoft.com/office/powerpoint/2010/main" val="42195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BAD820-23DB-ED45-8409-3C681DCC1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3227" y="1818677"/>
            <a:ext cx="3205545" cy="32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DEEC4-1A9F-924E-82D0-3CBA0414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96628-8D6C-F94B-96F0-23B34111E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EEF7-3B8D-2F45-BE72-9FABC8B76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240C1-B6C3-5E40-8573-2A0F8DFA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hyperlink" Target="https://dod.teams.microsoft.us/l/team/19%3Adod%3Ae3098cb23cea4e4783a05b06cdb6535e%40thread.tacv2/conversations?groupId=a0800171-62df-42c7-9fd4-9260a2a5f315&amp;tenantId=8331b18d-2d87-48ef-a35f-ac8818ebf9b4" TargetMode="External"/><Relationship Id="rId3" Type="http://schemas.openxmlformats.org/officeDocument/2006/relationships/hyperlink" Target="https://dod.teams.microsoft.us/l/team/19%3Adod%3ASgtMv2WFLpVnfTbEz3YIsd4qBL1IdNfCHeIFFm0raLs1%40thread.tacv2/conversations?groupId=0b96daa7-58ab-4845-a91d-36b40856680e&amp;tenantId=8331b18d-2d87-48ef-a35f-ac8818ebf9b4" TargetMode="External"/><Relationship Id="rId7" Type="http://schemas.openxmlformats.org/officeDocument/2006/relationships/hyperlink" Target="https://dod.teams.microsoft.us/l/team/19%3Adod%3Ae8a44ea2cf734da0bb05226a92e1117c%40thread.skype/conversations?groupId=2eb979e1-e2c0-4810-a995-0163b8a29a91&amp;tenantId=8331b18d-2d87-48ef-a35f-ac8818ebf9b4" TargetMode="External"/><Relationship Id="rId12" Type="http://schemas.openxmlformats.org/officeDocument/2006/relationships/hyperlink" Target="https://dod.teams.microsoft.us/l/team/19%3Adod%3AjWjHZNE_u8wjcjM5QTDOkiKMM0pC11QsjLtNbFZtlWw1%40thread.tacv2/conversations?groupId=093090fe-29db-4ceb-b4ae-cfdbbc57372e&amp;tenantId=8331b18d-2d87-48ef-a35f-ac8818ebf9b4" TargetMode="External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dod.teams.microsoft.us/l/team/19%3Adod%3A0cc3ffcdd8fa4b3d9d24809e17b65107%40thread.tacv2/conversations?groupId=1606e5c9-204c-448b-a816-f45898585111&amp;tenantId=8331b18d-2d87-48ef-a35f-ac8818ebf9b4" TargetMode="External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.teams.microsoft.us/l/team/19%3Adod%3A2ef2d9f32385430d96c1f2ee0c9f3096%40thread.skype/conversations?groupId=1d62a304-bb09-4d11-a9dd-80e451f1d823&amp;tenantId=8331b18d-2d87-48ef-a35f-ac8818ebf9b4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hyperlink" Target="https://dod.teams.microsoft.us/l/team/19%3Adod%3A37ae5e926ee149a2b35a134a7d0c1152%40thread.skype/conversations?groupId=ef2a3368-c4fe-406d-89a9-0b847b979f5f&amp;tenantId=8331b18d-2d87-48ef-a35f-ac8818ebf9b4" TargetMode="External"/><Relationship Id="rId19" Type="http://schemas.openxmlformats.org/officeDocument/2006/relationships/image" Target="../media/image41.png"/><Relationship Id="rId4" Type="http://schemas.openxmlformats.org/officeDocument/2006/relationships/hyperlink" Target="https://usaf.dps.mil/:v:/r/teams/IIPInnovationImprovementProgramming_rpyhkr/Shared%20Documents/1.%20Welcome!!/Zero%20To%20Hero%20Howcast/01.%20Zero%20to%20Hero%20in%2010%20Minutes%20_%20How%20to%20code%20in%20HTML,%20VBA,%20VBS,%20ETC.mp4?csf=1&amp;web=1&amp;e=5tOefC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s://dod.teams.microsoft.us/l/team/19%3Adod%3A11ff691f56ee4494a06ab65f8034c593%40thread.skype/conversations?groupId=2f2e34f0-c999-43be-be42-36d6ac198182&amp;tenantId=8331b18d-2d87-48ef-a35f-ac8818ebf9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0DA6C9-F68D-F543-AFA1-B36A2F64602D}"/>
              </a:ext>
            </a:extLst>
          </p:cNvPr>
          <p:cNvSpPr/>
          <p:nvPr/>
        </p:nvSpPr>
        <p:spPr bwMode="auto">
          <a:xfrm>
            <a:off x="0" y="6470248"/>
            <a:ext cx="12192000" cy="38775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C568F-CB59-6C41-947F-F764E9E3487F}"/>
              </a:ext>
            </a:extLst>
          </p:cNvPr>
          <p:cNvGrpSpPr/>
          <p:nvPr/>
        </p:nvGrpSpPr>
        <p:grpSpPr>
          <a:xfrm>
            <a:off x="658486" y="1525018"/>
            <a:ext cx="3913516" cy="3813954"/>
            <a:chOff x="658486" y="1666750"/>
            <a:chExt cx="3913516" cy="38139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03E4D6-C695-7E42-8FA9-509F389681C4}"/>
                </a:ext>
              </a:extLst>
            </p:cNvPr>
            <p:cNvSpPr/>
            <p:nvPr/>
          </p:nvSpPr>
          <p:spPr bwMode="auto">
            <a:xfrm>
              <a:off x="727936" y="1666750"/>
              <a:ext cx="3779229" cy="377922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CBA205-7AE4-A94C-9CAC-FE1BFFE67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86" y="1701475"/>
              <a:ext cx="3913516" cy="377922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390E36-8CEA-9C44-9C68-70956B110A8D}"/>
              </a:ext>
            </a:extLst>
          </p:cNvPr>
          <p:cNvSpPr txBox="1"/>
          <p:nvPr/>
        </p:nvSpPr>
        <p:spPr>
          <a:xfrm>
            <a:off x="4572002" y="1788342"/>
            <a:ext cx="6308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Manual to Modern: </a:t>
            </a:r>
          </a:p>
          <a:p>
            <a:pPr algn="r"/>
            <a:r>
              <a:rPr lang="en-US" sz="2800" b="1" i="1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AI and DAF365 to Drive Financial Management Efficiency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C0F76-040D-AF40-A9BE-BBB9D305E95D}"/>
              </a:ext>
            </a:extLst>
          </p:cNvPr>
          <p:cNvSpPr/>
          <p:nvPr/>
        </p:nvSpPr>
        <p:spPr bwMode="auto">
          <a:xfrm>
            <a:off x="9514390" y="1455570"/>
            <a:ext cx="1365813" cy="138896"/>
          </a:xfrm>
          <a:prstGeom prst="rect">
            <a:avLst/>
          </a:prstGeom>
          <a:solidFill>
            <a:srgbClr val="2574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BBF3F5-6A2F-F147-93F9-025F875CF6AF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0" y="6664124"/>
            <a:ext cx="12192000" cy="337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41717F9C-BC22-DB44-BE7C-A2AB1C4D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215" y="4576940"/>
            <a:ext cx="4979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900" b="1" dirty="0">
                <a:solidFill>
                  <a:srgbClr val="004D71"/>
                </a:solidFill>
                <a:latin typeface="Arial"/>
                <a:cs typeface="Arial"/>
              </a:rPr>
              <a:t>Ms. Erin Marks </a:t>
            </a:r>
          </a:p>
          <a:p>
            <a:pPr algn="r"/>
            <a:r>
              <a:rPr lang="en-US" sz="1900" dirty="0">
                <a:solidFill>
                  <a:srgbClr val="004D71"/>
                </a:solidFill>
                <a:latin typeface="Arial"/>
                <a:cs typeface="Arial"/>
              </a:rPr>
              <a:t>AFMC/FMC</a:t>
            </a:r>
          </a:p>
          <a:p>
            <a:pPr algn="r"/>
            <a:r>
              <a:rPr lang="en-US" sz="1900" dirty="0">
                <a:solidFill>
                  <a:srgbClr val="004D71"/>
                </a:solidFill>
                <a:latin typeface="Arial"/>
                <a:cs typeface="Arial"/>
              </a:rPr>
              <a:t>6 May 2026</a:t>
            </a:r>
          </a:p>
          <a:p>
            <a:pPr algn="r"/>
            <a:r>
              <a:rPr lang="en-US" sz="1900" dirty="0">
                <a:solidFill>
                  <a:srgbClr val="004D7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21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A0F3D7-D226-BE0E-A090-5C2D7358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5" y="1287688"/>
            <a:ext cx="11192393" cy="5006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Erin Marks, erin.marks@us.af.mil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F4388-35AD-4192-14DC-4C639DDB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5F36C-347A-D95D-18D4-A1DAA6EA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00D00-9558-CCB2-E4F4-5ACA9753A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617" y="2816942"/>
            <a:ext cx="4604766" cy="2768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7CFE3C-344A-B180-1B8A-D0482C734DBE}"/>
              </a:ext>
            </a:extLst>
          </p:cNvPr>
          <p:cNvSpPr/>
          <p:nvPr/>
        </p:nvSpPr>
        <p:spPr>
          <a:xfrm>
            <a:off x="355571" y="1397978"/>
            <a:ext cx="11480858" cy="1283676"/>
          </a:xfrm>
          <a:prstGeom prst="rect">
            <a:avLst/>
          </a:prstGeom>
          <a:solidFill>
            <a:srgbClr val="FDBD3D"/>
          </a:solidFill>
          <a:ln w="19050">
            <a:solidFill>
              <a:srgbClr val="0D5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rgbClr val="004D71"/>
                </a:solidFill>
              </a:rPr>
              <a:t>Challenge:</a:t>
            </a:r>
            <a:r>
              <a:rPr lang="en-US" sz="2800" b="1" dirty="0">
                <a:solidFill>
                  <a:srgbClr val="004D71"/>
                </a:solidFill>
              </a:rPr>
              <a:t> By the end of next week, pick one thing in your work processes that could be improved and identify the first step to make the improvement</a:t>
            </a:r>
          </a:p>
        </p:txBody>
      </p:sp>
    </p:spTree>
    <p:extLst>
      <p:ext uri="{BB962C8B-B14F-4D97-AF65-F5344CB8AC3E}">
        <p14:creationId xmlns:p14="http://schemas.microsoft.com/office/powerpoint/2010/main" val="128821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DDFD-AF8B-47C7-D42A-F902DA3C7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A5409396-AFB6-F42A-EA0F-DEF1EA61A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53037"/>
              </p:ext>
            </p:extLst>
          </p:nvPr>
        </p:nvGraphicFramePr>
        <p:xfrm>
          <a:off x="606669" y="1287688"/>
          <a:ext cx="11201187" cy="287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E6304-E8EA-A487-25A8-3A232384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97CD6-AFD8-0612-04B8-196F2F21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3BFB6-7A93-6FF8-AB4C-B14828539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027" y="3905375"/>
            <a:ext cx="2499947" cy="22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3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C33404-22D1-0DAA-9015-87C76A3F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management is about maximizing impact, not just completing tasks</a:t>
            </a:r>
          </a:p>
          <a:p>
            <a:r>
              <a:rPr lang="en-US" dirty="0"/>
              <a:t>Many low-value tasks consume disproportionate time</a:t>
            </a:r>
          </a:p>
          <a:p>
            <a:r>
              <a:rPr lang="en-US" dirty="0"/>
              <a:t>AI and DAF365 can help speed up processes, improve accuracy, and free time for higher-value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4AAD0-AE0D-3B77-606F-B8E37976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36C237-DA4B-CEA4-AC85-08CF0B17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5" y="136525"/>
            <a:ext cx="9538333" cy="945539"/>
          </a:xfrm>
        </p:spPr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7" name="Rectangle 6" descr="Checkmark">
            <a:extLst>
              <a:ext uri="{FF2B5EF4-FFF2-40B4-BE49-F238E27FC236}">
                <a16:creationId xmlns:a16="http://schemas.microsoft.com/office/drawing/2014/main" id="{6DDF86AF-DE64-C519-6F06-687A1FB864A1}"/>
              </a:ext>
            </a:extLst>
          </p:cNvPr>
          <p:cNvSpPr/>
          <p:nvPr/>
        </p:nvSpPr>
        <p:spPr>
          <a:xfrm>
            <a:off x="10908535" y="26250"/>
            <a:ext cx="1074408" cy="1074408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9AF9E-CF70-7DA5-FDDB-EC8F3DF5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D5775"/>
                </a:solidFill>
              </a:rPr>
              <a:t>AI vs. Automation </a:t>
            </a:r>
          </a:p>
          <a:p>
            <a:r>
              <a:rPr lang="en-US" dirty="0">
                <a:solidFill>
                  <a:srgbClr val="0D5775"/>
                </a:solidFill>
              </a:rPr>
              <a:t>AI isn’t magic → it only </a:t>
            </a:r>
            <a:r>
              <a:rPr lang="en-US" dirty="0"/>
              <a:t>improves human performance when used correctly</a:t>
            </a:r>
          </a:p>
          <a:p>
            <a:r>
              <a:rPr lang="en-US" dirty="0"/>
              <a:t>Substitution myth: tech doesn’t replace humans; it often changes workflows</a:t>
            </a:r>
          </a:p>
          <a:p>
            <a:r>
              <a:rPr lang="en-US" dirty="0"/>
              <a:t>Need to account for new tasks created by AI (cleanup, validation)</a:t>
            </a:r>
          </a:p>
          <a:p>
            <a:r>
              <a:rPr lang="en-US" dirty="0"/>
              <a:t>Don’t overlook the human aspect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3CC96-01D3-F54E-AC76-E7584F2C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DE3C9D-D9BA-AB6D-C18C-23DC785B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5" y="136525"/>
            <a:ext cx="9504777" cy="945539"/>
          </a:xfrm>
        </p:spPr>
        <p:txBody>
          <a:bodyPr/>
          <a:lstStyle/>
          <a:p>
            <a:r>
              <a:rPr lang="en-US" dirty="0"/>
              <a:t>The Reality of AI</a:t>
            </a:r>
          </a:p>
        </p:txBody>
      </p:sp>
      <p:sp>
        <p:nvSpPr>
          <p:cNvPr id="5" name="Rectangle 4" descr="Checkmark">
            <a:extLst>
              <a:ext uri="{FF2B5EF4-FFF2-40B4-BE49-F238E27FC236}">
                <a16:creationId xmlns:a16="http://schemas.microsoft.com/office/drawing/2014/main" id="{E916EAE6-8505-3CAB-C064-2521F63B2A03}"/>
              </a:ext>
            </a:extLst>
          </p:cNvPr>
          <p:cNvSpPr/>
          <p:nvPr/>
        </p:nvSpPr>
        <p:spPr>
          <a:xfrm>
            <a:off x="10908535" y="26250"/>
            <a:ext cx="1074408" cy="1074408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600654-3B35-BCF6-B81C-00141A5A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task is automation or AI-appropriate</a:t>
            </a:r>
          </a:p>
          <a:p>
            <a:r>
              <a:rPr lang="en-US" dirty="0"/>
              <a:t>Rules of thumb: </a:t>
            </a:r>
          </a:p>
          <a:p>
            <a:pPr lvl="1"/>
            <a:r>
              <a:rPr lang="en-US" dirty="0"/>
              <a:t>Automate high-volume, repetitive, or rules-based tasks</a:t>
            </a:r>
          </a:p>
          <a:p>
            <a:pPr lvl="1"/>
            <a:r>
              <a:rPr lang="en-US" dirty="0"/>
              <a:t>Use AI to augment structured or pattern-recognition tasks</a:t>
            </a:r>
          </a:p>
          <a:p>
            <a:pPr lvl="1"/>
            <a:r>
              <a:rPr lang="en-US" dirty="0"/>
              <a:t>Humans should lead context-dependent or judgment-heavy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05BFD-C60A-A1C9-4484-E70A5618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43C3B7-B79A-A34B-1E79-4BF13AC4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5" y="136525"/>
            <a:ext cx="9555111" cy="945539"/>
          </a:xfrm>
        </p:spPr>
        <p:txBody>
          <a:bodyPr/>
          <a:lstStyle/>
          <a:p>
            <a:r>
              <a:rPr lang="en-US" dirty="0"/>
              <a:t>Appropriate Use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46389D-1B72-5781-9DB4-7E6DEA94E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82753"/>
              </p:ext>
            </p:extLst>
          </p:nvPr>
        </p:nvGraphicFramePr>
        <p:xfrm>
          <a:off x="289560" y="3429000"/>
          <a:ext cx="1161288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415909970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694875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66965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AI to Augment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Best Performed by Humans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1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3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Data aggregation of multiple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US" dirty="0"/>
                        <a:t>Answering common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US" dirty="0"/>
                        <a:t>Strategic budget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3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Standardized report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Predictable trend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US" dirty="0"/>
                        <a:t>Interpreting ambiguous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3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Routine data validation/error 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Simple anomaly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US" dirty="0"/>
                        <a:t>Assessing risk/impact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1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3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Approvals/routing/notifications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US" dirty="0"/>
                        <a:t>Summarizing structured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Policy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0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3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Formatting tables or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</a:buBlip>
                        <a:tabLst/>
                        <a:defRPr/>
                      </a:pPr>
                      <a:r>
                        <a:rPr lang="en-US" dirty="0"/>
                        <a:t>Drafting documents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</a:buBlip>
                      </a:pPr>
                      <a:r>
                        <a:rPr lang="en-US" dirty="0"/>
                        <a:t>Leadership briefings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87881"/>
                  </a:ext>
                </a:extLst>
              </a:tr>
            </a:tbl>
          </a:graphicData>
        </a:graphic>
      </p:graphicFrame>
      <p:sp>
        <p:nvSpPr>
          <p:cNvPr id="5" name="Rectangle 4" descr="Checkmark">
            <a:extLst>
              <a:ext uri="{FF2B5EF4-FFF2-40B4-BE49-F238E27FC236}">
                <a16:creationId xmlns:a16="http://schemas.microsoft.com/office/drawing/2014/main" id="{AE04E69F-44AE-6698-B8BC-1CF6CE3BF45E}"/>
              </a:ext>
            </a:extLst>
          </p:cNvPr>
          <p:cNvSpPr/>
          <p:nvPr/>
        </p:nvSpPr>
        <p:spPr>
          <a:xfrm>
            <a:off x="10908535" y="26250"/>
            <a:ext cx="1074408" cy="1074408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EAD28-9694-DD2A-899C-A7E63F99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582244-EA4F-A9E6-94A9-ABE24601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5" y="136525"/>
            <a:ext cx="9648957" cy="945539"/>
          </a:xfrm>
        </p:spPr>
        <p:txBody>
          <a:bodyPr/>
          <a:lstStyle/>
          <a:p>
            <a:r>
              <a:rPr lang="en-US" dirty="0"/>
              <a:t>DAF365 Tools to Speed Processes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FB1B2-5104-85AB-B2C8-ED6550E014EC}"/>
              </a:ext>
            </a:extLst>
          </p:cNvPr>
          <p:cNvSpPr txBox="1"/>
          <p:nvPr/>
        </p:nvSpPr>
        <p:spPr>
          <a:xfrm>
            <a:off x="1201424" y="1343022"/>
            <a:ext cx="462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Office Applications</a:t>
            </a:r>
            <a:br>
              <a:rPr lang="en-US" b="1" u="sng" dirty="0"/>
            </a:br>
            <a:r>
              <a:rPr lang="en-US" dirty="0"/>
              <a:t>Excel, PowerPoint, OneNote, Word, &amp; Visio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E472A-AF5A-0FCA-2499-5D53363C81F5}"/>
              </a:ext>
            </a:extLst>
          </p:cNvPr>
          <p:cNvSpPr txBox="1"/>
          <p:nvPr/>
        </p:nvSpPr>
        <p:spPr>
          <a:xfrm>
            <a:off x="1201424" y="2872795"/>
            <a:ext cx="453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Communication</a:t>
            </a:r>
            <a:br>
              <a:rPr lang="en-US" b="1" u="sng" dirty="0"/>
            </a:br>
            <a:r>
              <a:rPr lang="en-US" dirty="0"/>
              <a:t>Outlook, Teams, People, &amp; Bookings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DA4B9-07F9-FDA7-528C-24FA538A27AC}"/>
              </a:ext>
            </a:extLst>
          </p:cNvPr>
          <p:cNvSpPr txBox="1"/>
          <p:nvPr/>
        </p:nvSpPr>
        <p:spPr>
          <a:xfrm>
            <a:off x="1201423" y="4538887"/>
            <a:ext cx="462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Analytics and Automation</a:t>
            </a:r>
            <a:br>
              <a:rPr lang="en-US" b="1" u="sng" dirty="0"/>
            </a:br>
            <a:r>
              <a:rPr lang="en-US" dirty="0"/>
              <a:t>Power BI, Power Apps, Forms, Power Automate &amp; Power Query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4A83F-01F1-D5C3-02B8-6EF5CDEFDF14}"/>
              </a:ext>
            </a:extLst>
          </p:cNvPr>
          <p:cNvSpPr txBox="1"/>
          <p:nvPr/>
        </p:nvSpPr>
        <p:spPr>
          <a:xfrm>
            <a:off x="7010394" y="1343022"/>
            <a:ext cx="419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File Storage and Content Management</a:t>
            </a:r>
            <a:br>
              <a:rPr lang="en-US" b="1" u="sng" dirty="0"/>
            </a:br>
            <a:r>
              <a:rPr lang="en-US" dirty="0"/>
              <a:t>OneDrive &amp; SharePoint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EF72A-BAC8-CCD1-2CAF-CE8A2A4BF8EC}"/>
              </a:ext>
            </a:extLst>
          </p:cNvPr>
          <p:cNvSpPr txBox="1"/>
          <p:nvPr/>
        </p:nvSpPr>
        <p:spPr>
          <a:xfrm>
            <a:off x="7010393" y="4538887"/>
            <a:ext cx="3922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Additional Tools</a:t>
            </a:r>
            <a:br>
              <a:rPr lang="en-US" b="1" u="sng" dirty="0"/>
            </a:br>
            <a:r>
              <a:rPr lang="en-US" dirty="0"/>
              <a:t>Insights &amp; Stream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2D7E6-2407-6B2B-66BE-73C352CFE072}"/>
              </a:ext>
            </a:extLst>
          </p:cNvPr>
          <p:cNvSpPr txBox="1"/>
          <p:nvPr/>
        </p:nvSpPr>
        <p:spPr>
          <a:xfrm>
            <a:off x="7010393" y="2872795"/>
            <a:ext cx="419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Organization</a:t>
            </a:r>
            <a:br>
              <a:rPr lang="en-US" b="1" u="sng" dirty="0"/>
            </a:br>
            <a:r>
              <a:rPr lang="en-US" dirty="0"/>
              <a:t>Calendar, Lists, Planner, &amp; To 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FAB4D9-7892-D87C-829B-93C9ED9B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1423" y="2078335"/>
            <a:ext cx="628738" cy="552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C059C0-E209-D761-897B-2005D5FD88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759" y="2087861"/>
            <a:ext cx="562053" cy="533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3C4A41-F4E5-3D6A-7885-7DC5C566A5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670" y="2092624"/>
            <a:ext cx="571580" cy="523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7DABE6-3F02-F280-08BE-B98A6EFD33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9883" y="2078335"/>
            <a:ext cx="571580" cy="552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C83467-29E4-C36A-7DA0-753B82250D5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321" y="2064045"/>
            <a:ext cx="562053" cy="581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47298B-13BC-88CD-84F2-6B52DDEA615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1423" y="3684722"/>
            <a:ext cx="600159" cy="523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8E02A2-AF68-4EED-A1CE-D74C3DBA34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7946" y="3670433"/>
            <a:ext cx="628738" cy="5525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3E2F31-EA76-7465-5C9C-A04436FF5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3048" y="3665670"/>
            <a:ext cx="504895" cy="562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5F84F5-F7F3-2478-3B27-316E302F3F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319" y="5494162"/>
            <a:ext cx="590632" cy="581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5B6788-6E9A-8EB7-5185-61812AE1306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2007" y="5541794"/>
            <a:ext cx="609685" cy="485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764008-8F85-A949-0F6B-EC6752FA0B2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344" y="5479873"/>
            <a:ext cx="476316" cy="6096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BE4907-E65A-438B-5EBB-CBC593B4309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5610" y="5522741"/>
            <a:ext cx="628738" cy="5239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45A3C6-8DFA-61D4-2634-1E82DE1C80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9349" y="5478391"/>
            <a:ext cx="612648" cy="6126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C27FB4-698F-2B0E-0F30-6DDD809544C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94" y="2111677"/>
            <a:ext cx="609685" cy="4858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1886C0-3776-7A31-23BE-39634ADB92C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1630" y="2040229"/>
            <a:ext cx="562053" cy="628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57C63C-4AB4-5598-C99D-F4D44FB2AC8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94" y="3699012"/>
            <a:ext cx="514422" cy="4953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362E02-1B53-FC7B-8869-6545DA67453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8592" y="3694249"/>
            <a:ext cx="514422" cy="5048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DBFD8C-1E17-ACDF-8CE4-DD5CE125B99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969" y="3641854"/>
            <a:ext cx="600159" cy="6096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EF3B4E-7F9C-95AD-D5AD-CF1CDF296A08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1630" y="5517978"/>
            <a:ext cx="523948" cy="533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32287E-ECD1-842A-27EF-C6CFE942240D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94" y="5503689"/>
            <a:ext cx="543001" cy="562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43DA6F-56AE-E16E-3730-8C9D79BF524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7281" y="3666623"/>
            <a:ext cx="600158" cy="560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B9ED2F-7F73-FC0A-CE8B-317AE375281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2007" y="3721504"/>
            <a:ext cx="527539" cy="4572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E296CC-7E21-125B-5411-79F7A657A87D}"/>
              </a:ext>
            </a:extLst>
          </p:cNvPr>
          <p:cNvCxnSpPr>
            <a:cxnSpLocks/>
          </p:cNvCxnSpPr>
          <p:nvPr/>
        </p:nvCxnSpPr>
        <p:spPr>
          <a:xfrm>
            <a:off x="6278109" y="1326285"/>
            <a:ext cx="0" cy="4754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 descr="Tools">
            <a:extLst>
              <a:ext uri="{FF2B5EF4-FFF2-40B4-BE49-F238E27FC236}">
                <a16:creationId xmlns:a16="http://schemas.microsoft.com/office/drawing/2014/main" id="{587E37C5-30A3-8AC3-F8F9-384A4177ECED}"/>
              </a:ext>
            </a:extLst>
          </p:cNvPr>
          <p:cNvSpPr/>
          <p:nvPr/>
        </p:nvSpPr>
        <p:spPr>
          <a:xfrm>
            <a:off x="10932424" y="72090"/>
            <a:ext cx="1074408" cy="1074408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9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C04F4-1814-E923-BFA5-DF9FC95F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the “</a:t>
            </a:r>
            <a:r>
              <a:rPr lang="en-US" dirty="0">
                <a:hlinkClick r:id="rId3"/>
              </a:rPr>
              <a:t>IIP: Innovation Improvement Programming</a:t>
            </a:r>
            <a:r>
              <a:rPr lang="en-US" dirty="0"/>
              <a:t>” Team and watch the “</a:t>
            </a:r>
            <a:r>
              <a:rPr lang="en-US" dirty="0">
                <a:hlinkClick r:id="rId4"/>
              </a:rPr>
              <a:t>Zero to Hero in 10 Minutes</a:t>
            </a:r>
            <a:r>
              <a:rPr lang="en-US" dirty="0"/>
              <a:t>” video</a:t>
            </a:r>
          </a:p>
          <a:p>
            <a:pPr lvl="1"/>
            <a:r>
              <a:rPr lang="en-US" dirty="0"/>
              <a:t>Use GenAI.mil (or any other model) to generate HTML, PowerShell, VBS, and VBA scripts</a:t>
            </a:r>
          </a:p>
          <a:p>
            <a:pPr lvl="1"/>
            <a:r>
              <a:rPr lang="en-US" dirty="0"/>
              <a:t>Observe, orient, decide, act and keep iterating </a:t>
            </a:r>
            <a:r>
              <a:rPr lang="en-US" dirty="0">
                <a:sym typeface="Wingdings" panose="05000000000000000000" pitchFamily="2" charset="2"/>
              </a:rPr>
              <a:t> the basics of process improvement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64BEB-770E-280B-DE86-CC05ABD5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261730-93DC-B3C4-8A92-482ADED2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5" y="136525"/>
            <a:ext cx="9648959" cy="945539"/>
          </a:xfrm>
        </p:spPr>
        <p:txBody>
          <a:bodyPr/>
          <a:lstStyle/>
          <a:p>
            <a:r>
              <a:rPr lang="en-US" dirty="0"/>
              <a:t>Zero to Hero in 10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9BB51-944B-A4A8-660D-286ECF50A08C}"/>
              </a:ext>
            </a:extLst>
          </p:cNvPr>
          <p:cNvSpPr/>
          <p:nvPr/>
        </p:nvSpPr>
        <p:spPr>
          <a:xfrm>
            <a:off x="1213128" y="3791117"/>
            <a:ext cx="2119158" cy="466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D5ABD-81FE-40C0-6121-4E47753F0F9C}"/>
              </a:ext>
            </a:extLst>
          </p:cNvPr>
          <p:cNvGrpSpPr/>
          <p:nvPr/>
        </p:nvGrpSpPr>
        <p:grpSpPr>
          <a:xfrm>
            <a:off x="1522737" y="3989086"/>
            <a:ext cx="4108331" cy="607437"/>
            <a:chOff x="1522737" y="3989086"/>
            <a:chExt cx="4108331" cy="6074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828622-8DE8-31AA-6935-D545CC118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2737" y="3989086"/>
              <a:ext cx="557851" cy="6074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E5D15A-FE6A-C155-0B79-DD03887CC5A4}"/>
                </a:ext>
              </a:extLst>
            </p:cNvPr>
            <p:cNvSpPr/>
            <p:nvPr/>
          </p:nvSpPr>
          <p:spPr>
            <a:xfrm>
              <a:off x="1949810" y="4074549"/>
              <a:ext cx="3681258" cy="466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563C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DAF FM Data Analytics Community</a:t>
              </a:r>
              <a:endParaRPr lang="en-US" sz="1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6F09C4-51F9-91AC-EA88-27A336074FAA}"/>
              </a:ext>
            </a:extLst>
          </p:cNvPr>
          <p:cNvGrpSpPr/>
          <p:nvPr/>
        </p:nvGrpSpPr>
        <p:grpSpPr>
          <a:xfrm>
            <a:off x="6622765" y="4743799"/>
            <a:ext cx="2619594" cy="400777"/>
            <a:chOff x="5993286" y="3919018"/>
            <a:chExt cx="2619594" cy="400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E9ED1D-56C5-FB1A-2696-C3A6E9FCA5A1}"/>
                </a:ext>
              </a:extLst>
            </p:cNvPr>
            <p:cNvSpPr/>
            <p:nvPr/>
          </p:nvSpPr>
          <p:spPr>
            <a:xfrm>
              <a:off x="6291711" y="3929215"/>
              <a:ext cx="2321169" cy="390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7"/>
                </a:rPr>
                <a:t>AF Power Automate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D84900-443D-890A-F1C7-254B4CC36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93286" y="3919018"/>
              <a:ext cx="419158" cy="39058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B96AB2-98E6-B0E7-BB96-DB599031854F}"/>
              </a:ext>
            </a:extLst>
          </p:cNvPr>
          <p:cNvGrpSpPr/>
          <p:nvPr/>
        </p:nvGrpSpPr>
        <p:grpSpPr>
          <a:xfrm>
            <a:off x="6543637" y="4053037"/>
            <a:ext cx="2321169" cy="393270"/>
            <a:chOff x="5824921" y="3231020"/>
            <a:chExt cx="2321169" cy="3932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7D9E4A-7A19-FB0E-0378-7E885B01A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95947" y="3233710"/>
              <a:ext cx="400106" cy="39058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50B557-A7CA-0E09-9CEA-BE60E278B13C}"/>
                </a:ext>
              </a:extLst>
            </p:cNvPr>
            <p:cNvSpPr/>
            <p:nvPr/>
          </p:nvSpPr>
          <p:spPr>
            <a:xfrm>
              <a:off x="5824921" y="3231020"/>
              <a:ext cx="2321169" cy="390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10"/>
                </a:rPr>
                <a:t>AF Power BI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D88BE5-DE58-7A23-A2F9-BA181B9BAAFB}"/>
              </a:ext>
            </a:extLst>
          </p:cNvPr>
          <p:cNvGrpSpPr/>
          <p:nvPr/>
        </p:nvGrpSpPr>
        <p:grpSpPr>
          <a:xfrm>
            <a:off x="1637033" y="4791169"/>
            <a:ext cx="2630962" cy="401071"/>
            <a:chOff x="916514" y="5426544"/>
            <a:chExt cx="2630962" cy="40107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2B0752-C63F-730E-570A-04993693A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6514" y="5427509"/>
              <a:ext cx="400106" cy="40010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AFA4F2-A68C-064E-1765-CE6C6761BB89}"/>
                </a:ext>
              </a:extLst>
            </p:cNvPr>
            <p:cNvSpPr/>
            <p:nvPr/>
          </p:nvSpPr>
          <p:spPr>
            <a:xfrm>
              <a:off x="1226307" y="5426544"/>
              <a:ext cx="2321169" cy="390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12"/>
                </a:rPr>
                <a:t>GenAI Collaboration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4CB018-D16E-7C81-E2BE-9672E991252D}"/>
              </a:ext>
            </a:extLst>
          </p:cNvPr>
          <p:cNvGrpSpPr/>
          <p:nvPr/>
        </p:nvGrpSpPr>
        <p:grpSpPr>
          <a:xfrm>
            <a:off x="6631557" y="5442069"/>
            <a:ext cx="2404313" cy="390580"/>
            <a:chOff x="5923085" y="4257907"/>
            <a:chExt cx="2404313" cy="3905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00A502-5865-46C0-711E-4ABD051F5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3085" y="4257907"/>
              <a:ext cx="419158" cy="39058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2D97A3-8FE3-89E3-71B4-A15AE68E3241}"/>
                </a:ext>
              </a:extLst>
            </p:cNvPr>
            <p:cNvSpPr/>
            <p:nvPr/>
          </p:nvSpPr>
          <p:spPr>
            <a:xfrm>
              <a:off x="6006229" y="4257907"/>
              <a:ext cx="2321169" cy="390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14"/>
                </a:rPr>
                <a:t>AF Power Apps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DC3AE7-D30D-DADE-587B-A95568DAB82F}"/>
              </a:ext>
            </a:extLst>
          </p:cNvPr>
          <p:cNvGrpSpPr/>
          <p:nvPr/>
        </p:nvGrpSpPr>
        <p:grpSpPr>
          <a:xfrm>
            <a:off x="6596389" y="3227799"/>
            <a:ext cx="3232093" cy="527746"/>
            <a:chOff x="6596389" y="3227799"/>
            <a:chExt cx="3232093" cy="5277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8A064B-5E0E-D075-8F3A-48B8F60C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96389" y="3257944"/>
              <a:ext cx="466790" cy="43821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454335-965F-E4CC-9499-371C67924BC3}"/>
                </a:ext>
              </a:extLst>
            </p:cNvPr>
            <p:cNvSpPr/>
            <p:nvPr/>
          </p:nvSpPr>
          <p:spPr>
            <a:xfrm>
              <a:off x="6990032" y="3227799"/>
              <a:ext cx="2838450" cy="527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16"/>
                </a:rPr>
                <a:t>DAF Process </a:t>
              </a:r>
            </a:p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16"/>
                </a:rPr>
                <a:t>Improvement Professionals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B21F88-1BC3-0F97-C21B-D44D23ADDDBE}"/>
              </a:ext>
            </a:extLst>
          </p:cNvPr>
          <p:cNvGrpSpPr/>
          <p:nvPr/>
        </p:nvGrpSpPr>
        <p:grpSpPr>
          <a:xfrm>
            <a:off x="1637033" y="5386885"/>
            <a:ext cx="3580536" cy="390580"/>
            <a:chOff x="1103049" y="5458753"/>
            <a:chExt cx="3580536" cy="39058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253963D-8F9F-ED94-7580-B7820F3BC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03049" y="5458753"/>
              <a:ext cx="409632" cy="39058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05736D-352D-1656-9558-3BD88D9A70EC}"/>
                </a:ext>
              </a:extLst>
            </p:cNvPr>
            <p:cNvSpPr/>
            <p:nvPr/>
          </p:nvSpPr>
          <p:spPr>
            <a:xfrm>
              <a:off x="1408230" y="5458753"/>
              <a:ext cx="3275355" cy="390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hlinkClick r:id="rId18"/>
                </a:rPr>
                <a:t>AFMC Automation Community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8A608E-736D-8ED9-A0AE-855D61E32E0B}"/>
              </a:ext>
            </a:extLst>
          </p:cNvPr>
          <p:cNvGrpSpPr/>
          <p:nvPr/>
        </p:nvGrpSpPr>
        <p:grpSpPr>
          <a:xfrm>
            <a:off x="1628241" y="3172615"/>
            <a:ext cx="3224337" cy="621825"/>
            <a:chOff x="1408230" y="3050510"/>
            <a:chExt cx="3224337" cy="62182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05DE77-3EEC-E595-E6FA-7A4B4FC3B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08230" y="3157781"/>
              <a:ext cx="438211" cy="41915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B61143-C782-3A16-899B-B7E6ECAC28F1}"/>
                </a:ext>
              </a:extLst>
            </p:cNvPr>
            <p:cNvSpPr/>
            <p:nvPr/>
          </p:nvSpPr>
          <p:spPr>
            <a:xfrm>
              <a:off x="1813877" y="3050510"/>
              <a:ext cx="2818690" cy="621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hlinkClick r:id="rId3"/>
                </a:rPr>
                <a:t>IIP: Innovation Improvement Programming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0" name="Rectangle 49" descr="Tools">
            <a:extLst>
              <a:ext uri="{FF2B5EF4-FFF2-40B4-BE49-F238E27FC236}">
                <a16:creationId xmlns:a16="http://schemas.microsoft.com/office/drawing/2014/main" id="{60623A7D-90F9-ED11-DE08-D9FCBA842F41}"/>
              </a:ext>
            </a:extLst>
          </p:cNvPr>
          <p:cNvSpPr/>
          <p:nvPr/>
        </p:nvSpPr>
        <p:spPr>
          <a:xfrm>
            <a:off x="10932424" y="72090"/>
            <a:ext cx="1074408" cy="1074408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93EFA-57C8-D2FC-ADF7-56BDC51E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C46EE-A6E3-8C6A-71EC-57C63BDB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370AC1-1D6D-00DB-254F-826DFE92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65" y="136525"/>
            <a:ext cx="9677373" cy="945539"/>
          </a:xfrm>
        </p:spPr>
        <p:txBody>
          <a:bodyPr/>
          <a:lstStyle/>
          <a:p>
            <a:r>
              <a:rPr lang="en-US" dirty="0"/>
              <a:t>Principles for Smarter Work</a:t>
            </a:r>
          </a:p>
        </p:txBody>
      </p:sp>
      <p:sp>
        <p:nvSpPr>
          <p:cNvPr id="6" name="Rectangle 5" descr="Head with Gears">
            <a:extLst>
              <a:ext uri="{FF2B5EF4-FFF2-40B4-BE49-F238E27FC236}">
                <a16:creationId xmlns:a16="http://schemas.microsoft.com/office/drawing/2014/main" id="{8C346A14-9C99-128E-A9AA-D651C77298B4}"/>
              </a:ext>
            </a:extLst>
          </p:cNvPr>
          <p:cNvSpPr/>
          <p:nvPr/>
        </p:nvSpPr>
        <p:spPr>
          <a:xfrm>
            <a:off x="10960838" y="72090"/>
            <a:ext cx="1074408" cy="1074408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877591-A500-32C9-3FD3-BF2194AB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681"/>
          <a:stretch>
            <a:fillRect/>
          </a:stretch>
        </p:blipFill>
        <p:spPr>
          <a:xfrm>
            <a:off x="2125888" y="1190459"/>
            <a:ext cx="7940225" cy="567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70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366C8B-6129-A715-358C-5971644B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+ DAF365 = smarter, faster, high-value work</a:t>
            </a:r>
          </a:p>
          <a:p>
            <a:pPr lvl="1"/>
            <a:r>
              <a:rPr lang="en-US" dirty="0"/>
              <a:t>Automate vs. AI Augmented vs. Human-led</a:t>
            </a:r>
          </a:p>
          <a:p>
            <a:pPr lvl="1"/>
            <a:r>
              <a:rPr lang="en-US" dirty="0"/>
              <a:t>Use AI to teach you to use DAF365 and coding</a:t>
            </a:r>
          </a:p>
          <a:p>
            <a:r>
              <a:rPr lang="en-US" dirty="0"/>
              <a:t>Small improvements scale → big impact on FM processes</a:t>
            </a:r>
          </a:p>
          <a:p>
            <a:r>
              <a:rPr lang="en-US" dirty="0"/>
              <a:t>Experiment and share across units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779DD-8516-6136-825A-F1A47303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0C1-B6C3-5E40-8573-2A0F8DFA8B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46CF21-AB57-6FBE-BEF8-8AEFBA43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54207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FB51B7C166B4CBB53769444AD173A" ma:contentTypeVersion="10" ma:contentTypeDescription="Create a new document." ma:contentTypeScope="" ma:versionID="93c9f6d63e0e05fe03a3cefcce99b344">
  <xsd:schema xmlns:xsd="http://www.w3.org/2001/XMLSchema" xmlns:xs="http://www.w3.org/2001/XMLSchema" xmlns:p="http://schemas.microsoft.com/office/2006/metadata/properties" xmlns:ns2="f92e637c-3c93-4ad2-b1ff-d9e0f19098bc" xmlns:ns3="57a07a03-3142-481c-afe3-ca83f7ef8332" targetNamespace="http://schemas.microsoft.com/office/2006/metadata/properties" ma:root="true" ma:fieldsID="2f7cb077cdadf200ce6a36cd071bc789" ns2:_="" ns3:_="">
    <xsd:import namespace="f92e637c-3c93-4ad2-b1ff-d9e0f19098bc"/>
    <xsd:import namespace="57a07a03-3142-481c-afe3-ca83f7ef83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e637c-3c93-4ad2-b1ff-d9e0f1909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07a03-3142-481c-afe3-ca83f7ef8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a07a03-3142-481c-afe3-ca83f7ef8332">
      <UserInfo>
        <DisplayName>PERKINS, REBECCA I CIV USAF AFMC AFRL/CA</DisplayName>
        <AccountId>221</AccountId>
        <AccountType/>
      </UserInfo>
      <UserInfo>
        <DisplayName>TRAYLER, BRADFORD D NH-04 USAF AFMC HQAFMC/A1/A1MO</DisplayName>
        <AccountId>222</AccountId>
        <AccountType/>
      </UserInfo>
      <UserInfo>
        <DisplayName>PATTERSON, TAYLOR A Maj USAF AFMC AFMC/DSE</DisplayName>
        <AccountId>157</AccountId>
        <AccountType/>
      </UserInfo>
    </SharedWithUsers>
    <MediaLengthInSeconds xmlns="f92e637c-3c93-4ad2-b1ff-d9e0f19098bc" xsi:nil="true"/>
  </documentManagement>
</p:properties>
</file>

<file path=customXml/itemProps1.xml><?xml version="1.0" encoding="utf-8"?>
<ds:datastoreItem xmlns:ds="http://schemas.openxmlformats.org/officeDocument/2006/customXml" ds:itemID="{D47D8C00-C993-4C8A-B07E-1CFFBEB63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9FBDE-100F-4E3D-B8FF-83EC240B7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2e637c-3c93-4ad2-b1ff-d9e0f19098bc"/>
    <ds:schemaRef ds:uri="57a07a03-3142-481c-afe3-ca83f7ef83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8B31B6-E7A8-441D-AC8A-A433DF73479D}">
  <ds:schemaRefs>
    <ds:schemaRef ds:uri="http://schemas.microsoft.com/office/2006/metadata/properties"/>
    <ds:schemaRef ds:uri="57a07a03-3142-481c-afe3-ca83f7ef8332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f92e637c-3c93-4ad2-b1ff-d9e0f19098bc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591</Words>
  <Application>Microsoft Office PowerPoint</Application>
  <PresentationFormat>Widescreen</PresentationFormat>
  <Paragraphs>118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Overview</vt:lpstr>
      <vt:lpstr>Framing</vt:lpstr>
      <vt:lpstr>The Reality of AI</vt:lpstr>
      <vt:lpstr>Appropriate Use</vt:lpstr>
      <vt:lpstr>DAF365 Tools to Speed Processes</vt:lpstr>
      <vt:lpstr>Zero to Hero in 10 Minutes</vt:lpstr>
      <vt:lpstr>Principles for Smarter Work</vt:lpstr>
      <vt:lpstr>Key Takeaways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Bilenkina</dc:creator>
  <cp:lastModifiedBy>PADEN, JONATHAN R CIV USAF AFMC AFLCMC/WFFQ</cp:lastModifiedBy>
  <cp:revision>69</cp:revision>
  <cp:lastPrinted>2023-10-25T17:53:09Z</cp:lastPrinted>
  <dcterms:created xsi:type="dcterms:W3CDTF">2020-03-03T18:14:23Z</dcterms:created>
  <dcterms:modified xsi:type="dcterms:W3CDTF">2026-05-06T01:07:46Z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0x0101005A5FB51B7C166B4CBB53769444AD173A</vt:lpwstr>
  </property>
  <property fmtid="{D5CDD505-2E9C-101B-9397-08002B2CF9AE}" pid="3" name="MediaServiceImageTags">
    <vt:lpwstr/>
  </property>
  <property fmtid="{D5CDD505-2E9C-101B-9397-08002B2CF9AE}" pid="4" name="Order">
    <vt:r8>864700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