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5"/>
  </p:notesMasterIdLst>
  <p:handoutMasterIdLst>
    <p:handoutMasterId r:id="rId16"/>
  </p:handoutMasterIdLst>
  <p:sldIdLst>
    <p:sldId id="262" r:id="rId3"/>
    <p:sldId id="2147483644" r:id="rId4"/>
    <p:sldId id="2147483639" r:id="rId5"/>
    <p:sldId id="263" r:id="rId6"/>
    <p:sldId id="2147483643" r:id="rId7"/>
    <p:sldId id="264" r:id="rId8"/>
    <p:sldId id="2147483638" r:id="rId9"/>
    <p:sldId id="2147483640" r:id="rId10"/>
    <p:sldId id="2147483641" r:id="rId11"/>
    <p:sldId id="265" r:id="rId12"/>
    <p:sldId id="2147483636" r:id="rId13"/>
    <p:sldId id="214748364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8" autoAdjust="0"/>
    <p:restoredTop sz="86966" autoAdjust="0"/>
  </p:normalViewPr>
  <p:slideViewPr>
    <p:cSldViewPr snapToGrid="0">
      <p:cViewPr varScale="1">
        <p:scale>
          <a:sx n="92" d="100"/>
          <a:sy n="92" d="100"/>
        </p:scale>
        <p:origin x="9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0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KE, EMILY M CIV USAF AFMC AFRL/FM" userId="d3897152-aece-4873-9f3f-778c40b06144" providerId="ADAL" clId="{634E7410-AA69-475C-8787-37AE1B27A430}"/>
    <pc:docChg chg="undo custSel addSld delSld modSld sldOrd delMainMaster modMainMaster">
      <pc:chgData name="DUKE, EMILY M CIV USAF AFMC AFRL/FM" userId="d3897152-aece-4873-9f3f-778c40b06144" providerId="ADAL" clId="{634E7410-AA69-475C-8787-37AE1B27A430}" dt="2026-04-28T14:50:40.909" v="3796" actId="6549"/>
      <pc:docMkLst>
        <pc:docMk/>
      </pc:docMkLst>
      <pc:sldChg chg="delSp modSp mod">
        <pc:chgData name="DUKE, EMILY M CIV USAF AFMC AFRL/FM" userId="d3897152-aece-4873-9f3f-778c40b06144" providerId="ADAL" clId="{634E7410-AA69-475C-8787-37AE1B27A430}" dt="2026-04-28T14:15:18.242" v="3793" actId="6549"/>
        <pc:sldMkLst>
          <pc:docMk/>
          <pc:sldMk cId="213951777" sldId="262"/>
        </pc:sldMkLst>
        <pc:spChg chg="mod">
          <ac:chgData name="DUKE, EMILY M CIV USAF AFMC AFRL/FM" userId="d3897152-aece-4873-9f3f-778c40b06144" providerId="ADAL" clId="{634E7410-AA69-475C-8787-37AE1B27A430}" dt="2026-04-28T14:15:18.242" v="3793" actId="6549"/>
          <ac:spMkLst>
            <pc:docMk/>
            <pc:sldMk cId="213951777" sldId="262"/>
            <ac:spMk id="4" creationId="{00000000-0000-0000-0000-000000000000}"/>
          </ac:spMkLst>
        </pc:spChg>
        <pc:spChg chg="mod">
          <ac:chgData name="DUKE, EMILY M CIV USAF AFMC AFRL/FM" userId="d3897152-aece-4873-9f3f-778c40b06144" providerId="ADAL" clId="{634E7410-AA69-475C-8787-37AE1B27A430}" dt="2026-04-15T12:32:09.209" v="97" actId="6549"/>
          <ac:spMkLst>
            <pc:docMk/>
            <pc:sldMk cId="213951777" sldId="262"/>
            <ac:spMk id="16" creationId="{BB890F5A-73A3-46FE-9C05-BCFC0238A1FF}"/>
          </ac:spMkLst>
        </pc:spChg>
      </pc:sldChg>
      <pc:sldChg chg="modSp mod ord">
        <pc:chgData name="DUKE, EMILY M CIV USAF AFMC AFRL/FM" userId="d3897152-aece-4873-9f3f-778c40b06144" providerId="ADAL" clId="{634E7410-AA69-475C-8787-37AE1B27A430}" dt="2026-04-15T19:08:38.918" v="1659" actId="14100"/>
        <pc:sldMkLst>
          <pc:docMk/>
          <pc:sldMk cId="3062165392" sldId="263"/>
        </pc:sldMkLst>
        <pc:spChg chg="mod">
          <ac:chgData name="DUKE, EMILY M CIV USAF AFMC AFRL/FM" userId="d3897152-aece-4873-9f3f-778c40b06144" providerId="ADAL" clId="{634E7410-AA69-475C-8787-37AE1B27A430}" dt="2026-04-15T19:08:38.918" v="1659" actId="14100"/>
          <ac:spMkLst>
            <pc:docMk/>
            <pc:sldMk cId="3062165392" sldId="263"/>
            <ac:spMk id="5" creationId="{6A4C7C44-5B25-47B5-B78D-14F047D124C3}"/>
          </ac:spMkLst>
        </pc:spChg>
      </pc:sldChg>
      <pc:sldChg chg="addSp delSp modSp mod setBg modClrScheme delDesignElem chgLayout modNotesTx">
        <pc:chgData name="DUKE, EMILY M CIV USAF AFMC AFRL/FM" userId="d3897152-aece-4873-9f3f-778c40b06144" providerId="ADAL" clId="{634E7410-AA69-475C-8787-37AE1B27A430}" dt="2026-04-22T18:45:06.444" v="3764" actId="6549"/>
        <pc:sldMkLst>
          <pc:docMk/>
          <pc:sldMk cId="2049562870" sldId="264"/>
        </pc:sldMkLst>
        <pc:spChg chg="mod ord">
          <ac:chgData name="DUKE, EMILY M CIV USAF AFMC AFRL/FM" userId="d3897152-aece-4873-9f3f-778c40b06144" providerId="ADAL" clId="{634E7410-AA69-475C-8787-37AE1B27A430}" dt="2026-04-15T19:19:19.099" v="1982" actId="20577"/>
          <ac:spMkLst>
            <pc:docMk/>
            <pc:sldMk cId="2049562870" sldId="264"/>
            <ac:spMk id="5" creationId="{60C680F3-4428-4348-9A09-C908F5FCB651}"/>
          </ac:spMkLst>
        </pc:spChg>
        <pc:spChg chg="add mod">
          <ac:chgData name="DUKE, EMILY M CIV USAF AFMC AFRL/FM" userId="d3897152-aece-4873-9f3f-778c40b06144" providerId="ADAL" clId="{634E7410-AA69-475C-8787-37AE1B27A430}" dt="2026-04-15T18:38:08.881" v="1023" actId="14100"/>
          <ac:spMkLst>
            <pc:docMk/>
            <pc:sldMk cId="2049562870" sldId="264"/>
            <ac:spMk id="7" creationId="{21097F81-344C-87DB-4D9D-61145A0646F4}"/>
          </ac:spMkLst>
        </pc:spChg>
        <pc:spChg chg="add ord">
          <ac:chgData name="DUKE, EMILY M CIV USAF AFMC AFRL/FM" userId="d3897152-aece-4873-9f3f-778c40b06144" providerId="ADAL" clId="{634E7410-AA69-475C-8787-37AE1B27A430}" dt="2026-04-15T18:38:54.488" v="1029" actId="26606"/>
          <ac:spMkLst>
            <pc:docMk/>
            <pc:sldMk cId="2049562870" sldId="264"/>
            <ac:spMk id="9" creationId="{CC03C799-E79B-4FB9-41C7-6CAFE70543CD}"/>
          </ac:spMkLst>
        </pc:spChg>
        <pc:spChg chg="add mod">
          <ac:chgData name="DUKE, EMILY M CIV USAF AFMC AFRL/FM" userId="d3897152-aece-4873-9f3f-778c40b06144" providerId="ADAL" clId="{634E7410-AA69-475C-8787-37AE1B27A430}" dt="2026-04-15T18:39:23.691" v="1031"/>
          <ac:spMkLst>
            <pc:docMk/>
            <pc:sldMk cId="2049562870" sldId="264"/>
            <ac:spMk id="11" creationId="{CABE4083-103C-5696-B8A3-B6B2DC49B0EF}"/>
          </ac:spMkLst>
        </pc:spChg>
        <pc:spChg chg="add mod">
          <ac:chgData name="DUKE, EMILY M CIV USAF AFMC AFRL/FM" userId="d3897152-aece-4873-9f3f-778c40b06144" providerId="ADAL" clId="{634E7410-AA69-475C-8787-37AE1B27A430}" dt="2026-04-15T18:44:37.202" v="1084" actId="1076"/>
          <ac:spMkLst>
            <pc:docMk/>
            <pc:sldMk cId="2049562870" sldId="264"/>
            <ac:spMk id="14" creationId="{A8D52CE9-3388-EA2D-6E1F-D046DADB06DD}"/>
          </ac:spMkLst>
        </pc:spChg>
        <pc:spChg chg="add mod">
          <ac:chgData name="DUKE, EMILY M CIV USAF AFMC AFRL/FM" userId="d3897152-aece-4873-9f3f-778c40b06144" providerId="ADAL" clId="{634E7410-AA69-475C-8787-37AE1B27A430}" dt="2026-04-22T18:45:06.444" v="3764" actId="6549"/>
          <ac:spMkLst>
            <pc:docMk/>
            <pc:sldMk cId="2049562870" sldId="264"/>
            <ac:spMk id="16" creationId="{D694FCE7-03A4-FEDE-01CF-ABBA45BB7301}"/>
          </ac:spMkLst>
        </pc:spChg>
        <pc:picChg chg="add mod ord">
          <ac:chgData name="DUKE, EMILY M CIV USAF AFMC AFRL/FM" userId="d3897152-aece-4873-9f3f-778c40b06144" providerId="ADAL" clId="{634E7410-AA69-475C-8787-37AE1B27A430}" dt="2026-04-20T21:56:55.143" v="2215" actId="14100"/>
          <ac:picMkLst>
            <pc:docMk/>
            <pc:sldMk cId="2049562870" sldId="264"/>
            <ac:picMk id="8" creationId="{B59C5C32-559A-287D-7FFB-DAFA0F278CCA}"/>
          </ac:picMkLst>
        </pc:picChg>
        <pc:picChg chg="add mod">
          <ac:chgData name="DUKE, EMILY M CIV USAF AFMC AFRL/FM" userId="d3897152-aece-4873-9f3f-778c40b06144" providerId="ADAL" clId="{634E7410-AA69-475C-8787-37AE1B27A430}" dt="2026-04-20T21:56:54.530" v="2214" actId="1076"/>
          <ac:picMkLst>
            <pc:docMk/>
            <pc:sldMk cId="2049562870" sldId="264"/>
            <ac:picMk id="12" creationId="{82D905CA-153E-7726-5507-4158C220F7D4}"/>
          </ac:picMkLst>
        </pc:picChg>
      </pc:sldChg>
      <pc:sldChg chg="addSp delSp modSp mod ord setBg chgLayout modNotesTx">
        <pc:chgData name="DUKE, EMILY M CIV USAF AFMC AFRL/FM" userId="d3897152-aece-4873-9f3f-778c40b06144" providerId="ADAL" clId="{634E7410-AA69-475C-8787-37AE1B27A430}" dt="2026-04-28T14:50:36.730" v="3795" actId="6549"/>
        <pc:sldMkLst>
          <pc:docMk/>
          <pc:sldMk cId="1364230284" sldId="265"/>
        </pc:sldMkLst>
        <pc:spChg chg="add mod">
          <ac:chgData name="DUKE, EMILY M CIV USAF AFMC AFRL/FM" userId="d3897152-aece-4873-9f3f-778c40b06144" providerId="ADAL" clId="{634E7410-AA69-475C-8787-37AE1B27A430}" dt="2026-04-20T22:25:14.107" v="2615" actId="113"/>
          <ac:spMkLst>
            <pc:docMk/>
            <pc:sldMk cId="1364230284" sldId="265"/>
            <ac:spMk id="2" creationId="{9E38F54D-FB4D-CE06-FC31-46A3DEB84201}"/>
          </ac:spMkLst>
        </pc:spChg>
        <pc:spChg chg="add mod">
          <ac:chgData name="DUKE, EMILY M CIV USAF AFMC AFRL/FM" userId="d3897152-aece-4873-9f3f-778c40b06144" providerId="ADAL" clId="{634E7410-AA69-475C-8787-37AE1B27A430}" dt="2026-04-15T14:04:20.127" v="201" actId="1076"/>
          <ac:spMkLst>
            <pc:docMk/>
            <pc:sldMk cId="1364230284" sldId="265"/>
            <ac:spMk id="13" creationId="{2F868A80-3710-2B34-CA89-9A5F06E1B12A}"/>
          </ac:spMkLst>
        </pc:spChg>
        <pc:spChg chg="add mod ord">
          <ac:chgData name="DUKE, EMILY M CIV USAF AFMC AFRL/FM" userId="d3897152-aece-4873-9f3f-778c40b06144" providerId="ADAL" clId="{634E7410-AA69-475C-8787-37AE1B27A430}" dt="2026-04-15T19:17:51.444" v="1976" actId="20577"/>
          <ac:spMkLst>
            <pc:docMk/>
            <pc:sldMk cId="1364230284" sldId="265"/>
            <ac:spMk id="14" creationId="{B7D3923C-5139-30F4-5876-7DB75ABB903D}"/>
          </ac:spMkLst>
        </pc:spChg>
        <pc:picChg chg="add mod">
          <ac:chgData name="DUKE, EMILY M CIV USAF AFMC AFRL/FM" userId="d3897152-aece-4873-9f3f-778c40b06144" providerId="ADAL" clId="{634E7410-AA69-475C-8787-37AE1B27A430}" dt="2026-04-20T22:25:16.511" v="2616" actId="1035"/>
          <ac:picMkLst>
            <pc:docMk/>
            <pc:sldMk cId="1364230284" sldId="265"/>
            <ac:picMk id="8" creationId="{9295FACD-65AB-3509-DDF9-4752A3B1475D}"/>
          </ac:picMkLst>
        </pc:picChg>
        <pc:cxnChg chg="add mod">
          <ac:chgData name="DUKE, EMILY M CIV USAF AFMC AFRL/FM" userId="d3897152-aece-4873-9f3f-778c40b06144" providerId="ADAL" clId="{634E7410-AA69-475C-8787-37AE1B27A430}" dt="2026-04-15T14:04:01.464" v="195" actId="1582"/>
          <ac:cxnSpMkLst>
            <pc:docMk/>
            <pc:sldMk cId="1364230284" sldId="265"/>
            <ac:cxnSpMk id="12" creationId="{49975632-D3A7-7A99-570E-3281CA33BC28}"/>
          </ac:cxnSpMkLst>
        </pc:cxnChg>
      </pc:sldChg>
      <pc:sldChg chg="addSp delSp modSp add del mod ord setBg modClrScheme chgLayout modNotesTx">
        <pc:chgData name="DUKE, EMILY M CIV USAF AFMC AFRL/FM" userId="d3897152-aece-4873-9f3f-778c40b06144" providerId="ADAL" clId="{634E7410-AA69-475C-8787-37AE1B27A430}" dt="2026-04-28T14:50:40.909" v="3796" actId="6549"/>
        <pc:sldMkLst>
          <pc:docMk/>
          <pc:sldMk cId="3133606186" sldId="2147483636"/>
        </pc:sldMkLst>
        <pc:spChg chg="add mod ord">
          <ac:chgData name="DUKE, EMILY M CIV USAF AFMC AFRL/FM" userId="d3897152-aece-4873-9f3f-778c40b06144" providerId="ADAL" clId="{634E7410-AA69-475C-8787-37AE1B27A430}" dt="2026-04-15T18:53:17.994" v="1151" actId="700"/>
          <ac:spMkLst>
            <pc:docMk/>
            <pc:sldMk cId="3133606186" sldId="2147483636"/>
            <ac:spMk id="4" creationId="{86E98C39-C80A-D379-4BF7-68D58243994E}"/>
          </ac:spMkLst>
        </pc:spChg>
        <pc:spChg chg="add mod">
          <ac:chgData name="DUKE, EMILY M CIV USAF AFMC AFRL/FM" userId="d3897152-aece-4873-9f3f-778c40b06144" providerId="ADAL" clId="{634E7410-AA69-475C-8787-37AE1B27A430}" dt="2026-04-15T18:52:53.812" v="1124" actId="207"/>
          <ac:spMkLst>
            <pc:docMk/>
            <pc:sldMk cId="3133606186" sldId="2147483636"/>
            <ac:spMk id="9" creationId="{6C287750-599D-6C7A-D43C-CFCD173C015E}"/>
          </ac:spMkLst>
        </pc:spChg>
        <pc:spChg chg="add mod ord">
          <ac:chgData name="DUKE, EMILY M CIV USAF AFMC AFRL/FM" userId="d3897152-aece-4873-9f3f-778c40b06144" providerId="ADAL" clId="{634E7410-AA69-475C-8787-37AE1B27A430}" dt="2026-04-15T19:20:47.324" v="2033" actId="20577"/>
          <ac:spMkLst>
            <pc:docMk/>
            <pc:sldMk cId="3133606186" sldId="2147483636"/>
            <ac:spMk id="10" creationId="{BBFDF530-1789-7EC1-9AC8-61494A2AF8A1}"/>
          </ac:spMkLst>
        </pc:spChg>
        <pc:spChg chg="add mod ord">
          <ac:chgData name="DUKE, EMILY M CIV USAF AFMC AFRL/FM" userId="d3897152-aece-4873-9f3f-778c40b06144" providerId="ADAL" clId="{634E7410-AA69-475C-8787-37AE1B27A430}" dt="2026-04-15T19:19:44.418" v="2008" actId="1036"/>
          <ac:spMkLst>
            <pc:docMk/>
            <pc:sldMk cId="3133606186" sldId="2147483636"/>
            <ac:spMk id="11" creationId="{570CD19E-D203-AA92-166A-38BC3DB8E5DC}"/>
          </ac:spMkLst>
        </pc:spChg>
        <pc:picChg chg="add mod">
          <ac:chgData name="DUKE, EMILY M CIV USAF AFMC AFRL/FM" userId="d3897152-aece-4873-9f3f-778c40b06144" providerId="ADAL" clId="{634E7410-AA69-475C-8787-37AE1B27A430}" dt="2026-04-15T19:19:44.418" v="2008" actId="1036"/>
          <ac:picMkLst>
            <pc:docMk/>
            <pc:sldMk cId="3133606186" sldId="2147483636"/>
            <ac:picMk id="3" creationId="{B94DFF9A-B0BD-C3B4-6823-C7EA6A1FA3C0}"/>
          </ac:picMkLst>
        </pc:picChg>
        <pc:picChg chg="mod">
          <ac:chgData name="DUKE, EMILY M CIV USAF AFMC AFRL/FM" userId="d3897152-aece-4873-9f3f-778c40b06144" providerId="ADAL" clId="{634E7410-AA69-475C-8787-37AE1B27A430}" dt="2026-04-15T19:19:44.418" v="2008" actId="1036"/>
          <ac:picMkLst>
            <pc:docMk/>
            <pc:sldMk cId="3133606186" sldId="2147483636"/>
            <ac:picMk id="6" creationId="{08727338-86AD-2F1A-E30C-175CACC00367}"/>
          </ac:picMkLst>
        </pc:picChg>
      </pc:sldChg>
      <pc:sldChg chg="addSp modSp new mod modNotesTx">
        <pc:chgData name="DUKE, EMILY M CIV USAF AFMC AFRL/FM" userId="d3897152-aece-4873-9f3f-778c40b06144" providerId="ADAL" clId="{634E7410-AA69-475C-8787-37AE1B27A430}" dt="2026-04-28T14:50:28.941" v="3794" actId="6549"/>
        <pc:sldMkLst>
          <pc:docMk/>
          <pc:sldMk cId="183724263" sldId="2147483638"/>
        </pc:sldMkLst>
        <pc:spChg chg="mod">
          <ac:chgData name="DUKE, EMILY M CIV USAF AFMC AFRL/FM" userId="d3897152-aece-4873-9f3f-778c40b06144" providerId="ADAL" clId="{634E7410-AA69-475C-8787-37AE1B27A430}" dt="2026-04-15T17:57:44.804" v="466" actId="20577"/>
          <ac:spMkLst>
            <pc:docMk/>
            <pc:sldMk cId="183724263" sldId="2147483638"/>
            <ac:spMk id="2" creationId="{DC204D3A-3918-4C94-69E8-23CB39AECB4F}"/>
          </ac:spMkLst>
        </pc:spChg>
        <pc:spChg chg="add mod">
          <ac:chgData name="DUKE, EMILY M CIV USAF AFMC AFRL/FM" userId="d3897152-aece-4873-9f3f-778c40b06144" providerId="ADAL" clId="{634E7410-AA69-475C-8787-37AE1B27A430}" dt="2026-04-15T18:19:08.690" v="643" actId="14100"/>
          <ac:spMkLst>
            <pc:docMk/>
            <pc:sldMk cId="183724263" sldId="2147483638"/>
            <ac:spMk id="5" creationId="{7070C2B6-7191-BF9C-3069-52FFFAF93C6E}"/>
          </ac:spMkLst>
        </pc:spChg>
        <pc:spChg chg="add mod">
          <ac:chgData name="DUKE, EMILY M CIV USAF AFMC AFRL/FM" userId="d3897152-aece-4873-9f3f-778c40b06144" providerId="ADAL" clId="{634E7410-AA69-475C-8787-37AE1B27A430}" dt="2026-04-15T18:19:52.134" v="648" actId="1076"/>
          <ac:spMkLst>
            <pc:docMk/>
            <pc:sldMk cId="183724263" sldId="2147483638"/>
            <ac:spMk id="7" creationId="{27451233-044F-5842-0BF0-7763537EE22E}"/>
          </ac:spMkLst>
        </pc:spChg>
        <pc:picChg chg="add mod">
          <ac:chgData name="DUKE, EMILY M CIV USAF AFMC AFRL/FM" userId="d3897152-aece-4873-9f3f-778c40b06144" providerId="ADAL" clId="{634E7410-AA69-475C-8787-37AE1B27A430}" dt="2026-04-15T17:59:34.154" v="492" actId="1076"/>
          <ac:picMkLst>
            <pc:docMk/>
            <pc:sldMk cId="183724263" sldId="2147483638"/>
            <ac:picMk id="3" creationId="{A91633D4-1F51-4FDE-71C9-0824F375BB1B}"/>
          </ac:picMkLst>
        </pc:picChg>
      </pc:sldChg>
      <pc:sldChg chg="addSp delSp modSp new mod setBg modClrScheme chgLayout">
        <pc:chgData name="DUKE, EMILY M CIV USAF AFMC AFRL/FM" userId="d3897152-aece-4873-9f3f-778c40b06144" providerId="ADAL" clId="{634E7410-AA69-475C-8787-37AE1B27A430}" dt="2026-04-20T22:08:10.493" v="2474" actId="1076"/>
        <pc:sldMkLst>
          <pc:docMk/>
          <pc:sldMk cId="1863135047" sldId="2147483639"/>
        </pc:sldMkLst>
        <pc:picChg chg="add mod ord modCrop">
          <ac:chgData name="DUKE, EMILY M CIV USAF AFMC AFRL/FM" userId="d3897152-aece-4873-9f3f-778c40b06144" providerId="ADAL" clId="{634E7410-AA69-475C-8787-37AE1B27A430}" dt="2026-04-20T22:08:10.493" v="2474" actId="1076"/>
          <ac:picMkLst>
            <pc:docMk/>
            <pc:sldMk cId="1863135047" sldId="2147483639"/>
            <ac:picMk id="5" creationId="{9E700588-4915-7CB3-C0EF-60BF125874B6}"/>
          </ac:picMkLst>
        </pc:picChg>
      </pc:sldChg>
      <pc:sldChg chg="modSp add mod">
        <pc:chgData name="DUKE, EMILY M CIV USAF AFMC AFRL/FM" userId="d3897152-aece-4873-9f3f-778c40b06144" providerId="ADAL" clId="{634E7410-AA69-475C-8787-37AE1B27A430}" dt="2026-04-15T19:08:29.472" v="1656" actId="20577"/>
        <pc:sldMkLst>
          <pc:docMk/>
          <pc:sldMk cId="720354382" sldId="2147483640"/>
        </pc:sldMkLst>
        <pc:spChg chg="mod">
          <ac:chgData name="DUKE, EMILY M CIV USAF AFMC AFRL/FM" userId="d3897152-aece-4873-9f3f-778c40b06144" providerId="ADAL" clId="{634E7410-AA69-475C-8787-37AE1B27A430}" dt="2026-04-15T19:08:29.472" v="1656" actId="20577"/>
          <ac:spMkLst>
            <pc:docMk/>
            <pc:sldMk cId="720354382" sldId="2147483640"/>
            <ac:spMk id="5" creationId="{CFD35CA6-DD8C-CF56-353C-525C5E98DD03}"/>
          </ac:spMkLst>
        </pc:spChg>
      </pc:sldChg>
      <pc:sldChg chg="addSp delSp modSp new mod ord">
        <pc:chgData name="DUKE, EMILY M CIV USAF AFMC AFRL/FM" userId="d3897152-aece-4873-9f3f-778c40b06144" providerId="ADAL" clId="{634E7410-AA69-475C-8787-37AE1B27A430}" dt="2026-04-20T22:54:16.233" v="3208"/>
        <pc:sldMkLst>
          <pc:docMk/>
          <pc:sldMk cId="3384737145" sldId="2147483641"/>
        </pc:sldMkLst>
        <pc:spChg chg="mod">
          <ac:chgData name="DUKE, EMILY M CIV USAF AFMC AFRL/FM" userId="d3897152-aece-4873-9f3f-778c40b06144" providerId="ADAL" clId="{634E7410-AA69-475C-8787-37AE1B27A430}" dt="2026-04-20T22:45:24.416" v="3039" actId="1076"/>
          <ac:spMkLst>
            <pc:docMk/>
            <pc:sldMk cId="3384737145" sldId="2147483641"/>
            <ac:spMk id="2" creationId="{CBD7A172-2BCF-B899-6B8F-94146D147388}"/>
          </ac:spMkLst>
        </pc:spChg>
        <pc:spChg chg="add mod">
          <ac:chgData name="DUKE, EMILY M CIV USAF AFMC AFRL/FM" userId="d3897152-aece-4873-9f3f-778c40b06144" providerId="ADAL" clId="{634E7410-AA69-475C-8787-37AE1B27A430}" dt="2026-04-20T22:45:38.972" v="3040" actId="164"/>
          <ac:spMkLst>
            <pc:docMk/>
            <pc:sldMk cId="3384737145" sldId="2147483641"/>
            <ac:spMk id="5" creationId="{DCEA9B90-FCF1-1434-FC54-DA67B57CEAAA}"/>
          </ac:spMkLst>
        </pc:spChg>
        <pc:spChg chg="add mod">
          <ac:chgData name="DUKE, EMILY M CIV USAF AFMC AFRL/FM" userId="d3897152-aece-4873-9f3f-778c40b06144" providerId="ADAL" clId="{634E7410-AA69-475C-8787-37AE1B27A430}" dt="2026-04-20T22:45:38.972" v="3040" actId="164"/>
          <ac:spMkLst>
            <pc:docMk/>
            <pc:sldMk cId="3384737145" sldId="2147483641"/>
            <ac:spMk id="6" creationId="{01495CD0-4B13-47B2-FDF3-64B67DA6AA0A}"/>
          </ac:spMkLst>
        </pc:spChg>
        <pc:spChg chg="add mod">
          <ac:chgData name="DUKE, EMILY M CIV USAF AFMC AFRL/FM" userId="d3897152-aece-4873-9f3f-778c40b06144" providerId="ADAL" clId="{634E7410-AA69-475C-8787-37AE1B27A430}" dt="2026-04-20T22:45:38.972" v="3040" actId="164"/>
          <ac:spMkLst>
            <pc:docMk/>
            <pc:sldMk cId="3384737145" sldId="2147483641"/>
            <ac:spMk id="7" creationId="{1E103F5C-3F28-47F1-F06B-7AEB038EF6F7}"/>
          </ac:spMkLst>
        </pc:spChg>
        <pc:spChg chg="add mod">
          <ac:chgData name="DUKE, EMILY M CIV USAF AFMC AFRL/FM" userId="d3897152-aece-4873-9f3f-778c40b06144" providerId="ADAL" clId="{634E7410-AA69-475C-8787-37AE1B27A430}" dt="2026-04-20T22:45:38.972" v="3040" actId="164"/>
          <ac:spMkLst>
            <pc:docMk/>
            <pc:sldMk cId="3384737145" sldId="2147483641"/>
            <ac:spMk id="8" creationId="{CA4A7B53-C3F1-B6C6-E021-7998D004E632}"/>
          </ac:spMkLst>
        </pc:spChg>
        <pc:spChg chg="add mod ord">
          <ac:chgData name="DUKE, EMILY M CIV USAF AFMC AFRL/FM" userId="d3897152-aece-4873-9f3f-778c40b06144" providerId="ADAL" clId="{634E7410-AA69-475C-8787-37AE1B27A430}" dt="2026-04-20T22:46:00.994" v="3105" actId="1037"/>
          <ac:spMkLst>
            <pc:docMk/>
            <pc:sldMk cId="3384737145" sldId="2147483641"/>
            <ac:spMk id="9" creationId="{DEFA09AA-E617-3673-8B71-58D488F7CC3F}"/>
          </ac:spMkLst>
        </pc:spChg>
        <pc:grpChg chg="add mod">
          <ac:chgData name="DUKE, EMILY M CIV USAF AFMC AFRL/FM" userId="d3897152-aece-4873-9f3f-778c40b06144" providerId="ADAL" clId="{634E7410-AA69-475C-8787-37AE1B27A430}" dt="2026-04-20T22:46:07.766" v="3106" actId="1076"/>
          <ac:grpSpMkLst>
            <pc:docMk/>
            <pc:sldMk cId="3384737145" sldId="2147483641"/>
            <ac:grpSpMk id="11" creationId="{3736241B-1770-9338-0C19-390CE5AF39F5}"/>
          </ac:grpSpMkLst>
        </pc:grpChg>
        <pc:graphicFrameChg chg="add mod ord modGraphic">
          <ac:chgData name="DUKE, EMILY M CIV USAF AFMC AFRL/FM" userId="d3897152-aece-4873-9f3f-778c40b06144" providerId="ADAL" clId="{634E7410-AA69-475C-8787-37AE1B27A430}" dt="2026-04-20T22:47:57.379" v="3110" actId="12100"/>
          <ac:graphicFrameMkLst>
            <pc:docMk/>
            <pc:sldMk cId="3384737145" sldId="2147483641"/>
            <ac:graphicFrameMk id="3" creationId="{3C5A9440-9A5E-FE04-A8C4-0C16205F611B}"/>
          </ac:graphicFrameMkLst>
        </pc:graphicFrameChg>
      </pc:sldChg>
      <pc:sldChg chg="addSp modSp new mod ord">
        <pc:chgData name="DUKE, EMILY M CIV USAF AFMC AFRL/FM" userId="d3897152-aece-4873-9f3f-778c40b06144" providerId="ADAL" clId="{634E7410-AA69-475C-8787-37AE1B27A430}" dt="2026-04-20T22:53:34.539" v="3206"/>
        <pc:sldMkLst>
          <pc:docMk/>
          <pc:sldMk cId="3112702139" sldId="2147483643"/>
        </pc:sldMkLst>
        <pc:spChg chg="mod">
          <ac:chgData name="DUKE, EMILY M CIV USAF AFMC AFRL/FM" userId="d3897152-aece-4873-9f3f-778c40b06144" providerId="ADAL" clId="{634E7410-AA69-475C-8787-37AE1B27A430}" dt="2026-04-20T22:14:45.922" v="2586" actId="20577"/>
          <ac:spMkLst>
            <pc:docMk/>
            <pc:sldMk cId="3112702139" sldId="2147483643"/>
            <ac:spMk id="2" creationId="{88B54CB7-B6EB-4947-68F0-652D6B8F22E0}"/>
          </ac:spMkLst>
        </pc:spChg>
        <pc:spChg chg="add">
          <ac:chgData name="DUKE, EMILY M CIV USAF AFMC AFRL/FM" userId="d3897152-aece-4873-9f3f-778c40b06144" providerId="ADAL" clId="{634E7410-AA69-475C-8787-37AE1B27A430}" dt="2026-04-20T22:13:51.370" v="2508"/>
          <ac:spMkLst>
            <pc:docMk/>
            <pc:sldMk cId="3112702139" sldId="2147483643"/>
            <ac:spMk id="3" creationId="{931DADB3-CE41-C761-EBCC-CE56E24B2795}"/>
          </ac:spMkLst>
        </pc:spChg>
        <pc:picChg chg="add mod">
          <ac:chgData name="DUKE, EMILY M CIV USAF AFMC AFRL/FM" userId="d3897152-aece-4873-9f3f-778c40b06144" providerId="ADAL" clId="{634E7410-AA69-475C-8787-37AE1B27A430}" dt="2026-04-20T22:14:06.092" v="2514" actId="1076"/>
          <ac:picMkLst>
            <pc:docMk/>
            <pc:sldMk cId="3112702139" sldId="2147483643"/>
            <ac:picMk id="4" creationId="{8726F566-BAFC-1D8E-6195-3A67CE3419DD}"/>
          </ac:picMkLst>
        </pc:picChg>
      </pc:sldChg>
      <pc:sldChg chg="addSp delSp modSp new mod setBg modClrScheme chgLayout">
        <pc:chgData name="DUKE, EMILY M CIV USAF AFMC AFRL/FM" userId="d3897152-aece-4873-9f3f-778c40b06144" providerId="ADAL" clId="{634E7410-AA69-475C-8787-37AE1B27A430}" dt="2026-04-20T22:02:15.641" v="2467" actId="27636"/>
        <pc:sldMkLst>
          <pc:docMk/>
          <pc:sldMk cId="888111134" sldId="2147483644"/>
        </pc:sldMkLst>
        <pc:spChg chg="add mod ord">
          <ac:chgData name="DUKE, EMILY M CIV USAF AFMC AFRL/FM" userId="d3897152-aece-4873-9f3f-778c40b06144" providerId="ADAL" clId="{634E7410-AA69-475C-8787-37AE1B27A430}" dt="2026-04-20T22:02:15.641" v="2467" actId="27636"/>
          <ac:spMkLst>
            <pc:docMk/>
            <pc:sldMk cId="888111134" sldId="2147483644"/>
            <ac:spMk id="4" creationId="{613D4B6D-6242-FCCA-6532-DAB75EF3788D}"/>
          </ac:spMkLst>
        </pc:spChg>
      </pc:sldChg>
      <pc:sldChg chg="addSp delSp modSp new mod setBg modClrScheme chgLayout">
        <pc:chgData name="DUKE, EMILY M CIV USAF AFMC AFRL/FM" userId="d3897152-aece-4873-9f3f-778c40b06144" providerId="ADAL" clId="{634E7410-AA69-475C-8787-37AE1B27A430}" dt="2026-04-20T22:49:49.993" v="3185" actId="20577"/>
        <pc:sldMkLst>
          <pc:docMk/>
          <pc:sldMk cId="3550111257" sldId="2147483645"/>
        </pc:sldMkLst>
        <pc:spChg chg="add mod ord">
          <ac:chgData name="DUKE, EMILY M CIV USAF AFMC AFRL/FM" userId="d3897152-aece-4873-9f3f-778c40b06144" providerId="ADAL" clId="{634E7410-AA69-475C-8787-37AE1B27A430}" dt="2026-04-20T22:49:40.759" v="3165" actId="20577"/>
          <ac:spMkLst>
            <pc:docMk/>
            <pc:sldMk cId="3550111257" sldId="2147483645"/>
            <ac:spMk id="3" creationId="{D4E72F5E-9920-FCB0-25F5-4577C8BE5089}"/>
          </ac:spMkLst>
        </pc:spChg>
        <pc:spChg chg="add mod ord">
          <ac:chgData name="DUKE, EMILY M CIV USAF AFMC AFRL/FM" userId="d3897152-aece-4873-9f3f-778c40b06144" providerId="ADAL" clId="{634E7410-AA69-475C-8787-37AE1B27A430}" dt="2026-04-20T22:49:49.993" v="3185" actId="20577"/>
          <ac:spMkLst>
            <pc:docMk/>
            <pc:sldMk cId="3550111257" sldId="2147483645"/>
            <ac:spMk id="4" creationId="{8E90A61F-9844-DFEF-ECF5-4C9FD9A12139}"/>
          </ac:spMkLst>
        </pc:spChg>
      </pc:sldChg>
      <pc:sldMasterChg chg="modSldLayout">
        <pc:chgData name="DUKE, EMILY M CIV USAF AFMC AFRL/FM" userId="d3897152-aece-4873-9f3f-778c40b06144" providerId="ADAL" clId="{634E7410-AA69-475C-8787-37AE1B27A430}" dt="2026-04-20T22:50:34.504" v="3191"/>
        <pc:sldMasterMkLst>
          <pc:docMk/>
          <pc:sldMasterMk cId="842919729" sldId="2147483648"/>
        </pc:sldMasterMkLst>
        <pc:sldLayoutChg chg="delSp modSp mod">
          <pc:chgData name="DUKE, EMILY M CIV USAF AFMC AFRL/FM" userId="d3897152-aece-4873-9f3f-778c40b06144" providerId="ADAL" clId="{634E7410-AA69-475C-8787-37AE1B27A430}" dt="2026-04-20T22:50:34.504" v="3191"/>
          <pc:sldLayoutMkLst>
            <pc:docMk/>
            <pc:sldMasterMk cId="842919729" sldId="2147483648"/>
            <pc:sldLayoutMk cId="2058812154" sldId="2147483661"/>
          </pc:sldLayoutMkLst>
        </pc:sldLayoutChg>
      </pc:sldMasterChg>
      <pc:sldMasterChg chg="delSldLayout modSldLayout">
        <pc:chgData name="DUKE, EMILY M CIV USAF AFMC AFRL/FM" userId="d3897152-aece-4873-9f3f-778c40b06144" providerId="ADAL" clId="{634E7410-AA69-475C-8787-37AE1B27A430}" dt="2026-04-20T22:51:19.848" v="3203" actId="478"/>
        <pc:sldMasterMkLst>
          <pc:docMk/>
          <pc:sldMasterMk cId="4163360323" sldId="2147483662"/>
        </pc:sldMasterMkLst>
        <pc:sldLayoutChg chg="delSp mod">
          <pc:chgData name="DUKE, EMILY M CIV USAF AFMC AFRL/FM" userId="d3897152-aece-4873-9f3f-778c40b06144" providerId="ADAL" clId="{634E7410-AA69-475C-8787-37AE1B27A430}" dt="2026-04-20T22:50:47.707" v="3193" actId="478"/>
          <pc:sldLayoutMkLst>
            <pc:docMk/>
            <pc:sldMasterMk cId="4163360323" sldId="2147483662"/>
            <pc:sldLayoutMk cId="282866090" sldId="2147483663"/>
          </pc:sldLayoutMkLst>
        </pc:sldLayoutChg>
        <pc:sldLayoutChg chg="delSp mod">
          <pc:chgData name="DUKE, EMILY M CIV USAF AFMC AFRL/FM" userId="d3897152-aece-4873-9f3f-778c40b06144" providerId="ADAL" clId="{634E7410-AA69-475C-8787-37AE1B27A430}" dt="2026-04-20T22:50:54.319" v="3195" actId="478"/>
          <pc:sldLayoutMkLst>
            <pc:docMk/>
            <pc:sldMasterMk cId="4163360323" sldId="2147483662"/>
            <pc:sldLayoutMk cId="4008067974" sldId="2147483664"/>
          </pc:sldLayoutMkLst>
        </pc:sldLayoutChg>
        <pc:sldLayoutChg chg="delSp mod">
          <pc:chgData name="DUKE, EMILY M CIV USAF AFMC AFRL/FM" userId="d3897152-aece-4873-9f3f-778c40b06144" providerId="ADAL" clId="{634E7410-AA69-475C-8787-37AE1B27A430}" dt="2026-04-20T22:51:03.011" v="3197" actId="478"/>
          <pc:sldLayoutMkLst>
            <pc:docMk/>
            <pc:sldMasterMk cId="4163360323" sldId="2147483662"/>
            <pc:sldLayoutMk cId="2832534494" sldId="2147483665"/>
          </pc:sldLayoutMkLst>
        </pc:sldLayoutChg>
        <pc:sldLayoutChg chg="delSp mod">
          <pc:chgData name="DUKE, EMILY M CIV USAF AFMC AFRL/FM" userId="d3897152-aece-4873-9f3f-778c40b06144" providerId="ADAL" clId="{634E7410-AA69-475C-8787-37AE1B27A430}" dt="2026-04-20T22:51:07.893" v="3199" actId="478"/>
          <pc:sldLayoutMkLst>
            <pc:docMk/>
            <pc:sldMasterMk cId="4163360323" sldId="2147483662"/>
            <pc:sldLayoutMk cId="1149166071" sldId="2147483666"/>
          </pc:sldLayoutMkLst>
        </pc:sldLayoutChg>
        <pc:sldLayoutChg chg="delSp mod">
          <pc:chgData name="DUKE, EMILY M CIV USAF AFMC AFRL/FM" userId="d3897152-aece-4873-9f3f-778c40b06144" providerId="ADAL" clId="{634E7410-AA69-475C-8787-37AE1B27A430}" dt="2026-04-20T22:51:13.124" v="3201" actId="478"/>
          <pc:sldLayoutMkLst>
            <pc:docMk/>
            <pc:sldMasterMk cId="4163360323" sldId="2147483662"/>
            <pc:sldLayoutMk cId="2969092157" sldId="2147483667"/>
          </pc:sldLayoutMkLst>
        </pc:sldLayoutChg>
        <pc:sldLayoutChg chg="delSp mod">
          <pc:chgData name="DUKE, EMILY M CIV USAF AFMC AFRL/FM" userId="d3897152-aece-4873-9f3f-778c40b06144" providerId="ADAL" clId="{634E7410-AA69-475C-8787-37AE1B27A430}" dt="2026-04-20T22:51:19.848" v="3203" actId="478"/>
          <pc:sldLayoutMkLst>
            <pc:docMk/>
            <pc:sldMasterMk cId="4163360323" sldId="2147483662"/>
            <pc:sldLayoutMk cId="2380586110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C7B214-43AD-4AD1-82CC-5457D0BB1B21}" type="doc">
      <dgm:prSet loTypeId="urn:microsoft.com/office/officeart/2005/8/layout/cycle2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A2C88A8-9444-4A53-AC82-E26ACFAD12ED}">
      <dgm:prSet phldrT="[Text]" phldr="0"/>
      <dgm:spPr/>
      <dgm:t>
        <a:bodyPr/>
        <a:lstStyle/>
        <a:p>
          <a:r>
            <a:rPr lang="en-US" dirty="0"/>
            <a:t>Message</a:t>
          </a:r>
        </a:p>
      </dgm:t>
    </dgm:pt>
    <dgm:pt modelId="{314C31A9-2CD8-4D48-9227-D2B5A6348A00}" type="parTrans" cxnId="{D8E6A93D-2CF1-4C53-B734-F93381924CA3}">
      <dgm:prSet/>
      <dgm:spPr/>
      <dgm:t>
        <a:bodyPr/>
        <a:lstStyle/>
        <a:p>
          <a:endParaRPr lang="en-US"/>
        </a:p>
      </dgm:t>
    </dgm:pt>
    <dgm:pt modelId="{BCC361F4-99FC-40D5-B049-24C576D86E9C}" type="sibTrans" cxnId="{D8E6A93D-2CF1-4C53-B734-F93381924CA3}">
      <dgm:prSet/>
      <dgm:spPr/>
      <dgm:t>
        <a:bodyPr/>
        <a:lstStyle/>
        <a:p>
          <a:endParaRPr lang="en-US"/>
        </a:p>
      </dgm:t>
    </dgm:pt>
    <dgm:pt modelId="{5F0D1C29-BE43-4569-9726-348D58C4064C}">
      <dgm:prSet phldrT="[Text]" phldr="0"/>
      <dgm:spPr/>
      <dgm:t>
        <a:bodyPr/>
        <a:lstStyle/>
        <a:p>
          <a:r>
            <a:rPr lang="en-US" dirty="0"/>
            <a:t>Receiver</a:t>
          </a:r>
        </a:p>
      </dgm:t>
    </dgm:pt>
    <dgm:pt modelId="{FABF15F6-0FA7-4A12-AB8B-0B5C94A7229D}" type="parTrans" cxnId="{1279CCBE-D5C1-476B-9C1F-762768830208}">
      <dgm:prSet/>
      <dgm:spPr/>
      <dgm:t>
        <a:bodyPr/>
        <a:lstStyle/>
        <a:p>
          <a:endParaRPr lang="en-US"/>
        </a:p>
      </dgm:t>
    </dgm:pt>
    <dgm:pt modelId="{D353C87A-7557-44D8-AC01-7E00882F0256}" type="sibTrans" cxnId="{1279CCBE-D5C1-476B-9C1F-762768830208}">
      <dgm:prSet/>
      <dgm:spPr/>
      <dgm:t>
        <a:bodyPr/>
        <a:lstStyle/>
        <a:p>
          <a:endParaRPr lang="en-US"/>
        </a:p>
      </dgm:t>
    </dgm:pt>
    <dgm:pt modelId="{210DBA71-8EFE-4D6D-90CF-B513225439AF}">
      <dgm:prSet phldrT="[Text]" phldr="0"/>
      <dgm:spPr/>
      <dgm:t>
        <a:bodyPr/>
        <a:lstStyle/>
        <a:p>
          <a:r>
            <a:rPr lang="en-US" dirty="0"/>
            <a:t>Feedback</a:t>
          </a:r>
        </a:p>
      </dgm:t>
    </dgm:pt>
    <dgm:pt modelId="{9D5032AB-0352-4BE1-B750-FAEA6E83BE69}" type="parTrans" cxnId="{891C6EAD-5040-42F4-BA2A-9ACEC7D66755}">
      <dgm:prSet/>
      <dgm:spPr/>
      <dgm:t>
        <a:bodyPr/>
        <a:lstStyle/>
        <a:p>
          <a:endParaRPr lang="en-US"/>
        </a:p>
      </dgm:t>
    </dgm:pt>
    <dgm:pt modelId="{7BFF4665-85B7-4CEC-AEC6-A943EE57E7DA}" type="sibTrans" cxnId="{891C6EAD-5040-42F4-BA2A-9ACEC7D66755}">
      <dgm:prSet/>
      <dgm:spPr/>
      <dgm:t>
        <a:bodyPr/>
        <a:lstStyle/>
        <a:p>
          <a:endParaRPr lang="en-US"/>
        </a:p>
      </dgm:t>
    </dgm:pt>
    <dgm:pt modelId="{31F0EEB4-1BC9-461D-9D42-59A2EB8C810E}">
      <dgm:prSet phldrT="[Text]" phldr="0"/>
      <dgm:spPr/>
      <dgm:t>
        <a:bodyPr/>
        <a:lstStyle/>
        <a:p>
          <a:r>
            <a:rPr lang="en-US" dirty="0"/>
            <a:t>Sender</a:t>
          </a:r>
        </a:p>
      </dgm:t>
    </dgm:pt>
    <dgm:pt modelId="{445BDF3D-A6D0-4039-9C1C-05792E6FF3E6}" type="parTrans" cxnId="{8A7EF93D-F82A-49A8-8C0D-68E6946CA130}">
      <dgm:prSet/>
      <dgm:spPr/>
      <dgm:t>
        <a:bodyPr/>
        <a:lstStyle/>
        <a:p>
          <a:endParaRPr lang="en-US"/>
        </a:p>
      </dgm:t>
    </dgm:pt>
    <dgm:pt modelId="{87F3E941-3AAD-483C-90BF-F4CF55AFA672}" type="sibTrans" cxnId="{8A7EF93D-F82A-49A8-8C0D-68E6946CA130}">
      <dgm:prSet/>
      <dgm:spPr/>
      <dgm:t>
        <a:bodyPr/>
        <a:lstStyle/>
        <a:p>
          <a:endParaRPr lang="en-US"/>
        </a:p>
      </dgm:t>
    </dgm:pt>
    <dgm:pt modelId="{308B8388-4E61-4A67-803E-BAE13C79DEB9}" type="pres">
      <dgm:prSet presAssocID="{7DC7B214-43AD-4AD1-82CC-5457D0BB1B21}" presName="cycle" presStyleCnt="0">
        <dgm:presLayoutVars>
          <dgm:dir/>
          <dgm:resizeHandles val="exact"/>
        </dgm:presLayoutVars>
      </dgm:prSet>
      <dgm:spPr/>
    </dgm:pt>
    <dgm:pt modelId="{CBCC835F-4BE4-44E2-B7F2-FC50168AD1AE}" type="pres">
      <dgm:prSet presAssocID="{7A2C88A8-9444-4A53-AC82-E26ACFAD12ED}" presName="node" presStyleLbl="node1" presStyleIdx="0" presStyleCnt="4" custRadScaleRad="53878">
        <dgm:presLayoutVars>
          <dgm:bulletEnabled val="1"/>
        </dgm:presLayoutVars>
      </dgm:prSet>
      <dgm:spPr/>
    </dgm:pt>
    <dgm:pt modelId="{817527B5-DBEF-43BB-B5DE-FCC4BF5085EA}" type="pres">
      <dgm:prSet presAssocID="{BCC361F4-99FC-40D5-B049-24C576D86E9C}" presName="sibTrans" presStyleLbl="sibTrans2D1" presStyleIdx="0" presStyleCnt="4" custScaleX="140804"/>
      <dgm:spPr/>
    </dgm:pt>
    <dgm:pt modelId="{06EE11A5-F0DC-4695-8F69-5CA1DAFAE6DD}" type="pres">
      <dgm:prSet presAssocID="{BCC361F4-99FC-40D5-B049-24C576D86E9C}" presName="connectorText" presStyleLbl="sibTrans2D1" presStyleIdx="0" presStyleCnt="4"/>
      <dgm:spPr/>
    </dgm:pt>
    <dgm:pt modelId="{872AC9B2-4748-4C7F-9BE4-122A51FA4F10}" type="pres">
      <dgm:prSet presAssocID="{5F0D1C29-BE43-4569-9726-348D58C4064C}" presName="node" presStyleLbl="node1" presStyleIdx="1" presStyleCnt="4" custRadScaleRad="181813" custRadScaleInc="-10019">
        <dgm:presLayoutVars>
          <dgm:bulletEnabled val="1"/>
        </dgm:presLayoutVars>
      </dgm:prSet>
      <dgm:spPr/>
    </dgm:pt>
    <dgm:pt modelId="{6FA2377B-3775-4437-BBFC-5BC5BBBD4F76}" type="pres">
      <dgm:prSet presAssocID="{D353C87A-7557-44D8-AC01-7E00882F0256}" presName="sibTrans" presStyleLbl="sibTrans2D1" presStyleIdx="1" presStyleCnt="4" custScaleX="138426"/>
      <dgm:spPr/>
    </dgm:pt>
    <dgm:pt modelId="{D50034D4-45D4-4E89-9ED4-A942ADAC031F}" type="pres">
      <dgm:prSet presAssocID="{D353C87A-7557-44D8-AC01-7E00882F0256}" presName="connectorText" presStyleLbl="sibTrans2D1" presStyleIdx="1" presStyleCnt="4"/>
      <dgm:spPr/>
    </dgm:pt>
    <dgm:pt modelId="{A260DE00-F3EC-4690-BCCC-7A8C0A62344D}" type="pres">
      <dgm:prSet presAssocID="{210DBA71-8EFE-4D6D-90CF-B513225439AF}" presName="node" presStyleLbl="node1" presStyleIdx="2" presStyleCnt="4" custRadScaleRad="78708" custRadScaleInc="-1136">
        <dgm:presLayoutVars>
          <dgm:bulletEnabled val="1"/>
        </dgm:presLayoutVars>
      </dgm:prSet>
      <dgm:spPr/>
    </dgm:pt>
    <dgm:pt modelId="{71D5B892-1C54-4051-B4A7-043DB58EB54F}" type="pres">
      <dgm:prSet presAssocID="{7BFF4665-85B7-4CEC-AEC6-A943EE57E7DA}" presName="sibTrans" presStyleLbl="sibTrans2D1" presStyleIdx="2" presStyleCnt="4" custScaleX="130414"/>
      <dgm:spPr/>
    </dgm:pt>
    <dgm:pt modelId="{57981284-5148-4077-935C-4670812FF50A}" type="pres">
      <dgm:prSet presAssocID="{7BFF4665-85B7-4CEC-AEC6-A943EE57E7DA}" presName="connectorText" presStyleLbl="sibTrans2D1" presStyleIdx="2" presStyleCnt="4"/>
      <dgm:spPr/>
    </dgm:pt>
    <dgm:pt modelId="{8B1ECDF0-8E1A-460B-ACC3-96E206B9F0E2}" type="pres">
      <dgm:prSet presAssocID="{31F0EEB4-1BC9-461D-9D42-59A2EB8C810E}" presName="node" presStyleLbl="node1" presStyleIdx="3" presStyleCnt="4" custRadScaleRad="170157" custRadScaleInc="4584">
        <dgm:presLayoutVars>
          <dgm:bulletEnabled val="1"/>
        </dgm:presLayoutVars>
      </dgm:prSet>
      <dgm:spPr/>
    </dgm:pt>
    <dgm:pt modelId="{038F0BAD-37D2-4C6C-A626-24E9420FEFA8}" type="pres">
      <dgm:prSet presAssocID="{87F3E941-3AAD-483C-90BF-F4CF55AFA672}" presName="sibTrans" presStyleLbl="sibTrans2D1" presStyleIdx="3" presStyleCnt="4" custScaleX="128992"/>
      <dgm:spPr/>
    </dgm:pt>
    <dgm:pt modelId="{07FA62B3-24F1-4D27-89C8-3B76D6B45112}" type="pres">
      <dgm:prSet presAssocID="{87F3E941-3AAD-483C-90BF-F4CF55AFA672}" presName="connectorText" presStyleLbl="sibTrans2D1" presStyleIdx="3" presStyleCnt="4"/>
      <dgm:spPr/>
    </dgm:pt>
  </dgm:ptLst>
  <dgm:cxnLst>
    <dgm:cxn modelId="{48ED7704-658C-4046-B7E5-3EDBC7BC2F2D}" type="presOf" srcId="{7DC7B214-43AD-4AD1-82CC-5457D0BB1B21}" destId="{308B8388-4E61-4A67-803E-BAE13C79DEB9}" srcOrd="0" destOrd="0" presId="urn:microsoft.com/office/officeart/2005/8/layout/cycle2"/>
    <dgm:cxn modelId="{A83E9E25-3EE7-4212-A52B-17E19833C07A}" type="presOf" srcId="{7A2C88A8-9444-4A53-AC82-E26ACFAD12ED}" destId="{CBCC835F-4BE4-44E2-B7F2-FC50168AD1AE}" srcOrd="0" destOrd="0" presId="urn:microsoft.com/office/officeart/2005/8/layout/cycle2"/>
    <dgm:cxn modelId="{DE8E1128-2204-49FA-80BE-0FB13FCEA2C0}" type="presOf" srcId="{210DBA71-8EFE-4D6D-90CF-B513225439AF}" destId="{A260DE00-F3EC-4690-BCCC-7A8C0A62344D}" srcOrd="0" destOrd="0" presId="urn:microsoft.com/office/officeart/2005/8/layout/cycle2"/>
    <dgm:cxn modelId="{2FB2663A-391C-4FF4-9B2E-E61EB6AB8CD8}" type="presOf" srcId="{BCC361F4-99FC-40D5-B049-24C576D86E9C}" destId="{817527B5-DBEF-43BB-B5DE-FCC4BF5085EA}" srcOrd="0" destOrd="0" presId="urn:microsoft.com/office/officeart/2005/8/layout/cycle2"/>
    <dgm:cxn modelId="{D8E6A93D-2CF1-4C53-B734-F93381924CA3}" srcId="{7DC7B214-43AD-4AD1-82CC-5457D0BB1B21}" destId="{7A2C88A8-9444-4A53-AC82-E26ACFAD12ED}" srcOrd="0" destOrd="0" parTransId="{314C31A9-2CD8-4D48-9227-D2B5A6348A00}" sibTransId="{BCC361F4-99FC-40D5-B049-24C576D86E9C}"/>
    <dgm:cxn modelId="{8A7EF93D-F82A-49A8-8C0D-68E6946CA130}" srcId="{7DC7B214-43AD-4AD1-82CC-5457D0BB1B21}" destId="{31F0EEB4-1BC9-461D-9D42-59A2EB8C810E}" srcOrd="3" destOrd="0" parTransId="{445BDF3D-A6D0-4039-9C1C-05792E6FF3E6}" sibTransId="{87F3E941-3AAD-483C-90BF-F4CF55AFA672}"/>
    <dgm:cxn modelId="{0D75DC42-9F4D-4643-AF4E-B161E18638B8}" type="presOf" srcId="{7BFF4665-85B7-4CEC-AEC6-A943EE57E7DA}" destId="{71D5B892-1C54-4051-B4A7-043DB58EB54F}" srcOrd="0" destOrd="0" presId="urn:microsoft.com/office/officeart/2005/8/layout/cycle2"/>
    <dgm:cxn modelId="{A026FB66-C2AB-490A-8109-5A0C7412B9B2}" type="presOf" srcId="{5F0D1C29-BE43-4569-9726-348D58C4064C}" destId="{872AC9B2-4748-4C7F-9BE4-122A51FA4F10}" srcOrd="0" destOrd="0" presId="urn:microsoft.com/office/officeart/2005/8/layout/cycle2"/>
    <dgm:cxn modelId="{6838088C-DB85-4935-84AF-ACD60B95E9C4}" type="presOf" srcId="{D353C87A-7557-44D8-AC01-7E00882F0256}" destId="{D50034D4-45D4-4E89-9ED4-A942ADAC031F}" srcOrd="1" destOrd="0" presId="urn:microsoft.com/office/officeart/2005/8/layout/cycle2"/>
    <dgm:cxn modelId="{5C12C88C-C5B1-4A13-9515-FECC21DC63A8}" type="presOf" srcId="{87F3E941-3AAD-483C-90BF-F4CF55AFA672}" destId="{038F0BAD-37D2-4C6C-A626-24E9420FEFA8}" srcOrd="0" destOrd="0" presId="urn:microsoft.com/office/officeart/2005/8/layout/cycle2"/>
    <dgm:cxn modelId="{8DBFEE96-D887-49C3-A039-E9287F2FBD9C}" type="presOf" srcId="{D353C87A-7557-44D8-AC01-7E00882F0256}" destId="{6FA2377B-3775-4437-BBFC-5BC5BBBD4F76}" srcOrd="0" destOrd="0" presId="urn:microsoft.com/office/officeart/2005/8/layout/cycle2"/>
    <dgm:cxn modelId="{891C6EAD-5040-42F4-BA2A-9ACEC7D66755}" srcId="{7DC7B214-43AD-4AD1-82CC-5457D0BB1B21}" destId="{210DBA71-8EFE-4D6D-90CF-B513225439AF}" srcOrd="2" destOrd="0" parTransId="{9D5032AB-0352-4BE1-B750-FAEA6E83BE69}" sibTransId="{7BFF4665-85B7-4CEC-AEC6-A943EE57E7DA}"/>
    <dgm:cxn modelId="{1279CCBE-D5C1-476B-9C1F-762768830208}" srcId="{7DC7B214-43AD-4AD1-82CC-5457D0BB1B21}" destId="{5F0D1C29-BE43-4569-9726-348D58C4064C}" srcOrd="1" destOrd="0" parTransId="{FABF15F6-0FA7-4A12-AB8B-0B5C94A7229D}" sibTransId="{D353C87A-7557-44D8-AC01-7E00882F0256}"/>
    <dgm:cxn modelId="{42AF0DCD-07A9-4BFA-AED7-E35B336C8E79}" type="presOf" srcId="{BCC361F4-99FC-40D5-B049-24C576D86E9C}" destId="{06EE11A5-F0DC-4695-8F69-5CA1DAFAE6DD}" srcOrd="1" destOrd="0" presId="urn:microsoft.com/office/officeart/2005/8/layout/cycle2"/>
    <dgm:cxn modelId="{3C71E9E5-23DA-48F1-81E3-ED62E891F56C}" type="presOf" srcId="{31F0EEB4-1BC9-461D-9D42-59A2EB8C810E}" destId="{8B1ECDF0-8E1A-460B-ACC3-96E206B9F0E2}" srcOrd="0" destOrd="0" presId="urn:microsoft.com/office/officeart/2005/8/layout/cycle2"/>
    <dgm:cxn modelId="{A2BFC8E7-BBF0-48BA-891B-C3E82CEEDAF7}" type="presOf" srcId="{7BFF4665-85B7-4CEC-AEC6-A943EE57E7DA}" destId="{57981284-5148-4077-935C-4670812FF50A}" srcOrd="1" destOrd="0" presId="urn:microsoft.com/office/officeart/2005/8/layout/cycle2"/>
    <dgm:cxn modelId="{A4931FF5-C415-4AD4-9744-596C91BAFA61}" type="presOf" srcId="{87F3E941-3AAD-483C-90BF-F4CF55AFA672}" destId="{07FA62B3-24F1-4D27-89C8-3B76D6B45112}" srcOrd="1" destOrd="0" presId="urn:microsoft.com/office/officeart/2005/8/layout/cycle2"/>
    <dgm:cxn modelId="{FBBF81A1-B13F-4027-B44B-AF6BE78A4CBF}" type="presParOf" srcId="{308B8388-4E61-4A67-803E-BAE13C79DEB9}" destId="{CBCC835F-4BE4-44E2-B7F2-FC50168AD1AE}" srcOrd="0" destOrd="0" presId="urn:microsoft.com/office/officeart/2005/8/layout/cycle2"/>
    <dgm:cxn modelId="{44DB7673-9BDB-41BA-8A13-CF04C824ED62}" type="presParOf" srcId="{308B8388-4E61-4A67-803E-BAE13C79DEB9}" destId="{817527B5-DBEF-43BB-B5DE-FCC4BF5085EA}" srcOrd="1" destOrd="0" presId="urn:microsoft.com/office/officeart/2005/8/layout/cycle2"/>
    <dgm:cxn modelId="{131C065B-39E0-4DB4-850F-EDC1CAD4E1F1}" type="presParOf" srcId="{817527B5-DBEF-43BB-B5DE-FCC4BF5085EA}" destId="{06EE11A5-F0DC-4695-8F69-5CA1DAFAE6DD}" srcOrd="0" destOrd="0" presId="urn:microsoft.com/office/officeart/2005/8/layout/cycle2"/>
    <dgm:cxn modelId="{C185C7FB-1876-443B-BA01-EC1CE72ED9FD}" type="presParOf" srcId="{308B8388-4E61-4A67-803E-BAE13C79DEB9}" destId="{872AC9B2-4748-4C7F-9BE4-122A51FA4F10}" srcOrd="2" destOrd="0" presId="urn:microsoft.com/office/officeart/2005/8/layout/cycle2"/>
    <dgm:cxn modelId="{C4274868-7629-48D7-8EC1-8004D0C4D42B}" type="presParOf" srcId="{308B8388-4E61-4A67-803E-BAE13C79DEB9}" destId="{6FA2377B-3775-4437-BBFC-5BC5BBBD4F76}" srcOrd="3" destOrd="0" presId="urn:microsoft.com/office/officeart/2005/8/layout/cycle2"/>
    <dgm:cxn modelId="{987AAF36-5893-442E-BF74-85590A60D82B}" type="presParOf" srcId="{6FA2377B-3775-4437-BBFC-5BC5BBBD4F76}" destId="{D50034D4-45D4-4E89-9ED4-A942ADAC031F}" srcOrd="0" destOrd="0" presId="urn:microsoft.com/office/officeart/2005/8/layout/cycle2"/>
    <dgm:cxn modelId="{96F044CC-4DC3-4EFE-9749-F9E49E851C4E}" type="presParOf" srcId="{308B8388-4E61-4A67-803E-BAE13C79DEB9}" destId="{A260DE00-F3EC-4690-BCCC-7A8C0A62344D}" srcOrd="4" destOrd="0" presId="urn:microsoft.com/office/officeart/2005/8/layout/cycle2"/>
    <dgm:cxn modelId="{F6BEA9C9-0B19-488C-B393-F7B7E10B662C}" type="presParOf" srcId="{308B8388-4E61-4A67-803E-BAE13C79DEB9}" destId="{71D5B892-1C54-4051-B4A7-043DB58EB54F}" srcOrd="5" destOrd="0" presId="urn:microsoft.com/office/officeart/2005/8/layout/cycle2"/>
    <dgm:cxn modelId="{8508B936-4018-432C-B4AC-2BADFA15B5F5}" type="presParOf" srcId="{71D5B892-1C54-4051-B4A7-043DB58EB54F}" destId="{57981284-5148-4077-935C-4670812FF50A}" srcOrd="0" destOrd="0" presId="urn:microsoft.com/office/officeart/2005/8/layout/cycle2"/>
    <dgm:cxn modelId="{39F83A27-BF2D-49F7-906A-839FEA52F6B0}" type="presParOf" srcId="{308B8388-4E61-4A67-803E-BAE13C79DEB9}" destId="{8B1ECDF0-8E1A-460B-ACC3-96E206B9F0E2}" srcOrd="6" destOrd="0" presId="urn:microsoft.com/office/officeart/2005/8/layout/cycle2"/>
    <dgm:cxn modelId="{44793969-6B3C-41C9-9B26-FC23354DF0D4}" type="presParOf" srcId="{308B8388-4E61-4A67-803E-BAE13C79DEB9}" destId="{038F0BAD-37D2-4C6C-A626-24E9420FEFA8}" srcOrd="7" destOrd="0" presId="urn:microsoft.com/office/officeart/2005/8/layout/cycle2"/>
    <dgm:cxn modelId="{C20C1197-D8FE-4918-B153-0162354AA525}" type="presParOf" srcId="{038F0BAD-37D2-4C6C-A626-24E9420FEFA8}" destId="{07FA62B3-24F1-4D27-89C8-3B76D6B4511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C835F-4BE4-44E2-B7F2-FC50168AD1AE}">
      <dsp:nvSpPr>
        <dsp:cNvPr id="0" name=""/>
        <dsp:cNvSpPr/>
      </dsp:nvSpPr>
      <dsp:spPr>
        <a:xfrm>
          <a:off x="3795954" y="836318"/>
          <a:ext cx="1704491" cy="170449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Message</a:t>
          </a:r>
        </a:p>
      </dsp:txBody>
      <dsp:txXfrm>
        <a:off x="4045571" y="1085935"/>
        <a:ext cx="1205257" cy="1205257"/>
      </dsp:txXfrm>
    </dsp:sp>
    <dsp:sp modelId="{817527B5-DBEF-43BB-B5DE-FCC4BF5085EA}">
      <dsp:nvSpPr>
        <dsp:cNvPr id="0" name=""/>
        <dsp:cNvSpPr/>
      </dsp:nvSpPr>
      <dsp:spPr>
        <a:xfrm rot="739215">
          <a:off x="5646980" y="1753540"/>
          <a:ext cx="1231381" cy="5752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648967" y="1850181"/>
        <a:ext cx="1058802" cy="345159"/>
      </dsp:txXfrm>
    </dsp:sp>
    <dsp:sp modelId="{872AC9B2-4748-4C7F-9BE4-122A51FA4F10}">
      <dsp:nvSpPr>
        <dsp:cNvPr id="0" name=""/>
        <dsp:cNvSpPr/>
      </dsp:nvSpPr>
      <dsp:spPr>
        <a:xfrm>
          <a:off x="7073259" y="1552099"/>
          <a:ext cx="1704491" cy="170449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Receiver</a:t>
          </a:r>
        </a:p>
      </dsp:txBody>
      <dsp:txXfrm>
        <a:off x="7322876" y="1801716"/>
        <a:ext cx="1205257" cy="1205257"/>
      </dsp:txXfrm>
    </dsp:sp>
    <dsp:sp modelId="{6FA2377B-3775-4437-BBFC-5BC5BBBD4F76}">
      <dsp:nvSpPr>
        <dsp:cNvPr id="0" name=""/>
        <dsp:cNvSpPr/>
      </dsp:nvSpPr>
      <dsp:spPr>
        <a:xfrm rot="9164874">
          <a:off x="5597620" y="2943963"/>
          <a:ext cx="1443641" cy="5752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5760621" y="3019503"/>
        <a:ext cx="1271062" cy="345159"/>
      </dsp:txXfrm>
    </dsp:sp>
    <dsp:sp modelId="{A260DE00-F3EC-4690-BCCC-7A8C0A62344D}">
      <dsp:nvSpPr>
        <dsp:cNvPr id="0" name=""/>
        <dsp:cNvSpPr/>
      </dsp:nvSpPr>
      <dsp:spPr>
        <a:xfrm>
          <a:off x="3808651" y="3233634"/>
          <a:ext cx="1704491" cy="170449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Feedback</a:t>
          </a:r>
        </a:p>
      </dsp:txBody>
      <dsp:txXfrm>
        <a:off x="4058268" y="3483251"/>
        <a:ext cx="1205257" cy="1205257"/>
      </dsp:txXfrm>
    </dsp:sp>
    <dsp:sp modelId="{71D5B892-1C54-4051-B4A7-043DB58EB54F}">
      <dsp:nvSpPr>
        <dsp:cNvPr id="0" name=""/>
        <dsp:cNvSpPr/>
      </dsp:nvSpPr>
      <dsp:spPr>
        <a:xfrm rot="12385116">
          <a:off x="2538239" y="3042949"/>
          <a:ext cx="1204721" cy="5752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2701807" y="3196394"/>
        <a:ext cx="1032142" cy="345159"/>
      </dsp:txXfrm>
    </dsp:sp>
    <dsp:sp modelId="{8B1ECDF0-8E1A-460B-ACC3-96E206B9F0E2}">
      <dsp:nvSpPr>
        <dsp:cNvPr id="0" name=""/>
        <dsp:cNvSpPr/>
      </dsp:nvSpPr>
      <dsp:spPr>
        <a:xfrm>
          <a:off x="721230" y="1699774"/>
          <a:ext cx="1704491" cy="170449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Sender</a:t>
          </a:r>
        </a:p>
      </dsp:txBody>
      <dsp:txXfrm>
        <a:off x="970847" y="1949391"/>
        <a:ext cx="1205257" cy="1205257"/>
      </dsp:txXfrm>
    </dsp:sp>
    <dsp:sp modelId="{038F0BAD-37D2-4C6C-A626-24E9420FEFA8}">
      <dsp:nvSpPr>
        <dsp:cNvPr id="0" name=""/>
        <dsp:cNvSpPr/>
      </dsp:nvSpPr>
      <dsp:spPr>
        <a:xfrm rot="20658839">
          <a:off x="2580290" y="1838698"/>
          <a:ext cx="1018083" cy="5752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583504" y="1977081"/>
        <a:ext cx="845504" cy="3451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78CEBC-6BFF-00B1-734A-A9440926F2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14DDB-AE8A-2805-A2F5-D085C836F0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A7EBF-8026-4C50-8100-E1B415261781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541A9-B03B-3B9C-55F5-D6AB621341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36F763-B5BB-9C2E-285A-A2AB6D0D87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CA080-2311-40C1-806E-CFFECDE4E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73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F9257-4DC2-4182-A117-7B4368D208E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1BE3A-571B-482A-B5F3-B80FFE995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3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DA7D4-2281-3F41-A9A9-DF2CBC1C06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906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1BE3A-571B-482A-B5F3-B80FFE995D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54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1BE3A-571B-482A-B5F3-B80FFE995D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66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301FC-3F97-86A0-8D55-A803B5728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44FD87-3243-F500-4C7C-640E24DBB3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2BA4C6-3716-5ACD-183C-3E7453279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40083-A44D-2AC2-8D78-75CEE2A688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DA7D4-2281-3F41-A9A9-DF2CBC1C06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322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1BE3A-571B-482A-B5F3-B80FFE995D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3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B8D67-3900-41EE-BCDB-DB7E0471DF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10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5D515-A1E2-90A3-21E5-A3F5E557A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52E76D-EEE8-08BE-EFBC-13501F2B6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DE49F-E151-D910-D68A-E430004F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CDA3-DED6-4450-98A8-3A26103192A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5F61B-766A-D87D-DAB4-E7AB0AE2C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82E2-AD67-E6DA-5B2E-D7A17A75B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BEB8-1F88-489E-B53E-B6D805C6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86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A2483-0565-287A-0338-664D3395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F9A61-A9CE-8C7F-BBF1-9C5EC14DA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B8B2C-8079-10BF-EF04-52769D326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CDA3-DED6-4450-98A8-3A26103192A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7A4B8-9DCE-D500-ED48-F83C15ED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B29F6-4B2F-6CB3-B4DB-C876670C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BEB8-1F88-489E-B53E-B6D805C6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4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270E44-C49C-C32F-FA65-4D33B9B3A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539E6C-BF89-4064-DA79-7A69C5247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046A1-760A-B16A-6212-4FAA19CDC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CDA3-DED6-4450-98A8-3A26103192A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81E2F-8013-C36D-2B2D-8B7B274A9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D4A7B-E84A-2720-339F-982E80C9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BEB8-1F88-489E-B53E-B6D805C6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30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>
            <a:extLst>
              <a:ext uri="{FF2B5EF4-FFF2-40B4-BE49-F238E27FC236}">
                <a16:creationId xmlns:a16="http://schemas.microsoft.com/office/drawing/2014/main" id="{68258B61-00FA-92B0-4241-E7AC204A3AC6}"/>
              </a:ext>
            </a:extLst>
          </p:cNvPr>
          <p:cNvSpPr/>
          <p:nvPr userDrawn="1"/>
        </p:nvSpPr>
        <p:spPr>
          <a:xfrm>
            <a:off x="144780" y="320040"/>
            <a:ext cx="11894820" cy="1447800"/>
          </a:xfrm>
          <a:custGeom>
            <a:avLst/>
            <a:gdLst>
              <a:gd name="connsiteX0" fmla="*/ 11894820 w 11894820"/>
              <a:gd name="connsiteY0" fmla="*/ 975360 h 1447800"/>
              <a:gd name="connsiteX1" fmla="*/ 11894820 w 11894820"/>
              <a:gd name="connsiteY1" fmla="*/ 0 h 1447800"/>
              <a:gd name="connsiteX2" fmla="*/ 0 w 11894820"/>
              <a:gd name="connsiteY2" fmla="*/ 0 h 1447800"/>
              <a:gd name="connsiteX3" fmla="*/ 0 w 11894820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94820" h="1447800">
                <a:moveTo>
                  <a:pt x="11894820" y="975360"/>
                </a:moveTo>
                <a:lnTo>
                  <a:pt x="11894820" y="0"/>
                </a:lnTo>
                <a:lnTo>
                  <a:pt x="0" y="0"/>
                </a:lnTo>
                <a:lnTo>
                  <a:pt x="0" y="1447800"/>
                </a:lnTo>
              </a:path>
            </a:pathLst>
          </a:cu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eeform 36">
            <a:extLst>
              <a:ext uri="{FF2B5EF4-FFF2-40B4-BE49-F238E27FC236}">
                <a16:creationId xmlns:a16="http://schemas.microsoft.com/office/drawing/2014/main" id="{68A88C3D-008D-E30D-6B06-B85EDD8DB52B}"/>
              </a:ext>
            </a:extLst>
          </p:cNvPr>
          <p:cNvSpPr/>
          <p:nvPr userDrawn="1"/>
        </p:nvSpPr>
        <p:spPr>
          <a:xfrm>
            <a:off x="2598420" y="5128260"/>
            <a:ext cx="9433560" cy="1394460"/>
          </a:xfrm>
          <a:custGeom>
            <a:avLst/>
            <a:gdLst>
              <a:gd name="connsiteX0" fmla="*/ 0 w 9433560"/>
              <a:gd name="connsiteY0" fmla="*/ 1181100 h 1181100"/>
              <a:gd name="connsiteX1" fmla="*/ 9433560 w 9433560"/>
              <a:gd name="connsiteY1" fmla="*/ 1181100 h 1181100"/>
              <a:gd name="connsiteX2" fmla="*/ 9433560 w 9433560"/>
              <a:gd name="connsiteY2" fmla="*/ 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33560" h="1181100">
                <a:moveTo>
                  <a:pt x="0" y="1181100"/>
                </a:moveTo>
                <a:lnTo>
                  <a:pt x="9433560" y="1181100"/>
                </a:lnTo>
                <a:lnTo>
                  <a:pt x="9433560" y="0"/>
                </a:lnTo>
              </a:path>
            </a:pathLst>
          </a:cu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39">
            <a:extLst>
              <a:ext uri="{FF2B5EF4-FFF2-40B4-BE49-F238E27FC236}">
                <a16:creationId xmlns:a16="http://schemas.microsoft.com/office/drawing/2014/main" id="{09A69D94-3034-F7D4-3A40-D4E71AB497CE}"/>
              </a:ext>
            </a:extLst>
          </p:cNvPr>
          <p:cNvSpPr/>
          <p:nvPr userDrawn="1"/>
        </p:nvSpPr>
        <p:spPr>
          <a:xfrm>
            <a:off x="144780" y="4937760"/>
            <a:ext cx="0" cy="1447800"/>
          </a:xfrm>
          <a:custGeom>
            <a:avLst/>
            <a:gdLst>
              <a:gd name="connsiteX0" fmla="*/ 11894820 w 11894820"/>
              <a:gd name="connsiteY0" fmla="*/ 975360 h 1447800"/>
              <a:gd name="connsiteX1" fmla="*/ 11894820 w 11894820"/>
              <a:gd name="connsiteY1" fmla="*/ 0 h 1447800"/>
              <a:gd name="connsiteX2" fmla="*/ 0 w 11894820"/>
              <a:gd name="connsiteY2" fmla="*/ 0 h 1447800"/>
              <a:gd name="connsiteX3" fmla="*/ 0 w 11894820"/>
              <a:gd name="connsiteY3" fmla="*/ 1447800 h 1447800"/>
              <a:gd name="connsiteX0" fmla="*/ 11894820 w 11894820"/>
              <a:gd name="connsiteY0" fmla="*/ 0 h 1447800"/>
              <a:gd name="connsiteX1" fmla="*/ 0 w 11894820"/>
              <a:gd name="connsiteY1" fmla="*/ 0 h 1447800"/>
              <a:gd name="connsiteX2" fmla="*/ 0 w 11894820"/>
              <a:gd name="connsiteY2" fmla="*/ 1447800 h 1447800"/>
              <a:gd name="connsiteX0" fmla="*/ 0 w 0"/>
              <a:gd name="connsiteY0" fmla="*/ 0 h 1447800"/>
              <a:gd name="connsiteX1" fmla="*/ 0 w 0"/>
              <a:gd name="connsiteY1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47800">
                <a:moveTo>
                  <a:pt x="0" y="0"/>
                </a:moveTo>
                <a:lnTo>
                  <a:pt x="0" y="1447800"/>
                </a:lnTo>
              </a:path>
            </a:pathLst>
          </a:cu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D733CA-2454-798D-11A4-DD2F9EA3E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8" b="8333"/>
          <a:stretch/>
        </p:blipFill>
        <p:spPr>
          <a:xfrm>
            <a:off x="0" y="327660"/>
            <a:ext cx="12191999" cy="59588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F696464-30C4-EE78-D177-692E285B57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0396" y="2891310"/>
            <a:ext cx="11171208" cy="1563437"/>
          </a:xfrm>
        </p:spPr>
        <p:txBody>
          <a:bodyPr lIns="0" rIns="0" anchor="ctr" anchorCtr="0">
            <a:normAutofit/>
          </a:bodyPr>
          <a:lstStyle>
            <a:lvl1pPr algn="ctr">
              <a:defRPr sz="4000" cap="all" baseline="0">
                <a:solidFill>
                  <a:srgbClr val="F8F8F8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5F8ECE1-A635-C581-1A04-D119A177CE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396" y="4461313"/>
            <a:ext cx="11171207" cy="82950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200" b="0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r>
              <a:rPr lang="en-US" dirty="0"/>
              <a:t>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B6CB89-E5F2-F941-4F8F-87F982152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24531" y="1951639"/>
            <a:ext cx="3142938" cy="5323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DFF464-D05E-38F6-2379-B96186875214}"/>
              </a:ext>
            </a:extLst>
          </p:cNvPr>
          <p:cNvSpPr txBox="1"/>
          <p:nvPr userDrawn="1"/>
        </p:nvSpPr>
        <p:spPr>
          <a:xfrm>
            <a:off x="8176918" y="6602228"/>
            <a:ext cx="36684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distribution statement in the slide master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F65C87-AEE2-0B79-F730-1AEC993E89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6" y="767411"/>
            <a:ext cx="1141351" cy="548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C4712E-3762-5AA3-B998-3BCF2680E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148" r="4039"/>
          <a:stretch/>
        </p:blipFill>
        <p:spPr>
          <a:xfrm>
            <a:off x="9380564" y="2087780"/>
            <a:ext cx="2811435" cy="208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407AB2-B050-E7BB-02C0-26096AC46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970" r="-78"/>
          <a:stretch/>
        </p:blipFill>
        <p:spPr>
          <a:xfrm>
            <a:off x="-2" y="2087780"/>
            <a:ext cx="2811435" cy="2083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728EB4-BF6B-8097-6ED7-B38113E844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4" y="6509172"/>
            <a:ext cx="2267712" cy="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12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32">
          <p15:clr>
            <a:srgbClr val="FBAE40"/>
          </p15:clr>
        </p15:guide>
        <p15:guide id="2" pos="1560">
          <p15:clr>
            <a:srgbClr val="FBAE40"/>
          </p15:clr>
        </p15:guide>
        <p15:guide id="3" orient="horz" pos="400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>
            <a:extLst>
              <a:ext uri="{FF2B5EF4-FFF2-40B4-BE49-F238E27FC236}">
                <a16:creationId xmlns:a16="http://schemas.microsoft.com/office/drawing/2014/main" id="{68258B61-00FA-92B0-4241-E7AC204A3AC6}"/>
              </a:ext>
            </a:extLst>
          </p:cNvPr>
          <p:cNvSpPr/>
          <p:nvPr userDrawn="1"/>
        </p:nvSpPr>
        <p:spPr>
          <a:xfrm>
            <a:off x="144780" y="320040"/>
            <a:ext cx="11894820" cy="1447800"/>
          </a:xfrm>
          <a:custGeom>
            <a:avLst/>
            <a:gdLst>
              <a:gd name="connsiteX0" fmla="*/ 11894820 w 11894820"/>
              <a:gd name="connsiteY0" fmla="*/ 975360 h 1447800"/>
              <a:gd name="connsiteX1" fmla="*/ 11894820 w 11894820"/>
              <a:gd name="connsiteY1" fmla="*/ 0 h 1447800"/>
              <a:gd name="connsiteX2" fmla="*/ 0 w 11894820"/>
              <a:gd name="connsiteY2" fmla="*/ 0 h 1447800"/>
              <a:gd name="connsiteX3" fmla="*/ 0 w 11894820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94820" h="1447800">
                <a:moveTo>
                  <a:pt x="11894820" y="975360"/>
                </a:moveTo>
                <a:lnTo>
                  <a:pt x="11894820" y="0"/>
                </a:lnTo>
                <a:lnTo>
                  <a:pt x="0" y="0"/>
                </a:lnTo>
                <a:lnTo>
                  <a:pt x="0" y="1447800"/>
                </a:lnTo>
              </a:path>
            </a:pathLst>
          </a:cu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eeform 36">
            <a:extLst>
              <a:ext uri="{FF2B5EF4-FFF2-40B4-BE49-F238E27FC236}">
                <a16:creationId xmlns:a16="http://schemas.microsoft.com/office/drawing/2014/main" id="{68A88C3D-008D-E30D-6B06-B85EDD8DB52B}"/>
              </a:ext>
            </a:extLst>
          </p:cNvPr>
          <p:cNvSpPr/>
          <p:nvPr userDrawn="1"/>
        </p:nvSpPr>
        <p:spPr>
          <a:xfrm>
            <a:off x="2598420" y="5128260"/>
            <a:ext cx="9433560" cy="1394460"/>
          </a:xfrm>
          <a:custGeom>
            <a:avLst/>
            <a:gdLst>
              <a:gd name="connsiteX0" fmla="*/ 0 w 9433560"/>
              <a:gd name="connsiteY0" fmla="*/ 1181100 h 1181100"/>
              <a:gd name="connsiteX1" fmla="*/ 9433560 w 9433560"/>
              <a:gd name="connsiteY1" fmla="*/ 1181100 h 1181100"/>
              <a:gd name="connsiteX2" fmla="*/ 9433560 w 9433560"/>
              <a:gd name="connsiteY2" fmla="*/ 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33560" h="1181100">
                <a:moveTo>
                  <a:pt x="0" y="1181100"/>
                </a:moveTo>
                <a:lnTo>
                  <a:pt x="9433560" y="1181100"/>
                </a:lnTo>
                <a:lnTo>
                  <a:pt x="9433560" y="0"/>
                </a:lnTo>
              </a:path>
            </a:pathLst>
          </a:cu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39">
            <a:extLst>
              <a:ext uri="{FF2B5EF4-FFF2-40B4-BE49-F238E27FC236}">
                <a16:creationId xmlns:a16="http://schemas.microsoft.com/office/drawing/2014/main" id="{09A69D94-3034-F7D4-3A40-D4E71AB497CE}"/>
              </a:ext>
            </a:extLst>
          </p:cNvPr>
          <p:cNvSpPr/>
          <p:nvPr userDrawn="1"/>
        </p:nvSpPr>
        <p:spPr>
          <a:xfrm>
            <a:off x="144780" y="4937760"/>
            <a:ext cx="0" cy="1447800"/>
          </a:xfrm>
          <a:custGeom>
            <a:avLst/>
            <a:gdLst>
              <a:gd name="connsiteX0" fmla="*/ 11894820 w 11894820"/>
              <a:gd name="connsiteY0" fmla="*/ 975360 h 1447800"/>
              <a:gd name="connsiteX1" fmla="*/ 11894820 w 11894820"/>
              <a:gd name="connsiteY1" fmla="*/ 0 h 1447800"/>
              <a:gd name="connsiteX2" fmla="*/ 0 w 11894820"/>
              <a:gd name="connsiteY2" fmla="*/ 0 h 1447800"/>
              <a:gd name="connsiteX3" fmla="*/ 0 w 11894820"/>
              <a:gd name="connsiteY3" fmla="*/ 1447800 h 1447800"/>
              <a:gd name="connsiteX0" fmla="*/ 11894820 w 11894820"/>
              <a:gd name="connsiteY0" fmla="*/ 0 h 1447800"/>
              <a:gd name="connsiteX1" fmla="*/ 0 w 11894820"/>
              <a:gd name="connsiteY1" fmla="*/ 0 h 1447800"/>
              <a:gd name="connsiteX2" fmla="*/ 0 w 11894820"/>
              <a:gd name="connsiteY2" fmla="*/ 1447800 h 1447800"/>
              <a:gd name="connsiteX0" fmla="*/ 0 w 0"/>
              <a:gd name="connsiteY0" fmla="*/ 0 h 1447800"/>
              <a:gd name="connsiteX1" fmla="*/ 0 w 0"/>
              <a:gd name="connsiteY1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47800">
                <a:moveTo>
                  <a:pt x="0" y="0"/>
                </a:moveTo>
                <a:lnTo>
                  <a:pt x="0" y="1447800"/>
                </a:lnTo>
              </a:path>
            </a:pathLst>
          </a:cu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D733CA-2454-798D-11A4-DD2F9EA3E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8" b="8333"/>
          <a:stretch/>
        </p:blipFill>
        <p:spPr>
          <a:xfrm>
            <a:off x="0" y="327660"/>
            <a:ext cx="12191999" cy="59588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F696464-30C4-EE78-D177-692E285B57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0396" y="2891310"/>
            <a:ext cx="11171208" cy="1563437"/>
          </a:xfrm>
        </p:spPr>
        <p:txBody>
          <a:bodyPr lIns="0" rIns="0" anchor="ctr" anchorCtr="0">
            <a:normAutofit/>
          </a:bodyPr>
          <a:lstStyle>
            <a:lvl1pPr algn="ctr">
              <a:defRPr sz="4000" cap="all" baseline="0">
                <a:solidFill>
                  <a:srgbClr val="F8F8F8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5F8ECE1-A635-C581-1A04-D119A177CE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396" y="4461313"/>
            <a:ext cx="11171207" cy="82950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200" b="0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r>
              <a:rPr lang="en-US" dirty="0"/>
              <a:t>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B6CB89-E5F2-F941-4F8F-87F982152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24531" y="1951639"/>
            <a:ext cx="3142938" cy="5323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DFF464-D05E-38F6-2379-B96186875214}"/>
              </a:ext>
            </a:extLst>
          </p:cNvPr>
          <p:cNvSpPr txBox="1"/>
          <p:nvPr userDrawn="1"/>
        </p:nvSpPr>
        <p:spPr>
          <a:xfrm>
            <a:off x="8176918" y="6602228"/>
            <a:ext cx="36684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distribution statement in the slide master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F65C87-AEE2-0B79-F730-1AEC993E89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6" y="767411"/>
            <a:ext cx="1141351" cy="548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C4712E-3762-5AA3-B998-3BCF2680E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148" r="4039"/>
          <a:stretch/>
        </p:blipFill>
        <p:spPr>
          <a:xfrm>
            <a:off x="9380564" y="2087780"/>
            <a:ext cx="2811435" cy="208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407AB2-B050-E7BB-02C0-26096AC46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970" r="-78"/>
          <a:stretch/>
        </p:blipFill>
        <p:spPr>
          <a:xfrm>
            <a:off x="-2" y="2087780"/>
            <a:ext cx="2811435" cy="2083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728EB4-BF6B-8097-6ED7-B38113E844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4" y="6509172"/>
            <a:ext cx="2267712" cy="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6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32">
          <p15:clr>
            <a:srgbClr val="FBAE40"/>
          </p15:clr>
        </p15:guide>
        <p15:guide id="2" pos="1560">
          <p15:clr>
            <a:srgbClr val="FBAE40"/>
          </p15:clr>
        </p15:guide>
        <p15:guide id="3" orient="horz" pos="400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2573" y="1903865"/>
            <a:ext cx="7494154" cy="2899430"/>
          </a:xfrm>
        </p:spPr>
        <p:txBody>
          <a:bodyPr anchor="ctr" anchorCtr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Box 10"/>
          <p:cNvSpPr txBox="1"/>
          <p:nvPr userDrawn="1"/>
        </p:nvSpPr>
        <p:spPr>
          <a:xfrm>
            <a:off x="11691853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/>
          <a:srcRect l="1" r="14277"/>
          <a:stretch/>
        </p:blipFill>
        <p:spPr>
          <a:xfrm>
            <a:off x="7351799" y="5227343"/>
            <a:ext cx="4840202" cy="4022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/>
          <a:srcRect r="17245"/>
          <a:stretch/>
        </p:blipFill>
        <p:spPr>
          <a:xfrm flipH="1" flipV="1">
            <a:off x="0" y="1310891"/>
            <a:ext cx="4672654" cy="4022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40C4EA3-C621-5D16-A73C-62737E21E161}"/>
              </a:ext>
            </a:extLst>
          </p:cNvPr>
          <p:cNvSpPr txBox="1"/>
          <p:nvPr userDrawn="1"/>
        </p:nvSpPr>
        <p:spPr>
          <a:xfrm>
            <a:off x="8176918" y="6602228"/>
            <a:ext cx="36684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distribution statement in the slide master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D4FC867-90C7-46C4-A239-75E739CD55FF}"/>
              </a:ext>
            </a:extLst>
          </p:cNvPr>
          <p:cNvCxnSpPr/>
          <p:nvPr userDrawn="1"/>
        </p:nvCxnSpPr>
        <p:spPr>
          <a:xfrm>
            <a:off x="220980" y="500368"/>
            <a:ext cx="11750040" cy="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4FC867-90C7-46C4-A239-75E739CD55FF}"/>
              </a:ext>
            </a:extLst>
          </p:cNvPr>
          <p:cNvCxnSpPr/>
          <p:nvPr userDrawn="1"/>
        </p:nvCxnSpPr>
        <p:spPr>
          <a:xfrm>
            <a:off x="220980" y="500368"/>
            <a:ext cx="11750040" cy="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D4FC867-90C7-46C4-A239-75E739CD55FF}"/>
              </a:ext>
            </a:extLst>
          </p:cNvPr>
          <p:cNvCxnSpPr/>
          <p:nvPr userDrawn="1"/>
        </p:nvCxnSpPr>
        <p:spPr>
          <a:xfrm>
            <a:off x="2597543" y="6535650"/>
            <a:ext cx="9373477" cy="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2" y="83865"/>
            <a:ext cx="768337" cy="3657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420" y="198076"/>
            <a:ext cx="758886" cy="128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4" y="6509172"/>
            <a:ext cx="2267712" cy="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67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11691853" y="6603491"/>
            <a:ext cx="349637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ln>
                  <a:noFill/>
                </a:ln>
                <a:solidFill>
                  <a:srgbClr val="595A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ln>
                <a:noFill/>
              </a:ln>
              <a:solidFill>
                <a:srgbClr val="595A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3EAB2FB-0815-4DE4-A324-A02AC02C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47" y="612964"/>
            <a:ext cx="11191706" cy="60623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2534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11691853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kern="1200" smtClean="0">
                <a:ln>
                  <a:noFill/>
                </a:ln>
                <a:solidFill>
                  <a:srgbClr val="595A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/>
              <a:t>‹#›</a:t>
            </a:fld>
            <a:endParaRPr lang="en-US" sz="600" kern="1200" dirty="0">
              <a:ln>
                <a:noFill/>
              </a:ln>
              <a:solidFill>
                <a:srgbClr val="595A5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4FC867-90C7-46C4-A239-75E739CD55FF}"/>
              </a:ext>
            </a:extLst>
          </p:cNvPr>
          <p:cNvCxnSpPr/>
          <p:nvPr userDrawn="1"/>
        </p:nvCxnSpPr>
        <p:spPr>
          <a:xfrm>
            <a:off x="2509897" y="6536988"/>
            <a:ext cx="9531593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166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147" y="609601"/>
            <a:ext cx="11191706" cy="609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147" y="1335416"/>
            <a:ext cx="11191706" cy="502224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691853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rgbClr val="595A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rgbClr val="595A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092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0147" y="612964"/>
            <a:ext cx="11191706" cy="60549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500148" y="1335418"/>
            <a:ext cx="5553520" cy="4566400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6286501" y="1335418"/>
            <a:ext cx="5405352" cy="3684587"/>
          </a:xfrm>
          <a:solidFill>
            <a:schemeClr val="bg2"/>
          </a:solidFill>
          <a:ln>
            <a:solidFill>
              <a:srgbClr val="595A59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691853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rgbClr val="595A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rgbClr val="595A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57F22F-9482-A267-D4CC-903DC6260F1D}"/>
              </a:ext>
            </a:extLst>
          </p:cNvPr>
          <p:cNvSpPr txBox="1"/>
          <p:nvPr userDrawn="1"/>
        </p:nvSpPr>
        <p:spPr>
          <a:xfrm>
            <a:off x="5827336" y="6496058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8EED66-27F3-71BD-59B3-C7FCCADE0392}"/>
              </a:ext>
            </a:extLst>
          </p:cNvPr>
          <p:cNvSpPr txBox="1"/>
          <p:nvPr userDrawn="1"/>
        </p:nvSpPr>
        <p:spPr>
          <a:xfrm>
            <a:off x="5827336" y="6086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CUI</a:t>
            </a:r>
          </a:p>
        </p:txBody>
      </p:sp>
    </p:spTree>
    <p:extLst>
      <p:ext uri="{BB962C8B-B14F-4D97-AF65-F5344CB8AC3E}">
        <p14:creationId xmlns:p14="http://schemas.microsoft.com/office/powerpoint/2010/main" val="3637195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147" y="1335417"/>
            <a:ext cx="5519653" cy="502093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335417"/>
            <a:ext cx="5519653" cy="502093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00147" y="609600"/>
            <a:ext cx="11191706" cy="609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691853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rgbClr val="595A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rgbClr val="595A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196233-88C2-9CA9-F9A5-2FA09D3D54D6}"/>
              </a:ext>
            </a:extLst>
          </p:cNvPr>
          <p:cNvSpPr txBox="1"/>
          <p:nvPr userDrawn="1"/>
        </p:nvSpPr>
        <p:spPr>
          <a:xfrm>
            <a:off x="5827336" y="6496058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0548E-F3E3-FEC8-C9CD-D6F72FE9C2D3}"/>
              </a:ext>
            </a:extLst>
          </p:cNvPr>
          <p:cNvSpPr txBox="1"/>
          <p:nvPr userDrawn="1"/>
        </p:nvSpPr>
        <p:spPr>
          <a:xfrm>
            <a:off x="5827336" y="6086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CUI</a:t>
            </a:r>
          </a:p>
        </p:txBody>
      </p:sp>
    </p:spTree>
    <p:extLst>
      <p:ext uri="{BB962C8B-B14F-4D97-AF65-F5344CB8AC3E}">
        <p14:creationId xmlns:p14="http://schemas.microsoft.com/office/powerpoint/2010/main" val="229138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E022D-EE28-D227-AD67-DD4B8701C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09E4C-471F-8F8C-EFB2-E05343B63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8A990-04BD-D7CE-5337-E51C8C6C7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CDA3-DED6-4450-98A8-3A26103192A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1B846-048B-2C2D-6EEC-3DCB32E10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DB2BD-BAA5-F770-26D1-9A50F774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BEB8-1F88-489E-B53E-B6D805C6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32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0147" y="1289302"/>
            <a:ext cx="5497429" cy="240405"/>
          </a:xfrm>
        </p:spPr>
        <p:txBody>
          <a:bodyPr anchor="b">
            <a:normAutofit/>
          </a:bodyPr>
          <a:lstStyle>
            <a:lvl1pPr marL="0" indent="0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147" y="1645105"/>
            <a:ext cx="5497429" cy="467450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289301"/>
            <a:ext cx="5519652" cy="240406"/>
          </a:xfrm>
        </p:spPr>
        <p:txBody>
          <a:bodyPr anchor="b">
            <a:normAutofit/>
          </a:bodyPr>
          <a:lstStyle>
            <a:lvl1pPr marL="0" indent="0">
              <a:buNone/>
              <a:defRPr sz="1200" b="1" spc="30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645105"/>
            <a:ext cx="5519652" cy="467450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0147" y="609600"/>
            <a:ext cx="11191706" cy="609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691853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rgbClr val="595A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rgbClr val="595A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9F4922-7ED8-381B-6748-A67A36C40116}"/>
              </a:ext>
            </a:extLst>
          </p:cNvPr>
          <p:cNvSpPr txBox="1"/>
          <p:nvPr userDrawn="1"/>
        </p:nvSpPr>
        <p:spPr>
          <a:xfrm>
            <a:off x="5827336" y="6496058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A3145E-FB6F-46BB-C25A-6B547693B90C}"/>
              </a:ext>
            </a:extLst>
          </p:cNvPr>
          <p:cNvSpPr txBox="1"/>
          <p:nvPr userDrawn="1"/>
        </p:nvSpPr>
        <p:spPr>
          <a:xfrm>
            <a:off x="5827336" y="6086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CUI</a:t>
            </a:r>
          </a:p>
        </p:txBody>
      </p:sp>
    </p:spTree>
    <p:extLst>
      <p:ext uri="{BB962C8B-B14F-4D97-AF65-F5344CB8AC3E}">
        <p14:creationId xmlns:p14="http://schemas.microsoft.com/office/powerpoint/2010/main" val="1995502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2573" y="1903867"/>
            <a:ext cx="7494154" cy="2852737"/>
          </a:xfrm>
        </p:spPr>
        <p:txBody>
          <a:bodyPr anchor="ctr" anchorCtr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4" name="TextBox 10"/>
          <p:cNvSpPr txBox="1"/>
          <p:nvPr userDrawn="1"/>
        </p:nvSpPr>
        <p:spPr>
          <a:xfrm>
            <a:off x="11691853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0C4EA3-C621-5D16-A73C-62737E21E161}"/>
              </a:ext>
            </a:extLst>
          </p:cNvPr>
          <p:cNvSpPr txBox="1"/>
          <p:nvPr userDrawn="1"/>
        </p:nvSpPr>
        <p:spPr>
          <a:xfrm>
            <a:off x="8176918" y="6602228"/>
            <a:ext cx="36684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distribution statement in the slide master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/>
          <a:srcRect l="1" r="14277"/>
          <a:stretch/>
        </p:blipFill>
        <p:spPr>
          <a:xfrm>
            <a:off x="7351799" y="5227343"/>
            <a:ext cx="4840202" cy="40220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/>
          <a:srcRect r="17245"/>
          <a:stretch/>
        </p:blipFill>
        <p:spPr>
          <a:xfrm flipH="1" flipV="1">
            <a:off x="0" y="1310891"/>
            <a:ext cx="4672654" cy="40220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D4FC867-90C7-46C4-A239-75E739CD55FF}"/>
              </a:ext>
            </a:extLst>
          </p:cNvPr>
          <p:cNvCxnSpPr/>
          <p:nvPr userDrawn="1"/>
        </p:nvCxnSpPr>
        <p:spPr>
          <a:xfrm>
            <a:off x="220980" y="500368"/>
            <a:ext cx="11750040" cy="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D4FC867-90C7-46C4-A239-75E739CD55FF}"/>
              </a:ext>
            </a:extLst>
          </p:cNvPr>
          <p:cNvCxnSpPr/>
          <p:nvPr userDrawn="1"/>
        </p:nvCxnSpPr>
        <p:spPr>
          <a:xfrm>
            <a:off x="2597543" y="6535650"/>
            <a:ext cx="9373477" cy="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2" y="83865"/>
            <a:ext cx="768337" cy="3657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420" y="198076"/>
            <a:ext cx="758886" cy="128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4" y="6509172"/>
            <a:ext cx="2267712" cy="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86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5621-1939-4850-40D8-7C1C9DA1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8804F-8853-2993-79F3-78E71E893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6A2FE-BF31-09EF-AA8C-6DE5C2E0C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CDA3-DED6-4450-98A8-3A26103192A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CB900-200F-0ACA-C14B-6DE3E4D00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114CD-0AA6-A54F-2D38-59FE01BF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BEB8-1F88-489E-B53E-B6D805C6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34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7DD9-E6AB-6F31-E3DA-E562C5549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73AC1-F5EC-08EC-06B5-F89A70240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F5E5B-F937-FAB1-DA28-236C7BEB0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BD054-F43E-712E-A401-6D66E2A5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CDA3-DED6-4450-98A8-3A26103192A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FFCD3-DFFE-2182-FCB7-013590F6C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9D240-7E35-8F86-75EA-0A13A830C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BEB8-1F88-489E-B53E-B6D805C6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5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6F9EE-93A4-B293-2C86-A64A38034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A43AB-DE6C-CA93-4185-2F3AC5904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FA291-3BF7-D620-8F61-107FD0C5E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AB3C47-27B4-ABC4-4EA4-A728A847E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99A635-7A83-E9CF-3EFC-8278DDAC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CADDB6-3EC6-DEE6-FD88-BA2A654BE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CDA3-DED6-4450-98A8-3A26103192A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4F5CC9-7151-1B9E-71DB-D6E9DD7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A7D947-564B-F41F-94B3-BA14791A6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BEB8-1F88-489E-B53E-B6D805C6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602FD-4D00-ED58-E1A9-BE21E9E44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5C1334-5C29-CF6D-EB14-066B76AC7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CDA3-DED6-4450-98A8-3A26103192A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CD134-A75B-0709-0513-27A992690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C1E3F-E19C-D9E8-8AE2-488FF8526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BEB8-1F88-489E-B53E-B6D805C6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79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89207-D40D-F04B-CB46-CAE620500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CDA3-DED6-4450-98A8-3A26103192A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A37F9-EDE2-4860-BEF0-C386FE7B3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99EE7-8E84-D405-DD94-0153D3336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BEB8-1F88-489E-B53E-B6D805C6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4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170E-6728-F7E1-5812-E613E9482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A8F69-8E83-0F24-ACE3-3609E0A19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FBAAF-F1E1-E5BD-C682-62A745C0F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958DA-09E9-8D31-70C9-4D9D5AFAF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CDA3-DED6-4450-98A8-3A26103192A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12911-68BF-8130-40A2-1D3F196E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ED180-FDC2-5E6D-7ADC-A38E71FD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BEB8-1F88-489E-B53E-B6D805C6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2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AEB5F-2401-63E8-FABE-FDA38FD9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3BEE76-58B4-FF50-8CE8-EC96D4B7C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636EB-D3AC-81A5-A4B9-34DC37DCE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07102-FE3F-FF53-B248-66D87B0E5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CDA3-DED6-4450-98A8-3A26103192A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BA976-1E68-9B93-F561-2548357A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A4730-C3CB-C1BE-C739-DA633EFC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BEB8-1F88-489E-B53E-B6D805C6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9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29013-8EE1-7FAC-072A-CAE1EA0A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40DDA-049E-9E4A-1B71-10B120DC2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8B5A0-8B0B-9E9F-1B91-FE6BCE091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AACDA3-DED6-4450-98A8-3A26103192A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0B274-6716-E9C8-B36A-DC963ABCF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A6CD8-E758-B760-F65D-FC3D16707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8BBEB8-1F88-489E-B53E-B6D805C6A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1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420" y="198076"/>
            <a:ext cx="758886" cy="12801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0147" y="612964"/>
            <a:ext cx="11191706" cy="605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147" y="1331051"/>
            <a:ext cx="11191706" cy="4845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C4EA3-C621-5D16-A73C-62737E21E161}"/>
              </a:ext>
            </a:extLst>
          </p:cNvPr>
          <p:cNvSpPr txBox="1"/>
          <p:nvPr userDrawn="1"/>
        </p:nvSpPr>
        <p:spPr>
          <a:xfrm>
            <a:off x="8176918" y="6602228"/>
            <a:ext cx="36684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distribution statement in the slide master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4FC867-90C7-46C4-A239-75E739CD55FF}"/>
              </a:ext>
            </a:extLst>
          </p:cNvPr>
          <p:cNvCxnSpPr/>
          <p:nvPr userDrawn="1"/>
        </p:nvCxnSpPr>
        <p:spPr>
          <a:xfrm>
            <a:off x="220980" y="500368"/>
            <a:ext cx="1175004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4FC867-90C7-46C4-A239-75E739CD55FF}"/>
              </a:ext>
            </a:extLst>
          </p:cNvPr>
          <p:cNvCxnSpPr/>
          <p:nvPr userDrawn="1"/>
        </p:nvCxnSpPr>
        <p:spPr>
          <a:xfrm>
            <a:off x="2597543" y="6535650"/>
            <a:ext cx="937347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2" y="83865"/>
            <a:ext cx="760901" cy="3657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4" y="6509172"/>
            <a:ext cx="2267712" cy="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6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3000" b="0" i="0" kern="1200" dirty="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768">
          <p15:clr>
            <a:srgbClr val="F26B43"/>
          </p15:clr>
        </p15:guide>
        <p15:guide id="4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SDFM Mini-</a:t>
            </a:r>
            <a:r>
              <a:rPr lang="en-US" dirty="0" err="1"/>
              <a:t>pDI</a:t>
            </a:r>
            <a:r>
              <a:rPr lang="en-US" dirty="0"/>
              <a:t> </a:t>
            </a:r>
            <a:br>
              <a:rPr lang="en-US" dirty="0"/>
            </a:br>
            <a:r>
              <a:rPr lang="en-US" sz="1400" dirty="0"/>
              <a:t>6 May 2026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890F5A-73A3-46FE-9C05-BCFC0238A1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Emily </a:t>
            </a:r>
            <a:r>
              <a:rPr lang="en-US" dirty="0" err="1">
                <a:solidFill>
                  <a:schemeClr val="bg1"/>
                </a:solidFill>
              </a:rPr>
              <a:t>Duke,</a:t>
            </a:r>
            <a:r>
              <a:rPr lang="en-US" dirty="0">
                <a:solidFill>
                  <a:schemeClr val="bg1"/>
                </a:solidFill>
              </a:rPr>
              <a:t> director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Financial management</a:t>
            </a: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95FACD-65AB-3509-DDF9-4752A3B14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30237"/>
            <a:ext cx="9906000" cy="557212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975632-D3A7-7A99-570E-3281CA33BC28}"/>
              </a:ext>
            </a:extLst>
          </p:cNvPr>
          <p:cNvCxnSpPr/>
          <p:nvPr/>
        </p:nvCxnSpPr>
        <p:spPr>
          <a:xfrm>
            <a:off x="1585732" y="5497975"/>
            <a:ext cx="922502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F868A80-3710-2B34-CA89-9A5F06E1B12A}"/>
              </a:ext>
            </a:extLst>
          </p:cNvPr>
          <p:cNvSpPr txBox="1"/>
          <p:nvPr/>
        </p:nvSpPr>
        <p:spPr>
          <a:xfrm>
            <a:off x="1585732" y="5163368"/>
            <a:ext cx="119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7D3923C-5139-30F4-5876-7DB75ABB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There So Much Resistance?!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38F54D-FB4D-CE06-FC31-46A3DEB84201}"/>
              </a:ext>
            </a:extLst>
          </p:cNvPr>
          <p:cNvSpPr txBox="1"/>
          <p:nvPr/>
        </p:nvSpPr>
        <p:spPr>
          <a:xfrm>
            <a:off x="9086885" y="6249797"/>
            <a:ext cx="3924229" cy="2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Seminal Researcher:</a:t>
            </a:r>
            <a:r>
              <a:rPr lang="en-US" sz="12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sz="12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Everett M. Rogers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230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727338-86AD-2F1A-E30C-175CACC00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754" y="2097335"/>
            <a:ext cx="2678073" cy="2305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81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4DFF9A-B0BD-C3B4-6823-C7EA6A1FA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455" y="1979124"/>
            <a:ext cx="4468755" cy="2542252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BFDF530-1789-7EC1-9AC8-61494A2AF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0147" y="4521375"/>
            <a:ext cx="5519653" cy="2541033"/>
          </a:xfrm>
        </p:spPr>
        <p:txBody>
          <a:bodyPr/>
          <a:lstStyle/>
          <a:p>
            <a:r>
              <a:rPr lang="en-US" dirty="0"/>
              <a:t>Creation of systems, processes, &amp; structure</a:t>
            </a:r>
          </a:p>
          <a:p>
            <a:r>
              <a:rPr lang="en-US" dirty="0"/>
              <a:t>Efficiency and performance measurement</a:t>
            </a:r>
          </a:p>
          <a:p>
            <a:r>
              <a:rPr lang="en-US" dirty="0"/>
              <a:t>Management of resources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0CD19E-D203-AA92-166A-38BC3DB8E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4520155"/>
            <a:ext cx="5519653" cy="2542253"/>
          </a:xfrm>
        </p:spPr>
        <p:txBody>
          <a:bodyPr/>
          <a:lstStyle/>
          <a:p>
            <a:r>
              <a:rPr lang="en-US" dirty="0"/>
              <a:t>Articulating vision and inspiring action</a:t>
            </a:r>
          </a:p>
          <a:p>
            <a:r>
              <a:rPr lang="en-US" dirty="0"/>
              <a:t>Storytelling and symbolism</a:t>
            </a:r>
          </a:p>
          <a:p>
            <a:r>
              <a:rPr lang="en-US" dirty="0"/>
              <a:t>Creates sense of belonging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E98C39-C80A-D379-4BF7-68D582439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Plumbing and Poetry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287750-599D-6C7A-D43C-CFCD173C015E}"/>
              </a:ext>
            </a:extLst>
          </p:cNvPr>
          <p:cNvSpPr txBox="1"/>
          <p:nvPr/>
        </p:nvSpPr>
        <p:spPr>
          <a:xfrm>
            <a:off x="9468090" y="6248399"/>
            <a:ext cx="3924229" cy="2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Seminal Researcher: </a:t>
            </a:r>
            <a:r>
              <a:rPr lang="en-US" sz="12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James G. March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606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E72F5E-9920-FCB0-25F5-4577C8BE50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“Alone we can do so little; together we can do so much”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E90A61F-9844-DFEF-ECF5-4C9FD9A121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					- Helen Keller</a:t>
            </a:r>
          </a:p>
        </p:txBody>
      </p:sp>
    </p:spTree>
    <p:extLst>
      <p:ext uri="{BB962C8B-B14F-4D97-AF65-F5344CB8AC3E}">
        <p14:creationId xmlns:p14="http://schemas.microsoft.com/office/powerpoint/2010/main" val="3550111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3D4B6D-6242-FCCA-6532-DAB75EF37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54806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“The world hates change, yet it is the only thing that has brought progress.” </a:t>
            </a:r>
            <a:br>
              <a:rPr lang="en-US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</a:br>
            <a:r>
              <a:rPr lang="en-US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							</a:t>
            </a:r>
            <a:r>
              <a:rPr lang="en-US" sz="30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– Charles Kettering</a:t>
            </a:r>
          </a:p>
        </p:txBody>
      </p:sp>
    </p:spTree>
    <p:extLst>
      <p:ext uri="{BB962C8B-B14F-4D97-AF65-F5344CB8AC3E}">
        <p14:creationId xmlns:p14="http://schemas.microsoft.com/office/powerpoint/2010/main" val="888111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700588-4915-7CB3-C0EF-60BF125874B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2364"/>
          <a:stretch>
            <a:fillRect/>
          </a:stretch>
        </p:blipFill>
        <p:spPr>
          <a:xfrm>
            <a:off x="3213100" y="813593"/>
            <a:ext cx="6256276" cy="551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35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4C7C44-5B25-47B5-B78D-14F047D12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868" y="1979285"/>
            <a:ext cx="8299047" cy="2899430"/>
          </a:xfrm>
        </p:spPr>
        <p:txBody>
          <a:bodyPr/>
          <a:lstStyle/>
          <a:p>
            <a:r>
              <a:rPr lang="en-US" dirty="0"/>
              <a:t>An Individual Lens on Change</a:t>
            </a:r>
          </a:p>
        </p:txBody>
      </p:sp>
    </p:spTree>
    <p:extLst>
      <p:ext uri="{BB962C8B-B14F-4D97-AF65-F5344CB8AC3E}">
        <p14:creationId xmlns:p14="http://schemas.microsoft.com/office/powerpoint/2010/main" val="306216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54CB7-B6EB-4947-68F0-652D6B8F2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Monkeys. . . Thousands of Staffing Packages</a:t>
            </a:r>
          </a:p>
        </p:txBody>
      </p:sp>
      <p:sp>
        <p:nvSpPr>
          <p:cNvPr id="3" name="AutoShape 2" descr="The Monkey Ladder Experiment: Challenging Money Norms">
            <a:extLst>
              <a:ext uri="{FF2B5EF4-FFF2-40B4-BE49-F238E27FC236}">
                <a16:creationId xmlns:a16="http://schemas.microsoft.com/office/drawing/2014/main" id="{931DADB3-CE41-C761-EBCC-CE56E24B27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6F566-BAFC-1D8E-6195-3A67CE341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068" y="1552983"/>
            <a:ext cx="6773863" cy="49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02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C680F3-4428-4348-9A09-C908F5FCB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What’s Your Mindset?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9C5C32-559A-287D-7FFB-DAFA0F27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94" y="1219201"/>
            <a:ext cx="4023486" cy="4683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D905CA-153E-7726-5507-4158C220F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638" y="4678108"/>
            <a:ext cx="2189684" cy="1570291"/>
          </a:xfrm>
          <a:prstGeom prst="rect">
            <a:avLst/>
          </a:prstGeom>
        </p:spPr>
      </p:pic>
      <p:sp>
        <p:nvSpPr>
          <p:cNvPr id="7" name="AutoShape 2" descr="Image result for tree clipart no background">
            <a:extLst>
              <a:ext uri="{FF2B5EF4-FFF2-40B4-BE49-F238E27FC236}">
                <a16:creationId xmlns:a16="http://schemas.microsoft.com/office/drawing/2014/main" id="{21097F81-344C-87DB-4D9D-61145A0646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575367" cy="257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rock clipart no background">
            <a:extLst>
              <a:ext uri="{FF2B5EF4-FFF2-40B4-BE49-F238E27FC236}">
                <a16:creationId xmlns:a16="http://schemas.microsoft.com/office/drawing/2014/main" id="{CC03C799-E79B-4FB9-41C7-6CAFE70543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Image result for rock clipart no background">
            <a:extLst>
              <a:ext uri="{FF2B5EF4-FFF2-40B4-BE49-F238E27FC236}">
                <a16:creationId xmlns:a16="http://schemas.microsoft.com/office/drawing/2014/main" id="{CABE4083-103C-5696-B8A3-B6B2DC49B0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D52CE9-3388-EA2D-6E1F-D046DADB06DD}"/>
              </a:ext>
            </a:extLst>
          </p:cNvPr>
          <p:cNvSpPr txBox="1"/>
          <p:nvPr/>
        </p:nvSpPr>
        <p:spPr>
          <a:xfrm>
            <a:off x="9468090" y="6248399"/>
            <a:ext cx="3924229" cy="2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Seminal Researcher: 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Carol Dweck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94FCE7-03A4-FEDE-01CF-ABBA45BB7301}"/>
              </a:ext>
            </a:extLst>
          </p:cNvPr>
          <p:cNvSpPr txBox="1"/>
          <p:nvPr/>
        </p:nvSpPr>
        <p:spPr>
          <a:xfrm>
            <a:off x="6601680" y="1747639"/>
            <a:ext cx="48276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Embrace Opportunity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Reframe: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“We can’t” to “We can’t yet”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“No” to “Yes, if”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Celebrate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Treat Failure as Learning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Welcome Feedback</a:t>
            </a:r>
          </a:p>
        </p:txBody>
      </p:sp>
    </p:spTree>
    <p:extLst>
      <p:ext uri="{BB962C8B-B14F-4D97-AF65-F5344CB8AC3E}">
        <p14:creationId xmlns:p14="http://schemas.microsoft.com/office/powerpoint/2010/main" val="204956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04D3A-3918-4C94-69E8-23CB39AE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Heuristics and Cognitive Distortions</a:t>
            </a:r>
          </a:p>
        </p:txBody>
      </p:sp>
      <p:pic>
        <p:nvPicPr>
          <p:cNvPr id="3" name="Picture 2" descr="Computer Generated Lights">
            <a:extLst>
              <a:ext uri="{FF2B5EF4-FFF2-40B4-BE49-F238E27FC236}">
                <a16:creationId xmlns:a16="http://schemas.microsoft.com/office/drawing/2014/main" id="{A91633D4-1F51-4FDE-71C9-0824F375B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3" y="1362775"/>
            <a:ext cx="6323540" cy="467921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70C2B6-7191-BF9C-3069-52FFFAF93C6E}"/>
              </a:ext>
            </a:extLst>
          </p:cNvPr>
          <p:cNvSpPr txBox="1"/>
          <p:nvPr/>
        </p:nvSpPr>
        <p:spPr>
          <a:xfrm>
            <a:off x="6736466" y="1219200"/>
            <a:ext cx="5324354" cy="4980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Common Workplace Cognitive Distortions</a:t>
            </a:r>
            <a:endParaRPr lang="en-US" sz="20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 or none 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	“This will fail”</a:t>
            </a:r>
          </a:p>
          <a:p>
            <a:endParaRPr lang="en-US" sz="1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</a:t>
            </a:r>
            <a:r>
              <a:rPr lang="en-US" sz="18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vergeneralization</a:t>
            </a: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	“This slows everything down”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</a:t>
            </a:r>
            <a:r>
              <a:rPr lang="en-US" sz="18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atastrophizing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	“We are losing our jobs”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Mental filtering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51233-044F-5842-0BF0-7763537EE22E}"/>
              </a:ext>
            </a:extLst>
          </p:cNvPr>
          <p:cNvSpPr txBox="1"/>
          <p:nvPr/>
        </p:nvSpPr>
        <p:spPr>
          <a:xfrm>
            <a:off x="8414794" y="6200051"/>
            <a:ext cx="3924229" cy="2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Seminal Researchers: 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Aaron Beck &amp; David Burns</a:t>
            </a:r>
          </a:p>
        </p:txBody>
      </p:sp>
    </p:spTree>
    <p:extLst>
      <p:ext uri="{BB962C8B-B14F-4D97-AF65-F5344CB8AC3E}">
        <p14:creationId xmlns:p14="http://schemas.microsoft.com/office/powerpoint/2010/main" val="183724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029F5-209C-BAAE-0E89-E4C5FF7E1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D35CA6-DD8C-CF56-353C-525C5E98D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Lens on Change</a:t>
            </a:r>
          </a:p>
        </p:txBody>
      </p:sp>
    </p:spTree>
    <p:extLst>
      <p:ext uri="{BB962C8B-B14F-4D97-AF65-F5344CB8AC3E}">
        <p14:creationId xmlns:p14="http://schemas.microsoft.com/office/powerpoint/2010/main" val="72035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FA09AA-E617-3673-8B71-58D488F7CC3F}"/>
              </a:ext>
            </a:extLst>
          </p:cNvPr>
          <p:cNvSpPr/>
          <p:nvPr/>
        </p:nvSpPr>
        <p:spPr>
          <a:xfrm>
            <a:off x="5134529" y="1219200"/>
            <a:ext cx="2456344" cy="5232400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Channel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Noise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7A172-2BCF-B899-6B8F-94146D14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47" y="659531"/>
            <a:ext cx="11191706" cy="606236"/>
          </a:xfrm>
        </p:spPr>
        <p:txBody>
          <a:bodyPr/>
          <a:lstStyle/>
          <a:p>
            <a:r>
              <a:rPr lang="en-US" dirty="0"/>
              <a:t>I’ve Never Heard That Before!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36241B-1770-9338-0C19-390CE5AF39F5}"/>
              </a:ext>
            </a:extLst>
          </p:cNvPr>
          <p:cNvGrpSpPr/>
          <p:nvPr/>
        </p:nvGrpSpPr>
        <p:grpSpPr>
          <a:xfrm>
            <a:off x="1714501" y="1172633"/>
            <a:ext cx="9296400" cy="5325533"/>
            <a:chOff x="2984500" y="1126067"/>
            <a:chExt cx="9296400" cy="5325533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3C5A9440-9A5E-FE04-A8C4-0C16205F611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04965388"/>
                </p:ext>
              </p:extLst>
            </p:nvPr>
          </p:nvGraphicFramePr>
          <p:xfrm>
            <a:off x="2984500" y="1126067"/>
            <a:ext cx="9296400" cy="53255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EA9B90-FCF1-1434-FC54-DA67B57CEAAA}"/>
                </a:ext>
              </a:extLst>
            </p:cNvPr>
            <p:cNvSpPr txBox="1"/>
            <p:nvPr/>
          </p:nvSpPr>
          <p:spPr>
            <a:xfrm>
              <a:off x="5305033" y="2632564"/>
              <a:ext cx="1031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encode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495CD0-4B13-47B2-FDF3-64B67DA6AA0A}"/>
                </a:ext>
              </a:extLst>
            </p:cNvPr>
            <p:cNvSpPr txBox="1"/>
            <p:nvPr/>
          </p:nvSpPr>
          <p:spPr>
            <a:xfrm>
              <a:off x="9213303" y="4693166"/>
              <a:ext cx="1031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encode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103F5C-3F28-47F1-F06B-7AEB038EF6F7}"/>
                </a:ext>
              </a:extLst>
            </p:cNvPr>
            <p:cNvSpPr txBox="1"/>
            <p:nvPr/>
          </p:nvSpPr>
          <p:spPr>
            <a:xfrm>
              <a:off x="8903271" y="2632564"/>
              <a:ext cx="1031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decode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4A7B53-C3F1-B6C6-E021-7998D004E632}"/>
                </a:ext>
              </a:extLst>
            </p:cNvPr>
            <p:cNvSpPr txBox="1"/>
            <p:nvPr/>
          </p:nvSpPr>
          <p:spPr>
            <a:xfrm>
              <a:off x="5335317" y="4693166"/>
              <a:ext cx="1031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4737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2023 AFRL Colors">
      <a:dk1>
        <a:sysClr val="windowText" lastClr="000000"/>
      </a:dk1>
      <a:lt1>
        <a:sysClr val="window" lastClr="FFFFFF"/>
      </a:lt1>
      <a:dk2>
        <a:srgbClr val="0A2240"/>
      </a:dk2>
      <a:lt2>
        <a:srgbClr val="E7E6E6"/>
      </a:lt2>
      <a:accent1>
        <a:srgbClr val="004B8D"/>
      </a:accent1>
      <a:accent2>
        <a:srgbClr val="00BCE4"/>
      </a:accent2>
      <a:accent3>
        <a:srgbClr val="569BBE"/>
      </a:accent3>
      <a:accent4>
        <a:srgbClr val="B3282D"/>
      </a:accent4>
      <a:accent5>
        <a:srgbClr val="FBCE20"/>
      </a:accent5>
      <a:accent6>
        <a:srgbClr val="A7A9AC"/>
      </a:accent6>
      <a:hlink>
        <a:srgbClr val="00BCE4"/>
      </a:hlink>
      <a:folHlink>
        <a:srgbClr val="A7A9AC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7adc8ff-f4a3-4a14-9c0d-84b4985de0d2}" enabled="1" method="Privileged" siteId="{8331b18d-2d87-48ef-a35f-ac8818ebf9b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241</Words>
  <Application>Microsoft Office PowerPoint</Application>
  <PresentationFormat>Widescreen</PresentationFormat>
  <Paragraphs>76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Adobe Hebrew</vt:lpstr>
      <vt:lpstr>Aptos</vt:lpstr>
      <vt:lpstr>Aptos Display</vt:lpstr>
      <vt:lpstr>Arial</vt:lpstr>
      <vt:lpstr>Calibri</vt:lpstr>
      <vt:lpstr>Office Theme</vt:lpstr>
      <vt:lpstr>1_Office Theme</vt:lpstr>
      <vt:lpstr>SDFM Mini-pDI  6 May 2026</vt:lpstr>
      <vt:lpstr>“The world hates change, yet it is the only thing that has brought progress.”         – Charles Kettering</vt:lpstr>
      <vt:lpstr>PowerPoint Presentation</vt:lpstr>
      <vt:lpstr>An Individual Lens on Change</vt:lpstr>
      <vt:lpstr>Five Monkeys. . . Thousands of Staffing Packages</vt:lpstr>
      <vt:lpstr>What’s Your Mindset?</vt:lpstr>
      <vt:lpstr>Heuristics and Cognitive Distortions</vt:lpstr>
      <vt:lpstr>Leadership Lens on Change</vt:lpstr>
      <vt:lpstr>I’ve Never Heard That Before!</vt:lpstr>
      <vt:lpstr>Why Is There So Much Resistance?!</vt:lpstr>
      <vt:lpstr>Plumbing and Poetry</vt:lpstr>
      <vt:lpstr>“Alone we can do so little; together we can do so much”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DUKE, EMILY M CIV USAF AFMC AFRL/FM</dc:creator>
  <cp:lastModifiedBy>PADEN, JONATHAN R CIV USAF AFMC AFLCMC/WFFQ</cp:lastModifiedBy>
  <cp:revision>1</cp:revision>
  <dcterms:created xsi:type="dcterms:W3CDTF">2026-04-15T12:29:48Z</dcterms:created>
  <dcterms:modified xsi:type="dcterms:W3CDTF">2026-05-05T04:27:24Z</dcterms:modified>
</cp:coreProperties>
</file>