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50" r:id="rId6"/>
  </p:sldMasterIdLst>
  <p:notesMasterIdLst>
    <p:notesMasterId r:id="rId16"/>
  </p:notesMasterIdLst>
  <p:handoutMasterIdLst>
    <p:handoutMasterId r:id="rId17"/>
  </p:handoutMasterIdLst>
  <p:sldIdLst>
    <p:sldId id="2147473886" r:id="rId7"/>
    <p:sldId id="2147473884" r:id="rId8"/>
    <p:sldId id="2147473889" r:id="rId9"/>
    <p:sldId id="2147473881" r:id="rId10"/>
    <p:sldId id="2147473893" r:id="rId11"/>
    <p:sldId id="2147473891" r:id="rId12"/>
    <p:sldId id="2147473890" r:id="rId13"/>
    <p:sldId id="2147473892" r:id="rId14"/>
    <p:sldId id="2147473888" r:id="rId15"/>
  </p:sldIdLst>
  <p:sldSz cx="12192000" cy="6858000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4">
          <p15:clr>
            <a:srgbClr val="A4A3A4"/>
          </p15:clr>
        </p15:guide>
        <p15:guide id="2" pos="2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3F28956-D6A6-C9F5-06AE-3BF11A008597}" name="BAKER, TODD M SL-00 DAF HAF SAF/FMF" initials="TB" userId="S::todd.baker.3@us.af.mil::e95f6b2f-5215-4f5d-9147-650befbd2f3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1C77"/>
    <a:srgbClr val="32946A"/>
    <a:srgbClr val="DDF3EA"/>
    <a:srgbClr val="0C2D83"/>
    <a:srgbClr val="D2D2F4"/>
    <a:srgbClr val="00CC99"/>
    <a:srgbClr val="00664D"/>
    <a:srgbClr val="8585E0"/>
    <a:srgbClr val="FFFFFF"/>
    <a:srgbClr val="262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D3B527-04BE-4E78-A8D5-CE5A6F9E4E62}" v="346" dt="2026-04-30T19:36:11.560"/>
    <p1510:client id="{AAFE80FA-0CCE-45E5-B1D2-6AB1158ACCE6}" v="175" dt="2026-04-30T19:22:51.8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762" autoAdjust="0"/>
  </p:normalViewPr>
  <p:slideViewPr>
    <p:cSldViewPr snapToGrid="0">
      <p:cViewPr varScale="1">
        <p:scale>
          <a:sx n="79" d="100"/>
          <a:sy n="79" d="100"/>
        </p:scale>
        <p:origin x="1794" y="84"/>
      </p:cViewPr>
      <p:guideLst>
        <p:guide orient="horz" pos="894"/>
        <p:guide pos="23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microsoft.com/office/2018/10/relationships/authors" Target="author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ER, TODD M SL-00 DAF HAF SAF/FMF" userId="e95f6b2f-5215-4f5d-9147-650befbd2f33" providerId="ADAL" clId="{13E4AFE6-A502-4439-8D9B-38CEC0C81279}"/>
    <pc:docChg chg="modSld">
      <pc:chgData name="BAKER, TODD M SL-00 DAF HAF SAF/FMF" userId="e95f6b2f-5215-4f5d-9147-650befbd2f33" providerId="ADAL" clId="{13E4AFE6-A502-4439-8D9B-38CEC0C81279}" dt="2026-05-01T16:00:20.027" v="173" actId="113"/>
      <pc:docMkLst>
        <pc:docMk/>
      </pc:docMkLst>
      <pc:sldChg chg="modSp mod modShow">
        <pc:chgData name="BAKER, TODD M SL-00 DAF HAF SAF/FMF" userId="e95f6b2f-5215-4f5d-9147-650befbd2f33" providerId="ADAL" clId="{13E4AFE6-A502-4439-8D9B-38CEC0C81279}" dt="2026-04-30T19:22:51.805" v="172" actId="729"/>
        <pc:sldMkLst>
          <pc:docMk/>
          <pc:sldMk cId="3100604117" sldId="2147473861"/>
        </pc:sldMkLst>
        <pc:spChg chg="mod">
          <ac:chgData name="BAKER, TODD M SL-00 DAF HAF SAF/FMF" userId="e95f6b2f-5215-4f5d-9147-650befbd2f33" providerId="ADAL" clId="{13E4AFE6-A502-4439-8D9B-38CEC0C81279}" dt="2026-04-30T19:17:35.771" v="156" actId="20577"/>
          <ac:spMkLst>
            <pc:docMk/>
            <pc:sldMk cId="3100604117" sldId="2147473861"/>
            <ac:spMk id="8" creationId="{9AEF77A4-FEB1-048E-5565-18E886C636EE}"/>
          </ac:spMkLst>
        </pc:spChg>
      </pc:sldChg>
      <pc:sldChg chg="mod modShow">
        <pc:chgData name="BAKER, TODD M SL-00 DAF HAF SAF/FMF" userId="e95f6b2f-5215-4f5d-9147-650befbd2f33" providerId="ADAL" clId="{13E4AFE6-A502-4439-8D9B-38CEC0C81279}" dt="2026-04-30T14:28:06.787" v="147" actId="729"/>
        <pc:sldMkLst>
          <pc:docMk/>
          <pc:sldMk cId="907515485" sldId="2147473878"/>
        </pc:sldMkLst>
      </pc:sldChg>
      <pc:sldChg chg="addSp modSp mod">
        <pc:chgData name="BAKER, TODD M SL-00 DAF HAF SAF/FMF" userId="e95f6b2f-5215-4f5d-9147-650befbd2f33" providerId="ADAL" clId="{13E4AFE6-A502-4439-8D9B-38CEC0C81279}" dt="2026-04-30T15:07:09.436" v="151" actId="14100"/>
        <pc:sldMkLst>
          <pc:docMk/>
          <pc:sldMk cId="1138867113" sldId="2147473884"/>
        </pc:sldMkLst>
        <pc:spChg chg="add mod">
          <ac:chgData name="BAKER, TODD M SL-00 DAF HAF SAF/FMF" userId="e95f6b2f-5215-4f5d-9147-650befbd2f33" providerId="ADAL" clId="{13E4AFE6-A502-4439-8D9B-38CEC0C81279}" dt="2026-04-30T15:06:18.084" v="149" actId="1076"/>
          <ac:spMkLst>
            <pc:docMk/>
            <pc:sldMk cId="1138867113" sldId="2147473884"/>
            <ac:spMk id="5" creationId="{31B83148-0AB4-1F7F-A851-40664BAFA44C}"/>
          </ac:spMkLst>
        </pc:spChg>
        <pc:picChg chg="mod">
          <ac:chgData name="BAKER, TODD M SL-00 DAF HAF SAF/FMF" userId="e95f6b2f-5215-4f5d-9147-650befbd2f33" providerId="ADAL" clId="{13E4AFE6-A502-4439-8D9B-38CEC0C81279}" dt="2026-04-30T15:07:09.436" v="151" actId="14100"/>
          <ac:picMkLst>
            <pc:docMk/>
            <pc:sldMk cId="1138867113" sldId="2147473884"/>
            <ac:picMk id="1027" creationId="{8CFF1CC5-92CB-31E7-F7AB-58BCCC7B6C0F}"/>
          </ac:picMkLst>
        </pc:picChg>
      </pc:sldChg>
      <pc:sldChg chg="modSp mod">
        <pc:chgData name="BAKER, TODD M SL-00 DAF HAF SAF/FMF" userId="e95f6b2f-5215-4f5d-9147-650befbd2f33" providerId="ADAL" clId="{13E4AFE6-A502-4439-8D9B-38CEC0C81279}" dt="2026-04-30T19:17:48.236" v="171" actId="20577"/>
        <pc:sldMkLst>
          <pc:docMk/>
          <pc:sldMk cId="855332942" sldId="2147473886"/>
        </pc:sldMkLst>
        <pc:spChg chg="mod">
          <ac:chgData name="BAKER, TODD M SL-00 DAF HAF SAF/FMF" userId="e95f6b2f-5215-4f5d-9147-650befbd2f33" providerId="ADAL" clId="{13E4AFE6-A502-4439-8D9B-38CEC0C81279}" dt="2026-04-30T19:17:48.236" v="171" actId="20577"/>
          <ac:spMkLst>
            <pc:docMk/>
            <pc:sldMk cId="855332942" sldId="2147473886"/>
            <ac:spMk id="4" creationId="{860169E6-46E5-6C81-E136-11832D61F421}"/>
          </ac:spMkLst>
        </pc:spChg>
      </pc:sldChg>
      <pc:sldChg chg="modSp mod">
        <pc:chgData name="BAKER, TODD M SL-00 DAF HAF SAF/FMF" userId="e95f6b2f-5215-4f5d-9147-650befbd2f33" providerId="ADAL" clId="{13E4AFE6-A502-4439-8D9B-38CEC0C81279}" dt="2026-04-30T14:25:32.495" v="81" actId="14734"/>
        <pc:sldMkLst>
          <pc:docMk/>
          <pc:sldMk cId="1591810253" sldId="2147473890"/>
        </pc:sldMkLst>
        <pc:spChg chg="mod">
          <ac:chgData name="BAKER, TODD M SL-00 DAF HAF SAF/FMF" userId="e95f6b2f-5215-4f5d-9147-650befbd2f33" providerId="ADAL" clId="{13E4AFE6-A502-4439-8D9B-38CEC0C81279}" dt="2026-04-30T14:25:04.361" v="78" actId="20577"/>
          <ac:spMkLst>
            <pc:docMk/>
            <pc:sldMk cId="1591810253" sldId="2147473890"/>
            <ac:spMk id="3" creationId="{E64B7E6D-03B9-DAFF-BEA7-78C612696555}"/>
          </ac:spMkLst>
        </pc:spChg>
        <pc:graphicFrameChg chg="modGraphic">
          <ac:chgData name="BAKER, TODD M SL-00 DAF HAF SAF/FMF" userId="e95f6b2f-5215-4f5d-9147-650befbd2f33" providerId="ADAL" clId="{13E4AFE6-A502-4439-8D9B-38CEC0C81279}" dt="2026-04-30T14:25:32.495" v="81" actId="14734"/>
          <ac:graphicFrameMkLst>
            <pc:docMk/>
            <pc:sldMk cId="1591810253" sldId="2147473890"/>
            <ac:graphicFrameMk id="7" creationId="{81075451-809E-B1B4-5187-C8BCAC992A31}"/>
          </ac:graphicFrameMkLst>
        </pc:graphicFrameChg>
      </pc:sldChg>
      <pc:sldChg chg="modSp mod">
        <pc:chgData name="BAKER, TODD M SL-00 DAF HAF SAF/FMF" userId="e95f6b2f-5215-4f5d-9147-650befbd2f33" providerId="ADAL" clId="{13E4AFE6-A502-4439-8D9B-38CEC0C81279}" dt="2026-04-30T14:27:45.194" v="146" actId="5793"/>
        <pc:sldMkLst>
          <pc:docMk/>
          <pc:sldMk cId="2083099355" sldId="2147473892"/>
        </pc:sldMkLst>
        <pc:spChg chg="mod">
          <ac:chgData name="BAKER, TODD M SL-00 DAF HAF SAF/FMF" userId="e95f6b2f-5215-4f5d-9147-650befbd2f33" providerId="ADAL" clId="{13E4AFE6-A502-4439-8D9B-38CEC0C81279}" dt="2026-04-30T14:26:46.682" v="106" actId="20577"/>
          <ac:spMkLst>
            <pc:docMk/>
            <pc:sldMk cId="2083099355" sldId="2147473892"/>
            <ac:spMk id="14" creationId="{9659B592-7701-C8DB-5EE5-D321E01C90AE}"/>
          </ac:spMkLst>
        </pc:spChg>
        <pc:spChg chg="mod">
          <ac:chgData name="BAKER, TODD M SL-00 DAF HAF SAF/FMF" userId="e95f6b2f-5215-4f5d-9147-650befbd2f33" providerId="ADAL" clId="{13E4AFE6-A502-4439-8D9B-38CEC0C81279}" dt="2026-04-30T14:27:45.194" v="146" actId="5793"/>
          <ac:spMkLst>
            <pc:docMk/>
            <pc:sldMk cId="2083099355" sldId="2147473892"/>
            <ac:spMk id="16" creationId="{F2724770-CF04-1BE5-AA8F-F0A546AEF3C8}"/>
          </ac:spMkLst>
        </pc:spChg>
      </pc:sldChg>
      <pc:sldChg chg="modSp mod">
        <pc:chgData name="BAKER, TODD M SL-00 DAF HAF SAF/FMF" userId="e95f6b2f-5215-4f5d-9147-650befbd2f33" providerId="ADAL" clId="{13E4AFE6-A502-4439-8D9B-38CEC0C81279}" dt="2026-05-01T16:00:20.027" v="173" actId="113"/>
        <pc:sldMkLst>
          <pc:docMk/>
          <pc:sldMk cId="3850162351" sldId="2147473893"/>
        </pc:sldMkLst>
        <pc:spChg chg="mod">
          <ac:chgData name="BAKER, TODD M SL-00 DAF HAF SAF/FMF" userId="e95f6b2f-5215-4f5d-9147-650befbd2f33" providerId="ADAL" clId="{13E4AFE6-A502-4439-8D9B-38CEC0C81279}" dt="2026-05-01T16:00:20.027" v="173" actId="113"/>
          <ac:spMkLst>
            <pc:docMk/>
            <pc:sldMk cId="3850162351" sldId="2147473893"/>
            <ac:spMk id="24" creationId="{3A81F11E-853B-A250-10E7-5EF31A9718F9}"/>
          </ac:spMkLst>
        </pc:spChg>
      </pc:sldChg>
    </pc:docChg>
  </pc:docChgLst>
  <pc:docChgLst>
    <pc:chgData name="CARR, LAURA M CTR DAF HAF SAF/FMIE" userId="0aa7219f-3098-4633-b440-f12c6b4b2d6b" providerId="ADAL" clId="{CA4D5802-E172-4F29-8441-3C4009C8BE36}"/>
    <pc:docChg chg="undo redo custSel addSld delSld modSld sldOrd">
      <pc:chgData name="CARR, LAURA M CTR DAF HAF SAF/FMIE" userId="0aa7219f-3098-4633-b440-f12c6b4b2d6b" providerId="ADAL" clId="{CA4D5802-E172-4F29-8441-3C4009C8BE36}" dt="2026-05-01T16:30:37.235" v="1647" actId="6549"/>
      <pc:docMkLst>
        <pc:docMk/>
      </pc:docMkLst>
      <pc:sldChg chg="del">
        <pc:chgData name="CARR, LAURA M CTR DAF HAF SAF/FMIE" userId="0aa7219f-3098-4633-b440-f12c6b4b2d6b" providerId="ADAL" clId="{CA4D5802-E172-4F29-8441-3C4009C8BE36}" dt="2026-04-30T19:33:10.126" v="1632" actId="47"/>
        <pc:sldMkLst>
          <pc:docMk/>
          <pc:sldMk cId="3100604117" sldId="2147473861"/>
        </pc:sldMkLst>
      </pc:sldChg>
      <pc:sldChg chg="addSp delSp modSp del mod">
        <pc:chgData name="CARR, LAURA M CTR DAF HAF SAF/FMIE" userId="0aa7219f-3098-4633-b440-f12c6b4b2d6b" providerId="ADAL" clId="{CA4D5802-E172-4F29-8441-3C4009C8BE36}" dt="2026-04-30T11:24:16.713" v="1324" actId="47"/>
        <pc:sldMkLst>
          <pc:docMk/>
          <pc:sldMk cId="2933879144" sldId="2147473863"/>
        </pc:sldMkLst>
        <pc:spChg chg="add del mod">
          <ac:chgData name="CARR, LAURA M CTR DAF HAF SAF/FMIE" userId="0aa7219f-3098-4633-b440-f12c6b4b2d6b" providerId="ADAL" clId="{CA4D5802-E172-4F29-8441-3C4009C8BE36}" dt="2026-04-30T11:11:24.055" v="1087" actId="21"/>
          <ac:spMkLst>
            <pc:docMk/>
            <pc:sldMk cId="2933879144" sldId="2147473863"/>
            <ac:spMk id="4" creationId="{AEB51D21-53F4-DDD6-F344-C394030D845A}"/>
          </ac:spMkLst>
        </pc:spChg>
        <pc:spChg chg="add del mod">
          <ac:chgData name="CARR, LAURA M CTR DAF HAF SAF/FMIE" userId="0aa7219f-3098-4633-b440-f12c6b4b2d6b" providerId="ADAL" clId="{CA4D5802-E172-4F29-8441-3C4009C8BE36}" dt="2026-04-30T11:11:24.055" v="1087" actId="21"/>
          <ac:spMkLst>
            <pc:docMk/>
            <pc:sldMk cId="2933879144" sldId="2147473863"/>
            <ac:spMk id="6" creationId="{A44324C6-6F81-4BFC-70D1-777BBD9BD16B}"/>
          </ac:spMkLst>
        </pc:spChg>
        <pc:spChg chg="add del mod">
          <ac:chgData name="CARR, LAURA M CTR DAF HAF SAF/FMIE" userId="0aa7219f-3098-4633-b440-f12c6b4b2d6b" providerId="ADAL" clId="{CA4D5802-E172-4F29-8441-3C4009C8BE36}" dt="2026-04-30T11:11:24.055" v="1087" actId="21"/>
          <ac:spMkLst>
            <pc:docMk/>
            <pc:sldMk cId="2933879144" sldId="2147473863"/>
            <ac:spMk id="12" creationId="{20437245-E29A-5162-2646-78B6F5617963}"/>
          </ac:spMkLst>
        </pc:spChg>
        <pc:spChg chg="add del mod">
          <ac:chgData name="CARR, LAURA M CTR DAF HAF SAF/FMIE" userId="0aa7219f-3098-4633-b440-f12c6b4b2d6b" providerId="ADAL" clId="{CA4D5802-E172-4F29-8441-3C4009C8BE36}" dt="2026-04-30T11:11:24.055" v="1087" actId="21"/>
          <ac:spMkLst>
            <pc:docMk/>
            <pc:sldMk cId="2933879144" sldId="2147473863"/>
            <ac:spMk id="13" creationId="{9794C576-5A3C-6FC4-F0EA-F5EED7467722}"/>
          </ac:spMkLst>
        </pc:spChg>
      </pc:sldChg>
      <pc:sldChg chg="addSp delSp modSp del mod">
        <pc:chgData name="CARR, LAURA M CTR DAF HAF SAF/FMIE" userId="0aa7219f-3098-4633-b440-f12c6b4b2d6b" providerId="ADAL" clId="{CA4D5802-E172-4F29-8441-3C4009C8BE36}" dt="2026-04-30T11:00:15.258" v="952" actId="47"/>
        <pc:sldMkLst>
          <pc:docMk/>
          <pc:sldMk cId="1437762092" sldId="2147473871"/>
        </pc:sldMkLst>
        <pc:spChg chg="mod">
          <ac:chgData name="CARR, LAURA M CTR DAF HAF SAF/FMIE" userId="0aa7219f-3098-4633-b440-f12c6b4b2d6b" providerId="ADAL" clId="{CA4D5802-E172-4F29-8441-3C4009C8BE36}" dt="2026-04-30T10:55:32.798" v="890" actId="20577"/>
          <ac:spMkLst>
            <pc:docMk/>
            <pc:sldMk cId="1437762092" sldId="2147473871"/>
            <ac:spMk id="3" creationId="{2A623B47-EC76-A1BD-AD87-97245DCA0A57}"/>
          </ac:spMkLst>
        </pc:spChg>
        <pc:spChg chg="del">
          <ac:chgData name="CARR, LAURA M CTR DAF HAF SAF/FMIE" userId="0aa7219f-3098-4633-b440-f12c6b4b2d6b" providerId="ADAL" clId="{CA4D5802-E172-4F29-8441-3C4009C8BE36}" dt="2026-04-30T09:59:29.137" v="404" actId="478"/>
          <ac:spMkLst>
            <pc:docMk/>
            <pc:sldMk cId="1437762092" sldId="2147473871"/>
            <ac:spMk id="5" creationId="{1EE25535-2BFC-2674-66C6-1C85CF881207}"/>
          </ac:spMkLst>
        </pc:spChg>
        <pc:spChg chg="add mod">
          <ac:chgData name="CARR, LAURA M CTR DAF HAF SAF/FMIE" userId="0aa7219f-3098-4633-b440-f12c6b4b2d6b" providerId="ADAL" clId="{CA4D5802-E172-4F29-8441-3C4009C8BE36}" dt="2026-04-30T10:17:44.349" v="543" actId="1076"/>
          <ac:spMkLst>
            <pc:docMk/>
            <pc:sldMk cId="1437762092" sldId="2147473871"/>
            <ac:spMk id="10" creationId="{6B4885A8-39CA-B287-879C-8AE1E1299C20}"/>
          </ac:spMkLst>
        </pc:spChg>
        <pc:spChg chg="add mod">
          <ac:chgData name="CARR, LAURA M CTR DAF HAF SAF/FMIE" userId="0aa7219f-3098-4633-b440-f12c6b4b2d6b" providerId="ADAL" clId="{CA4D5802-E172-4F29-8441-3C4009C8BE36}" dt="2026-04-30T10:20:04.245" v="608" actId="1076"/>
          <ac:spMkLst>
            <pc:docMk/>
            <pc:sldMk cId="1437762092" sldId="2147473871"/>
            <ac:spMk id="11" creationId="{18D0E65F-8AC6-E851-1016-6AC72413FC6B}"/>
          </ac:spMkLst>
        </pc:spChg>
        <pc:spChg chg="add mod ord">
          <ac:chgData name="CARR, LAURA M CTR DAF HAF SAF/FMIE" userId="0aa7219f-3098-4633-b440-f12c6b4b2d6b" providerId="ADAL" clId="{CA4D5802-E172-4F29-8441-3C4009C8BE36}" dt="2026-04-30T10:19:59.444" v="607" actId="688"/>
          <ac:spMkLst>
            <pc:docMk/>
            <pc:sldMk cId="1437762092" sldId="2147473871"/>
            <ac:spMk id="12" creationId="{3E449681-E529-9D43-FFC9-2306B2C489CF}"/>
          </ac:spMkLst>
        </pc:spChg>
        <pc:spChg chg="add mod ord">
          <ac:chgData name="CARR, LAURA M CTR DAF HAF SAF/FMIE" userId="0aa7219f-3098-4633-b440-f12c6b4b2d6b" providerId="ADAL" clId="{CA4D5802-E172-4F29-8441-3C4009C8BE36}" dt="2026-04-30T10:19:59.444" v="607" actId="688"/>
          <ac:spMkLst>
            <pc:docMk/>
            <pc:sldMk cId="1437762092" sldId="2147473871"/>
            <ac:spMk id="13" creationId="{125A98E5-700A-B872-E215-D11C9AF0B65E}"/>
          </ac:spMkLst>
        </pc:spChg>
        <pc:picChg chg="add mod ord">
          <ac:chgData name="CARR, LAURA M CTR DAF HAF SAF/FMIE" userId="0aa7219f-3098-4633-b440-f12c6b4b2d6b" providerId="ADAL" clId="{CA4D5802-E172-4F29-8441-3C4009C8BE36}" dt="2026-04-30T10:20:10.037" v="610" actId="1076"/>
          <ac:picMkLst>
            <pc:docMk/>
            <pc:sldMk cId="1437762092" sldId="2147473871"/>
            <ac:picMk id="7" creationId="{CD9DD816-7103-CC8A-0F64-381F72AE4194}"/>
          </ac:picMkLst>
        </pc:picChg>
        <pc:picChg chg="add mod ord">
          <ac:chgData name="CARR, LAURA M CTR DAF HAF SAF/FMIE" userId="0aa7219f-3098-4633-b440-f12c6b4b2d6b" providerId="ADAL" clId="{CA4D5802-E172-4F29-8441-3C4009C8BE36}" dt="2026-04-30T10:20:14.004" v="611" actId="1076"/>
          <ac:picMkLst>
            <pc:docMk/>
            <pc:sldMk cId="1437762092" sldId="2147473871"/>
            <ac:picMk id="9" creationId="{DCAFE4A2-93FC-0975-0853-5813F32A1B7E}"/>
          </ac:picMkLst>
        </pc:picChg>
      </pc:sldChg>
      <pc:sldChg chg="del ord">
        <pc:chgData name="CARR, LAURA M CTR DAF HAF SAF/FMIE" userId="0aa7219f-3098-4633-b440-f12c6b4b2d6b" providerId="ADAL" clId="{CA4D5802-E172-4F29-8441-3C4009C8BE36}" dt="2026-04-30T19:33:15.769" v="1634" actId="47"/>
        <pc:sldMkLst>
          <pc:docMk/>
          <pc:sldMk cId="1368131668" sldId="2147473873"/>
        </pc:sldMkLst>
      </pc:sldChg>
      <pc:sldChg chg="addSp delSp modSp del mod">
        <pc:chgData name="CARR, LAURA M CTR DAF HAF SAF/FMIE" userId="0aa7219f-3098-4633-b440-f12c6b4b2d6b" providerId="ADAL" clId="{CA4D5802-E172-4F29-8441-3C4009C8BE36}" dt="2026-04-30T10:53:17.997" v="867" actId="47"/>
        <pc:sldMkLst>
          <pc:docMk/>
          <pc:sldMk cId="2328039332" sldId="2147473874"/>
        </pc:sldMkLst>
        <pc:spChg chg="mod">
          <ac:chgData name="CARR, LAURA M CTR DAF HAF SAF/FMIE" userId="0aa7219f-3098-4633-b440-f12c6b4b2d6b" providerId="ADAL" clId="{CA4D5802-E172-4F29-8441-3C4009C8BE36}" dt="2026-04-30T09:47:49.014" v="314" actId="14100"/>
          <ac:spMkLst>
            <pc:docMk/>
            <pc:sldMk cId="2328039332" sldId="2147473874"/>
            <ac:spMk id="3" creationId="{1DBA0345-B559-F9F5-E1AE-5D1BD5B2DAD8}"/>
          </ac:spMkLst>
        </pc:spChg>
        <pc:spChg chg="add del mod ord">
          <ac:chgData name="CARR, LAURA M CTR DAF HAF SAF/FMIE" userId="0aa7219f-3098-4633-b440-f12c6b4b2d6b" providerId="ADAL" clId="{CA4D5802-E172-4F29-8441-3C4009C8BE36}" dt="2026-04-30T10:20:37.749" v="613" actId="478"/>
          <ac:spMkLst>
            <pc:docMk/>
            <pc:sldMk cId="2328039332" sldId="2147473874"/>
            <ac:spMk id="11" creationId="{5B3858F3-763A-4410-FB4F-0F0D0359475A}"/>
          </ac:spMkLst>
        </pc:spChg>
        <pc:spChg chg="add del mod ord">
          <ac:chgData name="CARR, LAURA M CTR DAF HAF SAF/FMIE" userId="0aa7219f-3098-4633-b440-f12c6b4b2d6b" providerId="ADAL" clId="{CA4D5802-E172-4F29-8441-3C4009C8BE36}" dt="2026-04-30T10:20:36.750" v="612" actId="478"/>
          <ac:spMkLst>
            <pc:docMk/>
            <pc:sldMk cId="2328039332" sldId="2147473874"/>
            <ac:spMk id="12" creationId="{47EC2F6E-6A9A-222B-A00B-1598CBFB7EC5}"/>
          </ac:spMkLst>
        </pc:spChg>
        <pc:spChg chg="add mod">
          <ac:chgData name="CARR, LAURA M CTR DAF HAF SAF/FMIE" userId="0aa7219f-3098-4633-b440-f12c6b4b2d6b" providerId="ADAL" clId="{CA4D5802-E172-4F29-8441-3C4009C8BE36}" dt="2026-04-30T10:20:38.931" v="614"/>
          <ac:spMkLst>
            <pc:docMk/>
            <pc:sldMk cId="2328039332" sldId="2147473874"/>
            <ac:spMk id="13" creationId="{B6C06AF2-B2AC-D688-CBCD-840CF6CC650F}"/>
          </ac:spMkLst>
        </pc:spChg>
        <pc:spChg chg="add mod">
          <ac:chgData name="CARR, LAURA M CTR DAF HAF SAF/FMIE" userId="0aa7219f-3098-4633-b440-f12c6b4b2d6b" providerId="ADAL" clId="{CA4D5802-E172-4F29-8441-3C4009C8BE36}" dt="2026-04-30T10:20:38.931" v="614"/>
          <ac:spMkLst>
            <pc:docMk/>
            <pc:sldMk cId="2328039332" sldId="2147473874"/>
            <ac:spMk id="14" creationId="{49F4B016-6202-7F60-6273-F39561FC97A3}"/>
          </ac:spMkLst>
        </pc:spChg>
        <pc:spChg chg="add mod ord">
          <ac:chgData name="CARR, LAURA M CTR DAF HAF SAF/FMIE" userId="0aa7219f-3098-4633-b440-f12c6b4b2d6b" providerId="ADAL" clId="{CA4D5802-E172-4F29-8441-3C4009C8BE36}" dt="2026-04-30T10:20:57.748" v="616" actId="167"/>
          <ac:spMkLst>
            <pc:docMk/>
            <pc:sldMk cId="2328039332" sldId="2147473874"/>
            <ac:spMk id="16" creationId="{E048FA00-341B-CFE4-7362-6CEF6FE6026E}"/>
          </ac:spMkLst>
        </pc:spChg>
        <pc:spChg chg="add mod ord">
          <ac:chgData name="CARR, LAURA M CTR DAF HAF SAF/FMIE" userId="0aa7219f-3098-4633-b440-f12c6b4b2d6b" providerId="ADAL" clId="{CA4D5802-E172-4F29-8441-3C4009C8BE36}" dt="2026-04-30T10:20:57.748" v="616" actId="167"/>
          <ac:spMkLst>
            <pc:docMk/>
            <pc:sldMk cId="2328039332" sldId="2147473874"/>
            <ac:spMk id="17" creationId="{8016DD70-BCBB-D6F7-066B-DE42FC4BF012}"/>
          </ac:spMkLst>
        </pc:spChg>
        <pc:spChg chg="add mod ord">
          <ac:chgData name="CARR, LAURA M CTR DAF HAF SAF/FMIE" userId="0aa7219f-3098-4633-b440-f12c6b4b2d6b" providerId="ADAL" clId="{CA4D5802-E172-4F29-8441-3C4009C8BE36}" dt="2026-04-30T10:20:57.748" v="616" actId="167"/>
          <ac:spMkLst>
            <pc:docMk/>
            <pc:sldMk cId="2328039332" sldId="2147473874"/>
            <ac:spMk id="18" creationId="{7A9AAB37-59FA-9E0B-1EB9-A1B0A9E866E3}"/>
          </ac:spMkLst>
        </pc:spChg>
        <pc:spChg chg="add mod ord">
          <ac:chgData name="CARR, LAURA M CTR DAF HAF SAF/FMIE" userId="0aa7219f-3098-4633-b440-f12c6b4b2d6b" providerId="ADAL" clId="{CA4D5802-E172-4F29-8441-3C4009C8BE36}" dt="2026-04-30T10:20:57.748" v="616" actId="167"/>
          <ac:spMkLst>
            <pc:docMk/>
            <pc:sldMk cId="2328039332" sldId="2147473874"/>
            <ac:spMk id="19" creationId="{2D15913C-D9DA-702D-0A37-6D3E6713A1C2}"/>
          </ac:spMkLst>
        </pc:spChg>
        <pc:graphicFrameChg chg="add mod">
          <ac:chgData name="CARR, LAURA M CTR DAF HAF SAF/FMIE" userId="0aa7219f-3098-4633-b440-f12c6b4b2d6b" providerId="ADAL" clId="{CA4D5802-E172-4F29-8441-3C4009C8BE36}" dt="2026-04-30T10:21:02.053" v="617" actId="1076"/>
          <ac:graphicFrameMkLst>
            <pc:docMk/>
            <pc:sldMk cId="2328039332" sldId="2147473874"/>
            <ac:graphicFrameMk id="5" creationId="{E634C7B6-CE8A-AB85-BCB3-C36CE286C06A}"/>
          </ac:graphicFrameMkLst>
        </pc:graphicFrameChg>
        <pc:graphicFrameChg chg="add del mod modGraphic">
          <ac:chgData name="CARR, LAURA M CTR DAF HAF SAF/FMIE" userId="0aa7219f-3098-4633-b440-f12c6b4b2d6b" providerId="ADAL" clId="{CA4D5802-E172-4F29-8441-3C4009C8BE36}" dt="2026-04-30T09:45:09.426" v="284" actId="478"/>
          <ac:graphicFrameMkLst>
            <pc:docMk/>
            <pc:sldMk cId="2328039332" sldId="2147473874"/>
            <ac:graphicFrameMk id="10" creationId="{32F03DA0-96D5-8E27-A225-2A1B0E24BC0D}"/>
          </ac:graphicFrameMkLst>
        </pc:graphicFrameChg>
        <pc:picChg chg="add del">
          <ac:chgData name="CARR, LAURA M CTR DAF HAF SAF/FMIE" userId="0aa7219f-3098-4633-b440-f12c6b4b2d6b" providerId="ADAL" clId="{CA4D5802-E172-4F29-8441-3C4009C8BE36}" dt="2026-04-30T09:19:26.340" v="118" actId="22"/>
          <ac:picMkLst>
            <pc:docMk/>
            <pc:sldMk cId="2328039332" sldId="2147473874"/>
            <ac:picMk id="7" creationId="{DFF29A57-6CC0-B809-98DD-F5AFC56D1B3E}"/>
          </ac:picMkLst>
        </pc:picChg>
        <pc:picChg chg="add mod">
          <ac:chgData name="CARR, LAURA M CTR DAF HAF SAF/FMIE" userId="0aa7219f-3098-4633-b440-f12c6b4b2d6b" providerId="ADAL" clId="{CA4D5802-E172-4F29-8441-3C4009C8BE36}" dt="2026-04-30T10:21:15.793" v="626" actId="1037"/>
          <ac:picMkLst>
            <pc:docMk/>
            <pc:sldMk cId="2328039332" sldId="2147473874"/>
            <ac:picMk id="9" creationId="{928D4943-CF61-0C37-B289-3364B2873A96}"/>
          </ac:picMkLst>
        </pc:picChg>
        <pc:picChg chg="add mod">
          <ac:chgData name="CARR, LAURA M CTR DAF HAF SAF/FMIE" userId="0aa7219f-3098-4633-b440-f12c6b4b2d6b" providerId="ADAL" clId="{CA4D5802-E172-4F29-8441-3C4009C8BE36}" dt="2026-04-30T10:20:38.931" v="614"/>
          <ac:picMkLst>
            <pc:docMk/>
            <pc:sldMk cId="2328039332" sldId="2147473874"/>
            <ac:picMk id="15" creationId="{67685046-8F9E-59F2-227A-D65E475B3841}"/>
          </ac:picMkLst>
        </pc:picChg>
      </pc:sldChg>
      <pc:sldChg chg="delSp del mod">
        <pc:chgData name="CARR, LAURA M CTR DAF HAF SAF/FMIE" userId="0aa7219f-3098-4633-b440-f12c6b4b2d6b" providerId="ADAL" clId="{CA4D5802-E172-4F29-8441-3C4009C8BE36}" dt="2026-04-30T09:59:42.830" v="405" actId="47"/>
        <pc:sldMkLst>
          <pc:docMk/>
          <pc:sldMk cId="1261215647" sldId="2147473875"/>
        </pc:sldMkLst>
        <pc:spChg chg="del">
          <ac:chgData name="CARR, LAURA M CTR DAF HAF SAF/FMIE" userId="0aa7219f-3098-4633-b440-f12c6b4b2d6b" providerId="ADAL" clId="{CA4D5802-E172-4F29-8441-3C4009C8BE36}" dt="2026-04-30T08:55:19.314" v="0" actId="478"/>
          <ac:spMkLst>
            <pc:docMk/>
            <pc:sldMk cId="1261215647" sldId="2147473875"/>
            <ac:spMk id="19" creationId="{6CEE747F-9B67-CD28-E175-6200AC040981}"/>
          </ac:spMkLst>
        </pc:spChg>
      </pc:sldChg>
      <pc:sldChg chg="del">
        <pc:chgData name="CARR, LAURA M CTR DAF HAF SAF/FMIE" userId="0aa7219f-3098-4633-b440-f12c6b4b2d6b" providerId="ADAL" clId="{CA4D5802-E172-4F29-8441-3C4009C8BE36}" dt="2026-04-30T19:33:16.776" v="1635" actId="47"/>
        <pc:sldMkLst>
          <pc:docMk/>
          <pc:sldMk cId="1266603341" sldId="2147473876"/>
        </pc:sldMkLst>
      </pc:sldChg>
      <pc:sldChg chg="del">
        <pc:chgData name="CARR, LAURA M CTR DAF HAF SAF/FMIE" userId="0aa7219f-3098-4633-b440-f12c6b4b2d6b" providerId="ADAL" clId="{CA4D5802-E172-4F29-8441-3C4009C8BE36}" dt="2026-04-30T19:33:13.054" v="1633" actId="47"/>
        <pc:sldMkLst>
          <pc:docMk/>
          <pc:sldMk cId="907515485" sldId="2147473878"/>
        </pc:sldMkLst>
      </pc:sldChg>
      <pc:sldChg chg="addSp delSp modSp del mod">
        <pc:chgData name="CARR, LAURA M CTR DAF HAF SAF/FMIE" userId="0aa7219f-3098-4633-b440-f12c6b4b2d6b" providerId="ADAL" clId="{CA4D5802-E172-4F29-8441-3C4009C8BE36}" dt="2026-04-30T09:04:39.586" v="61" actId="47"/>
        <pc:sldMkLst>
          <pc:docMk/>
          <pc:sldMk cId="1852122855" sldId="2147473879"/>
        </pc:sldMkLst>
        <pc:graphicFrameChg chg="add del modGraphic">
          <ac:chgData name="CARR, LAURA M CTR DAF HAF SAF/FMIE" userId="0aa7219f-3098-4633-b440-f12c6b4b2d6b" providerId="ADAL" clId="{CA4D5802-E172-4F29-8441-3C4009C8BE36}" dt="2026-04-30T08:57:21.029" v="2" actId="1032"/>
          <ac:graphicFrameMkLst>
            <pc:docMk/>
            <pc:sldMk cId="1852122855" sldId="2147473879"/>
            <ac:graphicFrameMk id="5" creationId="{B198BABE-6736-E3B6-734B-CF32751D4DF6}"/>
          </ac:graphicFrameMkLst>
        </pc:graphicFrameChg>
      </pc:sldChg>
      <pc:sldChg chg="del">
        <pc:chgData name="CARR, LAURA M CTR DAF HAF SAF/FMIE" userId="0aa7219f-3098-4633-b440-f12c6b4b2d6b" providerId="ADAL" clId="{CA4D5802-E172-4F29-8441-3C4009C8BE36}" dt="2026-04-30T19:33:18.638" v="1637" actId="47"/>
        <pc:sldMkLst>
          <pc:docMk/>
          <pc:sldMk cId="3426016744" sldId="2147473882"/>
        </pc:sldMkLst>
      </pc:sldChg>
      <pc:sldChg chg="del">
        <pc:chgData name="CARR, LAURA M CTR DAF HAF SAF/FMIE" userId="0aa7219f-3098-4633-b440-f12c6b4b2d6b" providerId="ADAL" clId="{CA4D5802-E172-4F29-8441-3C4009C8BE36}" dt="2026-04-30T19:33:17.726" v="1636" actId="47"/>
        <pc:sldMkLst>
          <pc:docMk/>
          <pc:sldMk cId="2724148233" sldId="2147473883"/>
        </pc:sldMkLst>
      </pc:sldChg>
      <pc:sldChg chg="addSp delSp modSp mod">
        <pc:chgData name="CARR, LAURA M CTR DAF HAF SAF/FMIE" userId="0aa7219f-3098-4633-b440-f12c6b4b2d6b" providerId="ADAL" clId="{CA4D5802-E172-4F29-8441-3C4009C8BE36}" dt="2026-04-30T15:55:41.906" v="1631" actId="478"/>
        <pc:sldMkLst>
          <pc:docMk/>
          <pc:sldMk cId="1138867113" sldId="2147473884"/>
        </pc:sldMkLst>
        <pc:spChg chg="add mod">
          <ac:chgData name="CARR, LAURA M CTR DAF HAF SAF/FMIE" userId="0aa7219f-3098-4633-b440-f12c6b4b2d6b" providerId="ADAL" clId="{CA4D5802-E172-4F29-8441-3C4009C8BE36}" dt="2026-04-30T15:55:35.290" v="1629" actId="164"/>
          <ac:spMkLst>
            <pc:docMk/>
            <pc:sldMk cId="1138867113" sldId="2147473884"/>
            <ac:spMk id="3" creationId="{25084A84-9CA0-86F8-1114-648FF794807A}"/>
          </ac:spMkLst>
        </pc:spChg>
        <pc:spChg chg="del">
          <ac:chgData name="CARR, LAURA M CTR DAF HAF SAF/FMIE" userId="0aa7219f-3098-4633-b440-f12c6b4b2d6b" providerId="ADAL" clId="{CA4D5802-E172-4F29-8441-3C4009C8BE36}" dt="2026-04-30T15:55:41.906" v="1631" actId="478"/>
          <ac:spMkLst>
            <pc:docMk/>
            <pc:sldMk cId="1138867113" sldId="2147473884"/>
            <ac:spMk id="5" creationId="{31B83148-0AB4-1F7F-A851-40664BAFA44C}"/>
          </ac:spMkLst>
        </pc:spChg>
        <pc:spChg chg="add mod">
          <ac:chgData name="CARR, LAURA M CTR DAF HAF SAF/FMIE" userId="0aa7219f-3098-4633-b440-f12c6b4b2d6b" providerId="ADAL" clId="{CA4D5802-E172-4F29-8441-3C4009C8BE36}" dt="2026-04-30T15:55:35.290" v="1629" actId="164"/>
          <ac:spMkLst>
            <pc:docMk/>
            <pc:sldMk cId="1138867113" sldId="2147473884"/>
            <ac:spMk id="6" creationId="{70784A67-4801-7BAF-E17F-EFC0C5254004}"/>
          </ac:spMkLst>
        </pc:spChg>
        <pc:spChg chg="del">
          <ac:chgData name="CARR, LAURA M CTR DAF HAF SAF/FMIE" userId="0aa7219f-3098-4633-b440-f12c6b4b2d6b" providerId="ADAL" clId="{CA4D5802-E172-4F29-8441-3C4009C8BE36}" dt="2026-04-30T15:54:28.336" v="1606" actId="478"/>
          <ac:spMkLst>
            <pc:docMk/>
            <pc:sldMk cId="1138867113" sldId="2147473884"/>
            <ac:spMk id="9" creationId="{FA751911-5E8B-E7CE-7831-ED0F4C6010B7}"/>
          </ac:spMkLst>
        </pc:spChg>
        <pc:spChg chg="del">
          <ac:chgData name="CARR, LAURA M CTR DAF HAF SAF/FMIE" userId="0aa7219f-3098-4633-b440-f12c6b4b2d6b" providerId="ADAL" clId="{CA4D5802-E172-4F29-8441-3C4009C8BE36}" dt="2026-04-30T15:54:28.336" v="1606" actId="478"/>
          <ac:spMkLst>
            <pc:docMk/>
            <pc:sldMk cId="1138867113" sldId="2147473884"/>
            <ac:spMk id="33" creationId="{7C3F4036-8648-4B8C-BFC7-E1BAD6935F68}"/>
          </ac:spMkLst>
        </pc:spChg>
        <pc:spChg chg="del">
          <ac:chgData name="CARR, LAURA M CTR DAF HAF SAF/FMIE" userId="0aa7219f-3098-4633-b440-f12c6b4b2d6b" providerId="ADAL" clId="{CA4D5802-E172-4F29-8441-3C4009C8BE36}" dt="2026-04-30T15:54:21.024" v="1605" actId="478"/>
          <ac:spMkLst>
            <pc:docMk/>
            <pc:sldMk cId="1138867113" sldId="2147473884"/>
            <ac:spMk id="39" creationId="{849C1D55-BA0A-F68C-1312-B8D78906583D}"/>
          </ac:spMkLst>
        </pc:spChg>
        <pc:spChg chg="del">
          <ac:chgData name="CARR, LAURA M CTR DAF HAF SAF/FMIE" userId="0aa7219f-3098-4633-b440-f12c6b4b2d6b" providerId="ADAL" clId="{CA4D5802-E172-4F29-8441-3C4009C8BE36}" dt="2026-04-30T15:54:17.751" v="1603" actId="478"/>
          <ac:spMkLst>
            <pc:docMk/>
            <pc:sldMk cId="1138867113" sldId="2147473884"/>
            <ac:spMk id="44" creationId="{6BCC5FE2-27B4-9DF3-FC51-9D5C5D1DDF2E}"/>
          </ac:spMkLst>
        </pc:spChg>
        <pc:spChg chg="del">
          <ac:chgData name="CARR, LAURA M CTR DAF HAF SAF/FMIE" userId="0aa7219f-3098-4633-b440-f12c6b4b2d6b" providerId="ADAL" clId="{CA4D5802-E172-4F29-8441-3C4009C8BE36}" dt="2026-04-30T15:54:19.337" v="1604" actId="478"/>
          <ac:spMkLst>
            <pc:docMk/>
            <pc:sldMk cId="1138867113" sldId="2147473884"/>
            <ac:spMk id="49" creationId="{A4F3A937-B74E-3D68-4249-EF0C66673E87}"/>
          </ac:spMkLst>
        </pc:spChg>
        <pc:grpChg chg="add mod">
          <ac:chgData name="CARR, LAURA M CTR DAF HAF SAF/FMIE" userId="0aa7219f-3098-4633-b440-f12c6b4b2d6b" providerId="ADAL" clId="{CA4D5802-E172-4F29-8441-3C4009C8BE36}" dt="2026-04-30T15:55:38.858" v="1630" actId="1076"/>
          <ac:grpSpMkLst>
            <pc:docMk/>
            <pc:sldMk cId="1138867113" sldId="2147473884"/>
            <ac:grpSpMk id="7" creationId="{6A3B0F98-1EAD-71F6-7ADE-0C98287B208F}"/>
          </ac:grpSpMkLst>
        </pc:grpChg>
        <pc:grpChg chg="del">
          <ac:chgData name="CARR, LAURA M CTR DAF HAF SAF/FMIE" userId="0aa7219f-3098-4633-b440-f12c6b4b2d6b" providerId="ADAL" clId="{CA4D5802-E172-4F29-8441-3C4009C8BE36}" dt="2026-04-30T15:54:28.336" v="1606" actId="478"/>
          <ac:grpSpMkLst>
            <pc:docMk/>
            <pc:sldMk cId="1138867113" sldId="2147473884"/>
            <ac:grpSpMk id="34" creationId="{C1A8281E-95F0-1067-B2EF-316D93A6E8FE}"/>
          </ac:grpSpMkLst>
        </pc:grpChg>
        <pc:grpChg chg="del">
          <ac:chgData name="CARR, LAURA M CTR DAF HAF SAF/FMIE" userId="0aa7219f-3098-4633-b440-f12c6b4b2d6b" providerId="ADAL" clId="{CA4D5802-E172-4F29-8441-3C4009C8BE36}" dt="2026-04-30T15:54:28.336" v="1606" actId="478"/>
          <ac:grpSpMkLst>
            <pc:docMk/>
            <pc:sldMk cId="1138867113" sldId="2147473884"/>
            <ac:grpSpMk id="35" creationId="{5DA7850B-4CEA-FA63-A279-A7E9213884BC}"/>
          </ac:grpSpMkLst>
        </pc:grpChg>
        <pc:grpChg chg="del">
          <ac:chgData name="CARR, LAURA M CTR DAF HAF SAF/FMIE" userId="0aa7219f-3098-4633-b440-f12c6b4b2d6b" providerId="ADAL" clId="{CA4D5802-E172-4F29-8441-3C4009C8BE36}" dt="2026-04-30T15:54:28.336" v="1606" actId="478"/>
          <ac:grpSpMkLst>
            <pc:docMk/>
            <pc:sldMk cId="1138867113" sldId="2147473884"/>
            <ac:grpSpMk id="36" creationId="{9B7FA482-214D-CB5C-204B-8F62C466B377}"/>
          </ac:grpSpMkLst>
        </pc:grpChg>
        <pc:picChg chg="mod">
          <ac:chgData name="CARR, LAURA M CTR DAF HAF SAF/FMIE" userId="0aa7219f-3098-4633-b440-f12c6b4b2d6b" providerId="ADAL" clId="{CA4D5802-E172-4F29-8441-3C4009C8BE36}" dt="2026-04-30T15:54:12.447" v="1602" actId="732"/>
          <ac:picMkLst>
            <pc:docMk/>
            <pc:sldMk cId="1138867113" sldId="2147473884"/>
            <ac:picMk id="1027" creationId="{8CFF1CC5-92CB-31E7-F7AB-58BCCC7B6C0F}"/>
          </ac:picMkLst>
        </pc:picChg>
      </pc:sldChg>
      <pc:sldChg chg="del">
        <pc:chgData name="CARR, LAURA M CTR DAF HAF SAF/FMIE" userId="0aa7219f-3098-4633-b440-f12c6b4b2d6b" providerId="ADAL" clId="{CA4D5802-E172-4F29-8441-3C4009C8BE36}" dt="2026-04-30T09:39:48.780" v="275" actId="47"/>
        <pc:sldMkLst>
          <pc:docMk/>
          <pc:sldMk cId="3635484289" sldId="2147473885"/>
        </pc:sldMkLst>
      </pc:sldChg>
      <pc:sldChg chg="modSp mod">
        <pc:chgData name="CARR, LAURA M CTR DAF HAF SAF/FMIE" userId="0aa7219f-3098-4633-b440-f12c6b4b2d6b" providerId="ADAL" clId="{CA4D5802-E172-4F29-8441-3C4009C8BE36}" dt="2026-04-30T11:31:54.436" v="1391" actId="14100"/>
        <pc:sldMkLst>
          <pc:docMk/>
          <pc:sldMk cId="855332942" sldId="2147473886"/>
        </pc:sldMkLst>
        <pc:spChg chg="mod">
          <ac:chgData name="CARR, LAURA M CTR DAF HAF SAF/FMIE" userId="0aa7219f-3098-4633-b440-f12c6b4b2d6b" providerId="ADAL" clId="{CA4D5802-E172-4F29-8441-3C4009C8BE36}" dt="2026-04-30T11:27:48.892" v="1382" actId="404"/>
          <ac:spMkLst>
            <pc:docMk/>
            <pc:sldMk cId="855332942" sldId="2147473886"/>
            <ac:spMk id="4" creationId="{860169E6-46E5-6C81-E136-11832D61F421}"/>
          </ac:spMkLst>
        </pc:spChg>
        <pc:spChg chg="mod">
          <ac:chgData name="CARR, LAURA M CTR DAF HAF SAF/FMIE" userId="0aa7219f-3098-4633-b440-f12c6b4b2d6b" providerId="ADAL" clId="{CA4D5802-E172-4F29-8441-3C4009C8BE36}" dt="2026-04-30T11:31:54.436" v="1391" actId="14100"/>
          <ac:spMkLst>
            <pc:docMk/>
            <pc:sldMk cId="855332942" sldId="2147473886"/>
            <ac:spMk id="17411" creationId="{9BD14199-62A5-2B69-9669-21F083D12A36}"/>
          </ac:spMkLst>
        </pc:spChg>
      </pc:sldChg>
      <pc:sldChg chg="addSp delSp modSp add del mod ord modClrScheme chgLayout">
        <pc:chgData name="CARR, LAURA M CTR DAF HAF SAF/FMIE" userId="0aa7219f-3098-4633-b440-f12c6b4b2d6b" providerId="ADAL" clId="{CA4D5802-E172-4F29-8441-3C4009C8BE36}" dt="2026-04-30T09:39:56.963" v="276" actId="47"/>
        <pc:sldMkLst>
          <pc:docMk/>
          <pc:sldMk cId="941129428" sldId="2147473887"/>
        </pc:sldMkLst>
        <pc:spChg chg="mod ord">
          <ac:chgData name="CARR, LAURA M CTR DAF HAF SAF/FMIE" userId="0aa7219f-3098-4633-b440-f12c6b4b2d6b" providerId="ADAL" clId="{CA4D5802-E172-4F29-8441-3C4009C8BE36}" dt="2026-04-30T09:20:32.557" v="127"/>
          <ac:spMkLst>
            <pc:docMk/>
            <pc:sldMk cId="941129428" sldId="2147473887"/>
            <ac:spMk id="2" creationId="{DC8BFF4F-2004-52EC-02C6-F56EF45B2E89}"/>
          </ac:spMkLst>
        </pc:spChg>
        <pc:spChg chg="mod ord">
          <ac:chgData name="CARR, LAURA M CTR DAF HAF SAF/FMIE" userId="0aa7219f-3098-4633-b440-f12c6b4b2d6b" providerId="ADAL" clId="{CA4D5802-E172-4F29-8441-3C4009C8BE36}" dt="2026-04-30T09:03:25.185" v="49" actId="1076"/>
          <ac:spMkLst>
            <pc:docMk/>
            <pc:sldMk cId="941129428" sldId="2147473887"/>
            <ac:spMk id="3" creationId="{7BDAD025-E32D-C928-9363-B68A7436BC9E}"/>
          </ac:spMkLst>
        </pc:spChg>
        <pc:spChg chg="del mod ord">
          <ac:chgData name="CARR, LAURA M CTR DAF HAF SAF/FMIE" userId="0aa7219f-3098-4633-b440-f12c6b4b2d6b" providerId="ADAL" clId="{CA4D5802-E172-4F29-8441-3C4009C8BE36}" dt="2026-04-30T09:01:20.954" v="39" actId="478"/>
          <ac:spMkLst>
            <pc:docMk/>
            <pc:sldMk cId="941129428" sldId="2147473887"/>
            <ac:spMk id="4" creationId="{C44AF185-4B08-B2B6-AA9C-8A6B7E1F941A}"/>
          </ac:spMkLst>
        </pc:spChg>
        <pc:spChg chg="mod topLvl">
          <ac:chgData name="CARR, LAURA M CTR DAF HAF SAF/FMIE" userId="0aa7219f-3098-4633-b440-f12c6b4b2d6b" providerId="ADAL" clId="{CA4D5802-E172-4F29-8441-3C4009C8BE36}" dt="2026-04-30T09:04:28.151" v="60" actId="208"/>
          <ac:spMkLst>
            <pc:docMk/>
            <pc:sldMk cId="941129428" sldId="2147473887"/>
            <ac:spMk id="8" creationId="{BD6FD315-037F-C96C-67FC-B4B92BDEAD76}"/>
          </ac:spMkLst>
        </pc:spChg>
        <pc:spChg chg="mod topLvl">
          <ac:chgData name="CARR, LAURA M CTR DAF HAF SAF/FMIE" userId="0aa7219f-3098-4633-b440-f12c6b4b2d6b" providerId="ADAL" clId="{CA4D5802-E172-4F29-8441-3C4009C8BE36}" dt="2026-04-30T09:15:26.164" v="111" actId="14100"/>
          <ac:spMkLst>
            <pc:docMk/>
            <pc:sldMk cId="941129428" sldId="2147473887"/>
            <ac:spMk id="9" creationId="{2824BEFF-0060-EE96-8D79-E387C43FED7C}"/>
          </ac:spMkLst>
        </pc:spChg>
        <pc:spChg chg="mod topLvl">
          <ac:chgData name="CARR, LAURA M CTR DAF HAF SAF/FMIE" userId="0aa7219f-3098-4633-b440-f12c6b4b2d6b" providerId="ADAL" clId="{CA4D5802-E172-4F29-8441-3C4009C8BE36}" dt="2026-04-30T09:03:33.631" v="50" actId="208"/>
          <ac:spMkLst>
            <pc:docMk/>
            <pc:sldMk cId="941129428" sldId="2147473887"/>
            <ac:spMk id="10" creationId="{5F92C314-5ED7-5F0E-8284-0A0BF2D34F89}"/>
          </ac:spMkLst>
        </pc:spChg>
        <pc:spChg chg="mod topLvl">
          <ac:chgData name="CARR, LAURA M CTR DAF HAF SAF/FMIE" userId="0aa7219f-3098-4633-b440-f12c6b4b2d6b" providerId="ADAL" clId="{CA4D5802-E172-4F29-8441-3C4009C8BE36}" dt="2026-04-30T09:15:31.790" v="113" actId="14100"/>
          <ac:spMkLst>
            <pc:docMk/>
            <pc:sldMk cId="941129428" sldId="2147473887"/>
            <ac:spMk id="11" creationId="{182D6FB6-C43F-D90C-7C70-20158C66A3BB}"/>
          </ac:spMkLst>
        </pc:spChg>
        <pc:spChg chg="mod">
          <ac:chgData name="CARR, LAURA M CTR DAF HAF SAF/FMIE" userId="0aa7219f-3098-4633-b440-f12c6b4b2d6b" providerId="ADAL" clId="{CA4D5802-E172-4F29-8441-3C4009C8BE36}" dt="2026-04-30T09:03:39.095" v="51" actId="208"/>
          <ac:spMkLst>
            <pc:docMk/>
            <pc:sldMk cId="941129428" sldId="2147473887"/>
            <ac:spMk id="12" creationId="{2E6AD3D2-4BD8-32E3-028B-3DF6057D2379}"/>
          </ac:spMkLst>
        </pc:spChg>
        <pc:spChg chg="mod topLvl">
          <ac:chgData name="CARR, LAURA M CTR DAF HAF SAF/FMIE" userId="0aa7219f-3098-4633-b440-f12c6b4b2d6b" providerId="ADAL" clId="{CA4D5802-E172-4F29-8441-3C4009C8BE36}" dt="2026-04-30T09:15:29.095" v="112" actId="14100"/>
          <ac:spMkLst>
            <pc:docMk/>
            <pc:sldMk cId="941129428" sldId="2147473887"/>
            <ac:spMk id="13" creationId="{7A5D824B-59DB-8FC0-9473-C4449B88420E}"/>
          </ac:spMkLst>
        </pc:spChg>
        <pc:spChg chg="mod topLvl">
          <ac:chgData name="CARR, LAURA M CTR DAF HAF SAF/FMIE" userId="0aa7219f-3098-4633-b440-f12c6b4b2d6b" providerId="ADAL" clId="{CA4D5802-E172-4F29-8441-3C4009C8BE36}" dt="2026-04-30T09:03:52.735" v="54" actId="208"/>
          <ac:spMkLst>
            <pc:docMk/>
            <pc:sldMk cId="941129428" sldId="2147473887"/>
            <ac:spMk id="14" creationId="{A60E9477-1CD9-F5AD-842C-DE50F9630A63}"/>
          </ac:spMkLst>
        </pc:spChg>
        <pc:spChg chg="mod topLvl">
          <ac:chgData name="CARR, LAURA M CTR DAF HAF SAF/FMIE" userId="0aa7219f-3098-4633-b440-f12c6b4b2d6b" providerId="ADAL" clId="{CA4D5802-E172-4F29-8441-3C4009C8BE36}" dt="2026-04-30T09:03:25.185" v="49" actId="1076"/>
          <ac:spMkLst>
            <pc:docMk/>
            <pc:sldMk cId="941129428" sldId="2147473887"/>
            <ac:spMk id="15" creationId="{D757C6AD-8398-F9D6-2EAB-C336EC6B304F}"/>
          </ac:spMkLst>
        </pc:spChg>
        <pc:spChg chg="mod topLvl">
          <ac:chgData name="CARR, LAURA M CTR DAF HAF SAF/FMIE" userId="0aa7219f-3098-4633-b440-f12c6b4b2d6b" providerId="ADAL" clId="{CA4D5802-E172-4F29-8441-3C4009C8BE36}" dt="2026-04-30T09:03:25.185" v="49" actId="1076"/>
          <ac:spMkLst>
            <pc:docMk/>
            <pc:sldMk cId="941129428" sldId="2147473887"/>
            <ac:spMk id="16" creationId="{35C52BE8-BDD9-55A8-54F3-0D086A6BBEE2}"/>
          </ac:spMkLst>
        </pc:spChg>
        <pc:spChg chg="mod topLvl">
          <ac:chgData name="CARR, LAURA M CTR DAF HAF SAF/FMIE" userId="0aa7219f-3098-4633-b440-f12c6b4b2d6b" providerId="ADAL" clId="{CA4D5802-E172-4F29-8441-3C4009C8BE36}" dt="2026-04-30T09:03:16.028" v="47" actId="165"/>
          <ac:spMkLst>
            <pc:docMk/>
            <pc:sldMk cId="941129428" sldId="2147473887"/>
            <ac:spMk id="17" creationId="{00B00615-D551-7A32-D190-A4440BAF9C4D}"/>
          </ac:spMkLst>
        </pc:spChg>
        <pc:spChg chg="mod">
          <ac:chgData name="CARR, LAURA M CTR DAF HAF SAF/FMIE" userId="0aa7219f-3098-4633-b440-f12c6b4b2d6b" providerId="ADAL" clId="{CA4D5802-E172-4F29-8441-3C4009C8BE36}" dt="2026-04-30T09:04:00.992" v="55" actId="208"/>
          <ac:spMkLst>
            <pc:docMk/>
            <pc:sldMk cId="941129428" sldId="2147473887"/>
            <ac:spMk id="18" creationId="{4166613E-CA12-0CA8-FBFF-2A674367B752}"/>
          </ac:spMkLst>
        </pc:spChg>
        <pc:spChg chg="mod topLvl">
          <ac:chgData name="CARR, LAURA M CTR DAF HAF SAF/FMIE" userId="0aa7219f-3098-4633-b440-f12c6b4b2d6b" providerId="ADAL" clId="{CA4D5802-E172-4F29-8441-3C4009C8BE36}" dt="2026-04-30T09:15:35.658" v="114" actId="14100"/>
          <ac:spMkLst>
            <pc:docMk/>
            <pc:sldMk cId="941129428" sldId="2147473887"/>
            <ac:spMk id="19" creationId="{EB3D0CCF-74BA-C398-A3AD-D28272782541}"/>
          </ac:spMkLst>
        </pc:spChg>
        <pc:spChg chg="mod">
          <ac:chgData name="CARR, LAURA M CTR DAF HAF SAF/FMIE" userId="0aa7219f-3098-4633-b440-f12c6b4b2d6b" providerId="ADAL" clId="{CA4D5802-E172-4F29-8441-3C4009C8BE36}" dt="2026-04-30T09:04:07.323" v="56" actId="208"/>
          <ac:spMkLst>
            <pc:docMk/>
            <pc:sldMk cId="941129428" sldId="2147473887"/>
            <ac:spMk id="20" creationId="{B409FCD3-D152-B13C-64B7-8BCF0936CB10}"/>
          </ac:spMkLst>
        </pc:spChg>
        <pc:spChg chg="add mod">
          <ac:chgData name="CARR, LAURA M CTR DAF HAF SAF/FMIE" userId="0aa7219f-3098-4633-b440-f12c6b4b2d6b" providerId="ADAL" clId="{CA4D5802-E172-4F29-8441-3C4009C8BE36}" dt="2026-04-30T09:05:15.554" v="66" actId="1037"/>
          <ac:spMkLst>
            <pc:docMk/>
            <pc:sldMk cId="941129428" sldId="2147473887"/>
            <ac:spMk id="21" creationId="{33B0973E-541C-C361-854E-6F06964D1069}"/>
          </ac:spMkLst>
        </pc:spChg>
        <pc:spChg chg="add mod">
          <ac:chgData name="CARR, LAURA M CTR DAF HAF SAF/FMIE" userId="0aa7219f-3098-4633-b440-f12c6b4b2d6b" providerId="ADAL" clId="{CA4D5802-E172-4F29-8441-3C4009C8BE36}" dt="2026-04-30T09:11:33.493" v="94" actId="207"/>
          <ac:spMkLst>
            <pc:docMk/>
            <pc:sldMk cId="941129428" sldId="2147473887"/>
            <ac:spMk id="25" creationId="{EAF46451-F5BE-E9BA-50BA-B47C1E34AF93}"/>
          </ac:spMkLst>
        </pc:spChg>
        <pc:spChg chg="add mod">
          <ac:chgData name="CARR, LAURA M CTR DAF HAF SAF/FMIE" userId="0aa7219f-3098-4633-b440-f12c6b4b2d6b" providerId="ADAL" clId="{CA4D5802-E172-4F29-8441-3C4009C8BE36}" dt="2026-04-30T09:15:14.956" v="110" actId="1037"/>
          <ac:spMkLst>
            <pc:docMk/>
            <pc:sldMk cId="941129428" sldId="2147473887"/>
            <ac:spMk id="27" creationId="{0723CD1A-8B3C-8DA7-9851-B51292B30E2E}"/>
          </ac:spMkLst>
        </pc:spChg>
        <pc:graphicFrameChg chg="add mod modGraphic">
          <ac:chgData name="CARR, LAURA M CTR DAF HAF SAF/FMIE" userId="0aa7219f-3098-4633-b440-f12c6b4b2d6b" providerId="ADAL" clId="{CA4D5802-E172-4F29-8441-3C4009C8BE36}" dt="2026-04-30T09:02:48.747" v="45" actId="207"/>
          <ac:graphicFrameMkLst>
            <pc:docMk/>
            <pc:sldMk cId="941129428" sldId="2147473887"/>
            <ac:graphicFrameMk id="5" creationId="{C90263B9-4077-BB3C-2D50-E1E523F2D955}"/>
          </ac:graphicFrameMkLst>
        </pc:graphicFrameChg>
        <pc:graphicFrameChg chg="add del modGraphic">
          <ac:chgData name="CARR, LAURA M CTR DAF HAF SAF/FMIE" userId="0aa7219f-3098-4633-b440-f12c6b4b2d6b" providerId="ADAL" clId="{CA4D5802-E172-4F29-8441-3C4009C8BE36}" dt="2026-04-30T08:59:21.700" v="27" actId="1032"/>
          <ac:graphicFrameMkLst>
            <pc:docMk/>
            <pc:sldMk cId="941129428" sldId="2147473887"/>
            <ac:graphicFrameMk id="6" creationId="{6F4D35CF-7FD8-C329-47DE-92A7CFE5B119}"/>
          </ac:graphicFrameMkLst>
        </pc:graphicFrameChg>
        <pc:picChg chg="add mod">
          <ac:chgData name="CARR, LAURA M CTR DAF HAF SAF/FMIE" userId="0aa7219f-3098-4633-b440-f12c6b4b2d6b" providerId="ADAL" clId="{CA4D5802-E172-4F29-8441-3C4009C8BE36}" dt="2026-04-30T09:08:58.222" v="75" actId="1037"/>
          <ac:picMkLst>
            <pc:docMk/>
            <pc:sldMk cId="941129428" sldId="2147473887"/>
            <ac:picMk id="23" creationId="{8F271C44-FFF8-1760-CC24-EB4B5FD0BF73}"/>
          </ac:picMkLst>
        </pc:picChg>
        <pc:picChg chg="add mod">
          <ac:chgData name="CARR, LAURA M CTR DAF HAF SAF/FMIE" userId="0aa7219f-3098-4633-b440-f12c6b4b2d6b" providerId="ADAL" clId="{CA4D5802-E172-4F29-8441-3C4009C8BE36}" dt="2026-04-30T09:11:15.709" v="89" actId="1038"/>
          <ac:picMkLst>
            <pc:docMk/>
            <pc:sldMk cId="941129428" sldId="2147473887"/>
            <ac:picMk id="24" creationId="{0C94D134-6FA7-A657-89EF-E99EDF42FEB6}"/>
          </ac:picMkLst>
        </pc:picChg>
        <pc:picChg chg="add mod">
          <ac:chgData name="CARR, LAURA M CTR DAF HAF SAF/FMIE" userId="0aa7219f-3098-4633-b440-f12c6b4b2d6b" providerId="ADAL" clId="{CA4D5802-E172-4F29-8441-3C4009C8BE36}" dt="2026-04-30T09:14:32.546" v="103" actId="14826"/>
          <ac:picMkLst>
            <pc:docMk/>
            <pc:sldMk cId="941129428" sldId="2147473887"/>
            <ac:picMk id="26" creationId="{99BA5585-9FAA-C858-0925-205F92EF786C}"/>
          </ac:picMkLst>
        </pc:picChg>
        <pc:picChg chg="add del mod">
          <ac:chgData name="CARR, LAURA M CTR DAF HAF SAF/FMIE" userId="0aa7219f-3098-4633-b440-f12c6b4b2d6b" providerId="ADAL" clId="{CA4D5802-E172-4F29-8441-3C4009C8BE36}" dt="2026-04-30T09:06:19.634" v="70" actId="21"/>
          <ac:picMkLst>
            <pc:docMk/>
            <pc:sldMk cId="941129428" sldId="2147473887"/>
            <ac:picMk id="1026" creationId="{500B266A-8118-FE2B-0076-896E3ADA188B}"/>
          </ac:picMkLst>
        </pc:picChg>
      </pc:sldChg>
      <pc:sldChg chg="add">
        <pc:chgData name="CARR, LAURA M CTR DAF HAF SAF/FMIE" userId="0aa7219f-3098-4633-b440-f12c6b4b2d6b" providerId="ADAL" clId="{CA4D5802-E172-4F29-8441-3C4009C8BE36}" dt="2026-04-30T09:20:12.512" v="124" actId="2890"/>
        <pc:sldMkLst>
          <pc:docMk/>
          <pc:sldMk cId="309866769" sldId="2147473888"/>
        </pc:sldMkLst>
      </pc:sldChg>
      <pc:sldChg chg="addSp delSp modSp new mod modClrScheme chgLayout">
        <pc:chgData name="CARR, LAURA M CTR DAF HAF SAF/FMIE" userId="0aa7219f-3098-4633-b440-f12c6b4b2d6b" providerId="ADAL" clId="{CA4D5802-E172-4F29-8441-3C4009C8BE36}" dt="2026-04-30T11:29:09.851" v="1384" actId="14100"/>
        <pc:sldMkLst>
          <pc:docMk/>
          <pc:sldMk cId="2101335924" sldId="2147473889"/>
        </pc:sldMkLst>
        <pc:spChg chg="del mod ord">
          <ac:chgData name="CARR, LAURA M CTR DAF HAF SAF/FMIE" userId="0aa7219f-3098-4633-b440-f12c6b4b2d6b" providerId="ADAL" clId="{CA4D5802-E172-4F29-8441-3C4009C8BE36}" dt="2026-04-30T09:20:49.793" v="129" actId="700"/>
          <ac:spMkLst>
            <pc:docMk/>
            <pc:sldMk cId="2101335924" sldId="2147473889"/>
            <ac:spMk id="2" creationId="{18DF04D5-C456-1B58-0CE1-21E5EACE1CC2}"/>
          </ac:spMkLst>
        </pc:spChg>
        <pc:spChg chg="del">
          <ac:chgData name="CARR, LAURA M CTR DAF HAF SAF/FMIE" userId="0aa7219f-3098-4633-b440-f12c6b4b2d6b" providerId="ADAL" clId="{CA4D5802-E172-4F29-8441-3C4009C8BE36}" dt="2026-04-30T09:20:49.793" v="129" actId="700"/>
          <ac:spMkLst>
            <pc:docMk/>
            <pc:sldMk cId="2101335924" sldId="2147473889"/>
            <ac:spMk id="3" creationId="{38829A7B-A636-A602-94A8-17293B3CA17F}"/>
          </ac:spMkLst>
        </pc:spChg>
        <pc:spChg chg="mod ord">
          <ac:chgData name="CARR, LAURA M CTR DAF HAF SAF/FMIE" userId="0aa7219f-3098-4633-b440-f12c6b4b2d6b" providerId="ADAL" clId="{CA4D5802-E172-4F29-8441-3C4009C8BE36}" dt="2026-04-30T09:20:49.793" v="129" actId="700"/>
          <ac:spMkLst>
            <pc:docMk/>
            <pc:sldMk cId="2101335924" sldId="2147473889"/>
            <ac:spMk id="4" creationId="{508D81CE-49EB-4D84-7BD3-7F2D99416ED5}"/>
          </ac:spMkLst>
        </pc:spChg>
        <pc:spChg chg="add mod ord">
          <ac:chgData name="CARR, LAURA M CTR DAF HAF SAF/FMIE" userId="0aa7219f-3098-4633-b440-f12c6b4b2d6b" providerId="ADAL" clId="{CA4D5802-E172-4F29-8441-3C4009C8BE36}" dt="2026-04-30T09:20:56.623" v="130"/>
          <ac:spMkLst>
            <pc:docMk/>
            <pc:sldMk cId="2101335924" sldId="2147473889"/>
            <ac:spMk id="5" creationId="{D4C8E33E-FC53-2799-0F4B-C7274E28FD94}"/>
          </ac:spMkLst>
        </pc:spChg>
        <pc:spChg chg="mod topLvl">
          <ac:chgData name="CARR, LAURA M CTR DAF HAF SAF/FMIE" userId="0aa7219f-3098-4633-b440-f12c6b4b2d6b" providerId="ADAL" clId="{CA4D5802-E172-4F29-8441-3C4009C8BE36}" dt="2026-04-30T10:50:10.950" v="841" actId="165"/>
          <ac:spMkLst>
            <pc:docMk/>
            <pc:sldMk cId="2101335924" sldId="2147473889"/>
            <ac:spMk id="8" creationId="{D38C95B5-258D-1FBC-4EBD-95A68C62BE7E}"/>
          </ac:spMkLst>
        </pc:spChg>
        <pc:spChg chg="mod topLvl">
          <ac:chgData name="CARR, LAURA M CTR DAF HAF SAF/FMIE" userId="0aa7219f-3098-4633-b440-f12c6b4b2d6b" providerId="ADAL" clId="{CA4D5802-E172-4F29-8441-3C4009C8BE36}" dt="2026-04-30T11:29:09.851" v="1384" actId="14100"/>
          <ac:spMkLst>
            <pc:docMk/>
            <pc:sldMk cId="2101335924" sldId="2147473889"/>
            <ac:spMk id="9" creationId="{6022B47B-190E-BD05-F4EF-5BDE3F0B45D2}"/>
          </ac:spMkLst>
        </pc:spChg>
        <pc:spChg chg="mod topLvl">
          <ac:chgData name="CARR, LAURA M CTR DAF HAF SAF/FMIE" userId="0aa7219f-3098-4633-b440-f12c6b4b2d6b" providerId="ADAL" clId="{CA4D5802-E172-4F29-8441-3C4009C8BE36}" dt="2026-04-30T10:50:10.950" v="841" actId="165"/>
          <ac:spMkLst>
            <pc:docMk/>
            <pc:sldMk cId="2101335924" sldId="2147473889"/>
            <ac:spMk id="10" creationId="{A5D59E43-BB8D-F99F-5B54-00B48EF17369}"/>
          </ac:spMkLst>
        </pc:spChg>
        <pc:spChg chg="mod topLvl">
          <ac:chgData name="CARR, LAURA M CTR DAF HAF SAF/FMIE" userId="0aa7219f-3098-4633-b440-f12c6b4b2d6b" providerId="ADAL" clId="{CA4D5802-E172-4F29-8441-3C4009C8BE36}" dt="2026-04-30T11:29:09.851" v="1384" actId="14100"/>
          <ac:spMkLst>
            <pc:docMk/>
            <pc:sldMk cId="2101335924" sldId="2147473889"/>
            <ac:spMk id="11" creationId="{7F9D9F34-5336-3BC8-EF38-23DE4A31C065}"/>
          </ac:spMkLst>
        </pc:spChg>
        <pc:spChg chg="mod topLvl">
          <ac:chgData name="CARR, LAURA M CTR DAF HAF SAF/FMIE" userId="0aa7219f-3098-4633-b440-f12c6b4b2d6b" providerId="ADAL" clId="{CA4D5802-E172-4F29-8441-3C4009C8BE36}" dt="2026-04-30T10:50:10.950" v="841" actId="165"/>
          <ac:spMkLst>
            <pc:docMk/>
            <pc:sldMk cId="2101335924" sldId="2147473889"/>
            <ac:spMk id="12" creationId="{8BFC5A0C-121F-9304-6555-FCE14446B7B0}"/>
          </ac:spMkLst>
        </pc:spChg>
        <pc:spChg chg="mod topLvl">
          <ac:chgData name="CARR, LAURA M CTR DAF HAF SAF/FMIE" userId="0aa7219f-3098-4633-b440-f12c6b4b2d6b" providerId="ADAL" clId="{CA4D5802-E172-4F29-8441-3C4009C8BE36}" dt="2026-04-30T11:29:09.851" v="1384" actId="14100"/>
          <ac:spMkLst>
            <pc:docMk/>
            <pc:sldMk cId="2101335924" sldId="2147473889"/>
            <ac:spMk id="13" creationId="{909902F0-AA58-A9A8-67AB-20BBB72A3C39}"/>
          </ac:spMkLst>
        </pc:spChg>
        <pc:spChg chg="mod topLvl">
          <ac:chgData name="CARR, LAURA M CTR DAF HAF SAF/FMIE" userId="0aa7219f-3098-4633-b440-f12c6b4b2d6b" providerId="ADAL" clId="{CA4D5802-E172-4F29-8441-3C4009C8BE36}" dt="2026-04-30T10:50:10.950" v="841" actId="165"/>
          <ac:spMkLst>
            <pc:docMk/>
            <pc:sldMk cId="2101335924" sldId="2147473889"/>
            <ac:spMk id="14" creationId="{AB8B58F5-C7ED-9553-B73C-27E09A2CC9E0}"/>
          </ac:spMkLst>
        </pc:spChg>
        <pc:spChg chg="add del mod">
          <ac:chgData name="CARR, LAURA M CTR DAF HAF SAF/FMIE" userId="0aa7219f-3098-4633-b440-f12c6b4b2d6b" providerId="ADAL" clId="{CA4D5802-E172-4F29-8441-3C4009C8BE36}" dt="2026-04-30T09:25:24.604" v="186" actId="22"/>
          <ac:spMkLst>
            <pc:docMk/>
            <pc:sldMk cId="2101335924" sldId="2147473889"/>
            <ac:spMk id="16" creationId="{EA0D03E9-D5F6-3806-9D00-594D67123C0D}"/>
          </ac:spMkLst>
        </pc:spChg>
        <pc:spChg chg="add mod">
          <ac:chgData name="CARR, LAURA M CTR DAF HAF SAF/FMIE" userId="0aa7219f-3098-4633-b440-f12c6b4b2d6b" providerId="ADAL" clId="{CA4D5802-E172-4F29-8441-3C4009C8BE36}" dt="2026-04-30T09:29:23.298" v="244" actId="1076"/>
          <ac:spMkLst>
            <pc:docMk/>
            <pc:sldMk cId="2101335924" sldId="2147473889"/>
            <ac:spMk id="18" creationId="{06BD01F2-2C93-9FE3-24DB-AB6F8DFE8184}"/>
          </ac:spMkLst>
        </pc:spChg>
        <pc:spChg chg="add del mod">
          <ac:chgData name="CARR, LAURA M CTR DAF HAF SAF/FMIE" userId="0aa7219f-3098-4633-b440-f12c6b4b2d6b" providerId="ADAL" clId="{CA4D5802-E172-4F29-8441-3C4009C8BE36}" dt="2026-04-30T09:27:20.218" v="222" actId="478"/>
          <ac:spMkLst>
            <pc:docMk/>
            <pc:sldMk cId="2101335924" sldId="2147473889"/>
            <ac:spMk id="19" creationId="{9CF8EC0E-0DBA-B117-32D0-75F738CA7090}"/>
          </ac:spMkLst>
        </pc:spChg>
        <pc:spChg chg="add mod">
          <ac:chgData name="CARR, LAURA M CTR DAF HAF SAF/FMIE" userId="0aa7219f-3098-4633-b440-f12c6b4b2d6b" providerId="ADAL" clId="{CA4D5802-E172-4F29-8441-3C4009C8BE36}" dt="2026-04-30T09:29:23.298" v="244" actId="1076"/>
          <ac:spMkLst>
            <pc:docMk/>
            <pc:sldMk cId="2101335924" sldId="2147473889"/>
            <ac:spMk id="20" creationId="{5FEC7F4D-4FBF-CE88-0441-ADA456FB3610}"/>
          </ac:spMkLst>
        </pc:spChg>
        <pc:spChg chg="add mod">
          <ac:chgData name="CARR, LAURA M CTR DAF HAF SAF/FMIE" userId="0aa7219f-3098-4633-b440-f12c6b4b2d6b" providerId="ADAL" clId="{CA4D5802-E172-4F29-8441-3C4009C8BE36}" dt="2026-04-30T09:29:33.201" v="245"/>
          <ac:spMkLst>
            <pc:docMk/>
            <pc:sldMk cId="2101335924" sldId="2147473889"/>
            <ac:spMk id="21" creationId="{6BCF1928-F9BD-0EA1-EF12-327A4E1AE1CC}"/>
          </ac:spMkLst>
        </pc:spChg>
        <pc:grpChg chg="del mod">
          <ac:chgData name="CARR, LAURA M CTR DAF HAF SAF/FMIE" userId="0aa7219f-3098-4633-b440-f12c6b4b2d6b" providerId="ADAL" clId="{CA4D5802-E172-4F29-8441-3C4009C8BE36}" dt="2026-04-30T10:50:10.950" v="841" actId="165"/>
          <ac:grpSpMkLst>
            <pc:docMk/>
            <pc:sldMk cId="2101335924" sldId="2147473889"/>
            <ac:grpSpMk id="7" creationId="{D0300370-F513-07D3-5683-7B2FAE4A3A9A}"/>
          </ac:grpSpMkLst>
        </pc:grpChg>
        <pc:graphicFrameChg chg="add del mod modGraphic">
          <ac:chgData name="CARR, LAURA M CTR DAF HAF SAF/FMIE" userId="0aa7219f-3098-4633-b440-f12c6b4b2d6b" providerId="ADAL" clId="{CA4D5802-E172-4F29-8441-3C4009C8BE36}" dt="2026-04-30T09:23:58.410" v="144" actId="18245"/>
          <ac:graphicFrameMkLst>
            <pc:docMk/>
            <pc:sldMk cId="2101335924" sldId="2147473889"/>
            <ac:graphicFrameMk id="6" creationId="{965FF5D2-F31E-9B7F-376E-2D2DD7D4B6A9}"/>
          </ac:graphicFrameMkLst>
        </pc:graphicFrameChg>
        <pc:picChg chg="add mod">
          <ac:chgData name="CARR, LAURA M CTR DAF HAF SAF/FMIE" userId="0aa7219f-3098-4633-b440-f12c6b4b2d6b" providerId="ADAL" clId="{CA4D5802-E172-4F29-8441-3C4009C8BE36}" dt="2026-04-30T09:33:26.440" v="261" actId="1035"/>
          <ac:picMkLst>
            <pc:docMk/>
            <pc:sldMk cId="2101335924" sldId="2147473889"/>
            <ac:picMk id="23" creationId="{2058BFAF-31C7-C2E7-B278-22383E133D66}"/>
          </ac:picMkLst>
        </pc:picChg>
        <pc:picChg chg="add mod">
          <ac:chgData name="CARR, LAURA M CTR DAF HAF SAF/FMIE" userId="0aa7219f-3098-4633-b440-f12c6b4b2d6b" providerId="ADAL" clId="{CA4D5802-E172-4F29-8441-3C4009C8BE36}" dt="2026-04-30T09:34:58.560" v="265" actId="1076"/>
          <ac:picMkLst>
            <pc:docMk/>
            <pc:sldMk cId="2101335924" sldId="2147473889"/>
            <ac:picMk id="24" creationId="{2D02A7B1-39F3-1049-674C-BD5BDA5CA3BC}"/>
          </ac:picMkLst>
        </pc:picChg>
        <pc:picChg chg="add mod">
          <ac:chgData name="CARR, LAURA M CTR DAF HAF SAF/FMIE" userId="0aa7219f-3098-4633-b440-f12c6b4b2d6b" providerId="ADAL" clId="{CA4D5802-E172-4F29-8441-3C4009C8BE36}" dt="2026-04-30T09:39:35.595" v="274" actId="14826"/>
          <ac:picMkLst>
            <pc:docMk/>
            <pc:sldMk cId="2101335924" sldId="2147473889"/>
            <ac:picMk id="25" creationId="{984A721E-4EBA-D729-2957-9D8D21165436}"/>
          </ac:picMkLst>
        </pc:picChg>
      </pc:sldChg>
      <pc:sldChg chg="addSp delSp modSp new mod">
        <pc:chgData name="CARR, LAURA M CTR DAF HAF SAF/FMIE" userId="0aa7219f-3098-4633-b440-f12c6b4b2d6b" providerId="ADAL" clId="{CA4D5802-E172-4F29-8441-3C4009C8BE36}" dt="2026-04-30T19:36:11.560" v="1646" actId="1076"/>
        <pc:sldMkLst>
          <pc:docMk/>
          <pc:sldMk cId="1591810253" sldId="2147473890"/>
        </pc:sldMkLst>
        <pc:spChg chg="mod">
          <ac:chgData name="CARR, LAURA M CTR DAF HAF SAF/FMIE" userId="0aa7219f-3098-4633-b440-f12c6b4b2d6b" providerId="ADAL" clId="{CA4D5802-E172-4F29-8441-3C4009C8BE36}" dt="2026-04-30T09:53:49.711" v="348" actId="20577"/>
          <ac:spMkLst>
            <pc:docMk/>
            <pc:sldMk cId="1591810253" sldId="2147473890"/>
            <ac:spMk id="2" creationId="{E4FB318A-0E47-D274-AB47-EEA22A51F895}"/>
          </ac:spMkLst>
        </pc:spChg>
        <pc:spChg chg="mod">
          <ac:chgData name="CARR, LAURA M CTR DAF HAF SAF/FMIE" userId="0aa7219f-3098-4633-b440-f12c6b4b2d6b" providerId="ADAL" clId="{CA4D5802-E172-4F29-8441-3C4009C8BE36}" dt="2026-04-30T11:36:01.659" v="1509" actId="20577"/>
          <ac:spMkLst>
            <pc:docMk/>
            <pc:sldMk cId="1591810253" sldId="2147473890"/>
            <ac:spMk id="3" creationId="{E64B7E6D-03B9-DAFF-BEA7-78C612696555}"/>
          </ac:spMkLst>
        </pc:spChg>
        <pc:spChg chg="add mod ord">
          <ac:chgData name="CARR, LAURA M CTR DAF HAF SAF/FMIE" userId="0aa7219f-3098-4633-b440-f12c6b4b2d6b" providerId="ADAL" clId="{CA4D5802-E172-4F29-8441-3C4009C8BE36}" dt="2026-04-30T11:35:54.549" v="1508" actId="14100"/>
          <ac:spMkLst>
            <pc:docMk/>
            <pc:sldMk cId="1591810253" sldId="2147473890"/>
            <ac:spMk id="5" creationId="{8F8DF9BF-8491-0515-3DB0-1676CED230DA}"/>
          </ac:spMkLst>
        </pc:spChg>
        <pc:spChg chg="add mod">
          <ac:chgData name="CARR, LAURA M CTR DAF HAF SAF/FMIE" userId="0aa7219f-3098-4633-b440-f12c6b4b2d6b" providerId="ADAL" clId="{CA4D5802-E172-4F29-8441-3C4009C8BE36}" dt="2026-04-30T19:36:06.887" v="1645" actId="1076"/>
          <ac:spMkLst>
            <pc:docMk/>
            <pc:sldMk cId="1591810253" sldId="2147473890"/>
            <ac:spMk id="6" creationId="{9AE790C3-F516-7317-4EC8-10D59EC6E091}"/>
          </ac:spMkLst>
        </pc:spChg>
        <pc:spChg chg="add mod ord">
          <ac:chgData name="CARR, LAURA M CTR DAF HAF SAF/FMIE" userId="0aa7219f-3098-4633-b440-f12c6b4b2d6b" providerId="ADAL" clId="{CA4D5802-E172-4F29-8441-3C4009C8BE36}" dt="2026-04-30T10:03:57.988" v="416" actId="571"/>
          <ac:spMkLst>
            <pc:docMk/>
            <pc:sldMk cId="1591810253" sldId="2147473890"/>
            <ac:spMk id="8" creationId="{BEA710F1-D2D6-4BD1-2B44-8DA66F7CEC01}"/>
          </ac:spMkLst>
        </pc:spChg>
        <pc:spChg chg="add mod">
          <ac:chgData name="CARR, LAURA M CTR DAF HAF SAF/FMIE" userId="0aa7219f-3098-4633-b440-f12c6b4b2d6b" providerId="ADAL" clId="{CA4D5802-E172-4F29-8441-3C4009C8BE36}" dt="2026-04-30T19:36:11.560" v="1646" actId="1076"/>
          <ac:spMkLst>
            <pc:docMk/>
            <pc:sldMk cId="1591810253" sldId="2147473890"/>
            <ac:spMk id="11" creationId="{E5910FE9-8D79-61C6-358D-C6A91C091EEA}"/>
          </ac:spMkLst>
        </pc:spChg>
        <pc:spChg chg="add mod ord topLvl">
          <ac:chgData name="CARR, LAURA M CTR DAF HAF SAF/FMIE" userId="0aa7219f-3098-4633-b440-f12c6b4b2d6b" providerId="ADAL" clId="{CA4D5802-E172-4F29-8441-3C4009C8BE36}" dt="2026-04-30T19:36:11.560" v="1646" actId="1076"/>
          <ac:spMkLst>
            <pc:docMk/>
            <pc:sldMk cId="1591810253" sldId="2147473890"/>
            <ac:spMk id="13" creationId="{B6C9555A-5F34-F604-4859-BC219E17E6D1}"/>
          </ac:spMkLst>
        </pc:spChg>
        <pc:spChg chg="add del mod ord">
          <ac:chgData name="CARR, LAURA M CTR DAF HAF SAF/FMIE" userId="0aa7219f-3098-4633-b440-f12c6b4b2d6b" providerId="ADAL" clId="{CA4D5802-E172-4F29-8441-3C4009C8BE36}" dt="2026-04-30T10:21:28.469" v="627" actId="478"/>
          <ac:spMkLst>
            <pc:docMk/>
            <pc:sldMk cId="1591810253" sldId="2147473890"/>
            <ac:spMk id="15" creationId="{1A50213E-0C6C-D302-04EA-346FDE8080E7}"/>
          </ac:spMkLst>
        </pc:spChg>
        <pc:spChg chg="add mod ord">
          <ac:chgData name="CARR, LAURA M CTR DAF HAF SAF/FMIE" userId="0aa7219f-3098-4633-b440-f12c6b4b2d6b" providerId="ADAL" clId="{CA4D5802-E172-4F29-8441-3C4009C8BE36}" dt="2026-04-30T19:36:11.560" v="1646" actId="1076"/>
          <ac:spMkLst>
            <pc:docMk/>
            <pc:sldMk cId="1591810253" sldId="2147473890"/>
            <ac:spMk id="16" creationId="{CC2493A5-C082-0315-070A-D69CC35EBEAE}"/>
          </ac:spMkLst>
        </pc:spChg>
        <pc:spChg chg="add del">
          <ac:chgData name="CARR, LAURA M CTR DAF HAF SAF/FMIE" userId="0aa7219f-3098-4633-b440-f12c6b4b2d6b" providerId="ADAL" clId="{CA4D5802-E172-4F29-8441-3C4009C8BE36}" dt="2026-04-30T10:44:15.790" v="779" actId="478"/>
          <ac:spMkLst>
            <pc:docMk/>
            <pc:sldMk cId="1591810253" sldId="2147473890"/>
            <ac:spMk id="20" creationId="{9F8E73B2-3118-9DBF-4FC8-CD782BB8A050}"/>
          </ac:spMkLst>
        </pc:spChg>
        <pc:spChg chg="add del mod ord">
          <ac:chgData name="CARR, LAURA M CTR DAF HAF SAF/FMIE" userId="0aa7219f-3098-4633-b440-f12c6b4b2d6b" providerId="ADAL" clId="{CA4D5802-E172-4F29-8441-3C4009C8BE36}" dt="2026-04-30T11:33:54.184" v="1407" actId="478"/>
          <ac:spMkLst>
            <pc:docMk/>
            <pc:sldMk cId="1591810253" sldId="2147473890"/>
            <ac:spMk id="21" creationId="{F7B7A39B-0DAD-7999-8C1B-7BD709202A07}"/>
          </ac:spMkLst>
        </pc:spChg>
        <pc:grpChg chg="add del mod">
          <ac:chgData name="CARR, LAURA M CTR DAF HAF SAF/FMIE" userId="0aa7219f-3098-4633-b440-f12c6b4b2d6b" providerId="ADAL" clId="{CA4D5802-E172-4F29-8441-3C4009C8BE36}" dt="2026-04-30T10:21:35.558" v="630" actId="165"/>
          <ac:grpSpMkLst>
            <pc:docMk/>
            <pc:sldMk cId="1591810253" sldId="2147473890"/>
            <ac:grpSpMk id="14" creationId="{8F8A5555-9B6B-9D2C-4310-802669B5F242}"/>
          </ac:grpSpMkLst>
        </pc:grpChg>
        <pc:grpChg chg="add del mod">
          <ac:chgData name="CARR, LAURA M CTR DAF HAF SAF/FMIE" userId="0aa7219f-3098-4633-b440-f12c6b4b2d6b" providerId="ADAL" clId="{CA4D5802-E172-4F29-8441-3C4009C8BE36}" dt="2026-04-30T19:36:11.560" v="1646" actId="1076"/>
          <ac:grpSpMkLst>
            <pc:docMk/>
            <pc:sldMk cId="1591810253" sldId="2147473890"/>
            <ac:grpSpMk id="17" creationId="{9C4735B7-9B22-BBF8-A8E5-F29C098CA45C}"/>
          </ac:grpSpMkLst>
        </pc:grpChg>
        <pc:graphicFrameChg chg="add mod modGraphic">
          <ac:chgData name="CARR, LAURA M CTR DAF HAF SAF/FMIE" userId="0aa7219f-3098-4633-b440-f12c6b4b2d6b" providerId="ADAL" clId="{CA4D5802-E172-4F29-8441-3C4009C8BE36}" dt="2026-04-30T19:36:06.887" v="1645" actId="1076"/>
          <ac:graphicFrameMkLst>
            <pc:docMk/>
            <pc:sldMk cId="1591810253" sldId="2147473890"/>
            <ac:graphicFrameMk id="7" creationId="{81075451-809E-B1B4-5187-C8BCAC992A31}"/>
          </ac:graphicFrameMkLst>
        </pc:graphicFrameChg>
        <pc:graphicFrameChg chg="add mod">
          <ac:chgData name="CARR, LAURA M CTR DAF HAF SAF/FMIE" userId="0aa7219f-3098-4633-b440-f12c6b4b2d6b" providerId="ADAL" clId="{CA4D5802-E172-4F29-8441-3C4009C8BE36}" dt="2026-04-30T10:11:17.024" v="470"/>
          <ac:graphicFrameMkLst>
            <pc:docMk/>
            <pc:sldMk cId="1591810253" sldId="2147473890"/>
            <ac:graphicFrameMk id="12" creationId="{AAF81C24-6F9B-CA87-ECC0-A1013DF93DE6}"/>
          </ac:graphicFrameMkLst>
        </pc:graphicFrameChg>
        <pc:picChg chg="add mod topLvl">
          <ac:chgData name="CARR, LAURA M CTR DAF HAF SAF/FMIE" userId="0aa7219f-3098-4633-b440-f12c6b4b2d6b" providerId="ADAL" clId="{CA4D5802-E172-4F29-8441-3C4009C8BE36}" dt="2026-04-30T19:36:11.560" v="1646" actId="1076"/>
          <ac:picMkLst>
            <pc:docMk/>
            <pc:sldMk cId="1591810253" sldId="2147473890"/>
            <ac:picMk id="10" creationId="{9EB539B0-78CA-CB9C-3F80-41D54986038D}"/>
          </ac:picMkLst>
        </pc:picChg>
        <pc:picChg chg="add del mod">
          <ac:chgData name="CARR, LAURA M CTR DAF HAF SAF/FMIE" userId="0aa7219f-3098-4633-b440-f12c6b4b2d6b" providerId="ADAL" clId="{CA4D5802-E172-4F29-8441-3C4009C8BE36}" dt="2026-04-30T11:33:58.044" v="1408" actId="478"/>
          <ac:picMkLst>
            <pc:docMk/>
            <pc:sldMk cId="1591810253" sldId="2147473890"/>
            <ac:picMk id="19" creationId="{5E545A39-1F01-7EB5-8662-F7116745709D}"/>
          </ac:picMkLst>
        </pc:picChg>
        <pc:picChg chg="add del mod">
          <ac:chgData name="CARR, LAURA M CTR DAF HAF SAF/FMIE" userId="0aa7219f-3098-4633-b440-f12c6b4b2d6b" providerId="ADAL" clId="{CA4D5802-E172-4F29-8441-3C4009C8BE36}" dt="2026-04-30T11:33:29.817" v="1403" actId="478"/>
          <ac:picMkLst>
            <pc:docMk/>
            <pc:sldMk cId="1591810253" sldId="2147473890"/>
            <ac:picMk id="22" creationId="{C2A77599-1BFF-8C93-D7F6-B0A602920340}"/>
          </ac:picMkLst>
        </pc:picChg>
        <pc:picChg chg="add mod ord modCrop">
          <ac:chgData name="CARR, LAURA M CTR DAF HAF SAF/FMIE" userId="0aa7219f-3098-4633-b440-f12c6b4b2d6b" providerId="ADAL" clId="{CA4D5802-E172-4F29-8441-3C4009C8BE36}" dt="2026-04-30T11:35:03.051" v="1494" actId="1076"/>
          <ac:picMkLst>
            <pc:docMk/>
            <pc:sldMk cId="1591810253" sldId="2147473890"/>
            <ac:picMk id="23" creationId="{81AD98AB-3538-F469-97ED-581F1A3D1342}"/>
          </ac:picMkLst>
        </pc:picChg>
      </pc:sldChg>
      <pc:sldChg chg="addSp delSp modSp add mod modClrScheme chgLayout modNotesTx">
        <pc:chgData name="CARR, LAURA M CTR DAF HAF SAF/FMIE" userId="0aa7219f-3098-4633-b440-f12c6b4b2d6b" providerId="ADAL" clId="{CA4D5802-E172-4F29-8441-3C4009C8BE36}" dt="2026-05-01T16:30:37.235" v="1647" actId="6549"/>
        <pc:sldMkLst>
          <pc:docMk/>
          <pc:sldMk cId="315346959" sldId="2147473891"/>
        </pc:sldMkLst>
        <pc:spChg chg="mod ord">
          <ac:chgData name="CARR, LAURA M CTR DAF HAF SAF/FMIE" userId="0aa7219f-3098-4633-b440-f12c6b4b2d6b" providerId="ADAL" clId="{CA4D5802-E172-4F29-8441-3C4009C8BE36}" dt="2026-04-30T10:23:50.469" v="661" actId="700"/>
          <ac:spMkLst>
            <pc:docMk/>
            <pc:sldMk cId="315346959" sldId="2147473891"/>
            <ac:spMk id="2" creationId="{024C552E-F14A-1864-998E-96FB5934727E}"/>
          </ac:spMkLst>
        </pc:spChg>
        <pc:spChg chg="mod ord">
          <ac:chgData name="CARR, LAURA M CTR DAF HAF SAF/FMIE" userId="0aa7219f-3098-4633-b440-f12c6b4b2d6b" providerId="ADAL" clId="{CA4D5802-E172-4F29-8441-3C4009C8BE36}" dt="2026-04-30T10:51:39.127" v="859" actId="1076"/>
          <ac:spMkLst>
            <pc:docMk/>
            <pc:sldMk cId="315346959" sldId="2147473891"/>
            <ac:spMk id="3" creationId="{31BC8939-7C11-A1B7-75C3-E30A1D415CB1}"/>
          </ac:spMkLst>
        </pc:spChg>
        <pc:spChg chg="mod ord">
          <ac:chgData name="CARR, LAURA M CTR DAF HAF SAF/FMIE" userId="0aa7219f-3098-4633-b440-f12c6b4b2d6b" providerId="ADAL" clId="{CA4D5802-E172-4F29-8441-3C4009C8BE36}" dt="2026-04-30T10:23:50.469" v="661" actId="700"/>
          <ac:spMkLst>
            <pc:docMk/>
            <pc:sldMk cId="315346959" sldId="2147473891"/>
            <ac:spMk id="4" creationId="{FD1F3C0A-1417-C711-C7E6-DDD74110A3B4}"/>
          </ac:spMkLst>
        </pc:spChg>
        <pc:spChg chg="add mod">
          <ac:chgData name="CARR, LAURA M CTR DAF HAF SAF/FMIE" userId="0aa7219f-3098-4633-b440-f12c6b4b2d6b" providerId="ADAL" clId="{CA4D5802-E172-4F29-8441-3C4009C8BE36}" dt="2026-04-30T19:35:35.399" v="1643" actId="207"/>
          <ac:spMkLst>
            <pc:docMk/>
            <pc:sldMk cId="315346959" sldId="2147473891"/>
            <ac:spMk id="6" creationId="{7CC29800-D94C-1D7F-BF02-A2EBDD1891B4}"/>
          </ac:spMkLst>
        </pc:spChg>
        <pc:spChg chg="add mod">
          <ac:chgData name="CARR, LAURA M CTR DAF HAF SAF/FMIE" userId="0aa7219f-3098-4633-b440-f12c6b4b2d6b" providerId="ADAL" clId="{CA4D5802-E172-4F29-8441-3C4009C8BE36}" dt="2026-04-30T19:35:28.065" v="1642" actId="13926"/>
          <ac:spMkLst>
            <pc:docMk/>
            <pc:sldMk cId="315346959" sldId="2147473891"/>
            <ac:spMk id="7" creationId="{4D64D241-10E3-8536-08A8-6B6E782A6E69}"/>
          </ac:spMkLst>
        </pc:spChg>
        <pc:spChg chg="add mod">
          <ac:chgData name="CARR, LAURA M CTR DAF HAF SAF/FMIE" userId="0aa7219f-3098-4633-b440-f12c6b4b2d6b" providerId="ADAL" clId="{CA4D5802-E172-4F29-8441-3C4009C8BE36}" dt="2026-04-30T19:35:13.024" v="1639" actId="207"/>
          <ac:spMkLst>
            <pc:docMk/>
            <pc:sldMk cId="315346959" sldId="2147473891"/>
            <ac:spMk id="8" creationId="{7E2329F1-3599-966B-3BDD-1911A24A1BAC}"/>
          </ac:spMkLst>
        </pc:spChg>
        <pc:spChg chg="add mod">
          <ac:chgData name="CARR, LAURA M CTR DAF HAF SAF/FMIE" userId="0aa7219f-3098-4633-b440-f12c6b4b2d6b" providerId="ADAL" clId="{CA4D5802-E172-4F29-8441-3C4009C8BE36}" dt="2026-04-30T19:35:19.857" v="1640" actId="13926"/>
          <ac:spMkLst>
            <pc:docMk/>
            <pc:sldMk cId="315346959" sldId="2147473891"/>
            <ac:spMk id="10" creationId="{9AA5B6C9-B0ED-4B2A-690D-065F2FA244F2}"/>
          </ac:spMkLst>
        </pc:spChg>
        <pc:spChg chg="add mod ord">
          <ac:chgData name="CARR, LAURA M CTR DAF HAF SAF/FMIE" userId="0aa7219f-3098-4633-b440-f12c6b4b2d6b" providerId="ADAL" clId="{CA4D5802-E172-4F29-8441-3C4009C8BE36}" dt="2026-04-30T19:35:13.024" v="1639" actId="207"/>
          <ac:spMkLst>
            <pc:docMk/>
            <pc:sldMk cId="315346959" sldId="2147473891"/>
            <ac:spMk id="11" creationId="{33313A87-2A6F-CB87-70E6-398327874BA6}"/>
          </ac:spMkLst>
        </pc:spChg>
        <pc:spChg chg="add mod">
          <ac:chgData name="CARR, LAURA M CTR DAF HAF SAF/FMIE" userId="0aa7219f-3098-4633-b440-f12c6b4b2d6b" providerId="ADAL" clId="{CA4D5802-E172-4F29-8441-3C4009C8BE36}" dt="2026-04-30T19:35:22.987" v="1641" actId="13926"/>
          <ac:spMkLst>
            <pc:docMk/>
            <pc:sldMk cId="315346959" sldId="2147473891"/>
            <ac:spMk id="12" creationId="{44C5C414-D98B-5146-8552-3BF9798C09BB}"/>
          </ac:spMkLst>
        </pc:spChg>
        <pc:spChg chg="add del mod">
          <ac:chgData name="CARR, LAURA M CTR DAF HAF SAF/FMIE" userId="0aa7219f-3098-4633-b440-f12c6b4b2d6b" providerId="ADAL" clId="{CA4D5802-E172-4F29-8441-3C4009C8BE36}" dt="2026-04-30T10:31:02.107" v="739" actId="478"/>
          <ac:spMkLst>
            <pc:docMk/>
            <pc:sldMk cId="315346959" sldId="2147473891"/>
            <ac:spMk id="13" creationId="{FA4279C9-A92E-5C2C-4B26-0A8E767AB540}"/>
          </ac:spMkLst>
        </pc:spChg>
        <pc:spChg chg="add mod ord">
          <ac:chgData name="CARR, LAURA M CTR DAF HAF SAF/FMIE" userId="0aa7219f-3098-4633-b440-f12c6b4b2d6b" providerId="ADAL" clId="{CA4D5802-E172-4F29-8441-3C4009C8BE36}" dt="2026-04-30T14:09:42.794" v="1548" actId="1076"/>
          <ac:spMkLst>
            <pc:docMk/>
            <pc:sldMk cId="315346959" sldId="2147473891"/>
            <ac:spMk id="14" creationId="{753CA2AE-A9B8-9C81-03BD-915F6BA1DAFE}"/>
          </ac:spMkLst>
        </pc:spChg>
        <pc:spChg chg="add mod">
          <ac:chgData name="CARR, LAURA M CTR DAF HAF SAF/FMIE" userId="0aa7219f-3098-4633-b440-f12c6b4b2d6b" providerId="ADAL" clId="{CA4D5802-E172-4F29-8441-3C4009C8BE36}" dt="2026-04-30T14:09:42.794" v="1548" actId="1076"/>
          <ac:spMkLst>
            <pc:docMk/>
            <pc:sldMk cId="315346959" sldId="2147473891"/>
            <ac:spMk id="15" creationId="{5E01FE04-4B3B-5BCF-901F-5D48C7192F14}"/>
          </ac:spMkLst>
        </pc:spChg>
        <pc:spChg chg="mod">
          <ac:chgData name="CARR, LAURA M CTR DAF HAF SAF/FMIE" userId="0aa7219f-3098-4633-b440-f12c6b4b2d6b" providerId="ADAL" clId="{CA4D5802-E172-4F29-8441-3C4009C8BE36}" dt="2026-04-30T10:31:14.489" v="742" actId="14861"/>
          <ac:spMkLst>
            <pc:docMk/>
            <pc:sldMk cId="315346959" sldId="2147473891"/>
            <ac:spMk id="16" creationId="{1E338AB6-ECA8-71F2-EC29-A23929A37747}"/>
          </ac:spMkLst>
        </pc:spChg>
        <pc:spChg chg="add del mod ord">
          <ac:chgData name="CARR, LAURA M CTR DAF HAF SAF/FMIE" userId="0aa7219f-3098-4633-b440-f12c6b4b2d6b" providerId="ADAL" clId="{CA4D5802-E172-4F29-8441-3C4009C8BE36}" dt="2026-04-30T10:49:47.325" v="840" actId="478"/>
          <ac:spMkLst>
            <pc:docMk/>
            <pc:sldMk cId="315346959" sldId="2147473891"/>
            <ac:spMk id="22" creationId="{144467B2-4512-178B-D35D-ACD8EB78348C}"/>
          </ac:spMkLst>
        </pc:spChg>
        <pc:spChg chg="add mod">
          <ac:chgData name="CARR, LAURA M CTR DAF HAF SAF/FMIE" userId="0aa7219f-3098-4633-b440-f12c6b4b2d6b" providerId="ADAL" clId="{CA4D5802-E172-4F29-8441-3C4009C8BE36}" dt="2026-04-30T10:51:00.991" v="850" actId="1076"/>
          <ac:spMkLst>
            <pc:docMk/>
            <pc:sldMk cId="315346959" sldId="2147473891"/>
            <ac:spMk id="23" creationId="{5FEBD6A3-7255-D263-7471-701001DF8FF5}"/>
          </ac:spMkLst>
        </pc:spChg>
        <pc:spChg chg="add mod ord">
          <ac:chgData name="CARR, LAURA M CTR DAF HAF SAF/FMIE" userId="0aa7219f-3098-4633-b440-f12c6b4b2d6b" providerId="ADAL" clId="{CA4D5802-E172-4F29-8441-3C4009C8BE36}" dt="2026-04-30T10:51:49.559" v="860" actId="14100"/>
          <ac:spMkLst>
            <pc:docMk/>
            <pc:sldMk cId="315346959" sldId="2147473891"/>
            <ac:spMk id="25" creationId="{8D809361-9BF5-2772-0D2C-2471CE7F0A7D}"/>
          </ac:spMkLst>
        </pc:spChg>
        <pc:spChg chg="add mod ord">
          <ac:chgData name="CARR, LAURA M CTR DAF HAF SAF/FMIE" userId="0aa7219f-3098-4633-b440-f12c6b4b2d6b" providerId="ADAL" clId="{CA4D5802-E172-4F29-8441-3C4009C8BE36}" dt="2026-04-30T14:09:42.794" v="1548" actId="1076"/>
          <ac:spMkLst>
            <pc:docMk/>
            <pc:sldMk cId="315346959" sldId="2147473891"/>
            <ac:spMk id="28" creationId="{FED9BD96-F21F-E43A-F65F-254B23A4D2FF}"/>
          </ac:spMkLst>
        </pc:spChg>
        <pc:graphicFrameChg chg="del mod">
          <ac:chgData name="CARR, LAURA M CTR DAF HAF SAF/FMIE" userId="0aa7219f-3098-4633-b440-f12c6b4b2d6b" providerId="ADAL" clId="{CA4D5802-E172-4F29-8441-3C4009C8BE36}" dt="2026-04-30T12:00:30.123" v="1512" actId="478"/>
          <ac:graphicFrameMkLst>
            <pc:docMk/>
            <pc:sldMk cId="315346959" sldId="2147473891"/>
            <ac:graphicFrameMk id="5" creationId="{0CA5067C-7C6B-EAE3-A44D-0EC493D07F7C}"/>
          </ac:graphicFrameMkLst>
        </pc:graphicFrameChg>
        <pc:picChg chg="mod">
          <ac:chgData name="CARR, LAURA M CTR DAF HAF SAF/FMIE" userId="0aa7219f-3098-4633-b440-f12c6b4b2d6b" providerId="ADAL" clId="{CA4D5802-E172-4F29-8441-3C4009C8BE36}" dt="2026-04-30T14:09:57.122" v="1556" actId="1038"/>
          <ac:picMkLst>
            <pc:docMk/>
            <pc:sldMk cId="315346959" sldId="2147473891"/>
            <ac:picMk id="9" creationId="{62E4CEBD-049B-CAC9-5A9F-6CA320D023C7}"/>
          </ac:picMkLst>
        </pc:picChg>
        <pc:picChg chg="add del mod">
          <ac:chgData name="CARR, LAURA M CTR DAF HAF SAF/FMIE" userId="0aa7219f-3098-4633-b440-f12c6b4b2d6b" providerId="ADAL" clId="{CA4D5802-E172-4F29-8441-3C4009C8BE36}" dt="2026-04-30T10:36:22.245" v="765" actId="21"/>
          <ac:picMkLst>
            <pc:docMk/>
            <pc:sldMk cId="315346959" sldId="2147473891"/>
            <ac:picMk id="21" creationId="{C49E3AF5-556C-7104-0DE8-73F441655FF5}"/>
          </ac:picMkLst>
        </pc:picChg>
        <pc:picChg chg="add mod">
          <ac:chgData name="CARR, LAURA M CTR DAF HAF SAF/FMIE" userId="0aa7219f-3098-4633-b440-f12c6b4b2d6b" providerId="ADAL" clId="{CA4D5802-E172-4F29-8441-3C4009C8BE36}" dt="2026-04-30T10:51:00.991" v="850" actId="1076"/>
          <ac:picMkLst>
            <pc:docMk/>
            <pc:sldMk cId="315346959" sldId="2147473891"/>
            <ac:picMk id="24" creationId="{29AA5822-26A6-B2A8-A308-B4512B97CD5F}"/>
          </ac:picMkLst>
        </pc:picChg>
        <pc:picChg chg="add mod">
          <ac:chgData name="CARR, LAURA M CTR DAF HAF SAF/FMIE" userId="0aa7219f-3098-4633-b440-f12c6b4b2d6b" providerId="ADAL" clId="{CA4D5802-E172-4F29-8441-3C4009C8BE36}" dt="2026-04-30T12:00:37.850" v="1515" actId="1076"/>
          <ac:picMkLst>
            <pc:docMk/>
            <pc:sldMk cId="315346959" sldId="2147473891"/>
            <ac:picMk id="27" creationId="{09EDC9F5-255F-AADD-A663-DD700632C0F0}"/>
          </ac:picMkLst>
        </pc:picChg>
      </pc:sldChg>
      <pc:sldChg chg="addSp delSp modSp add mod">
        <pc:chgData name="CARR, LAURA M CTR DAF HAF SAF/FMIE" userId="0aa7219f-3098-4633-b440-f12c6b4b2d6b" providerId="ADAL" clId="{CA4D5802-E172-4F29-8441-3C4009C8BE36}" dt="2026-04-30T14:10:09.754" v="1557"/>
        <pc:sldMkLst>
          <pc:docMk/>
          <pc:sldMk cId="2083099355" sldId="2147473892"/>
        </pc:sldMkLst>
        <pc:spChg chg="mod">
          <ac:chgData name="CARR, LAURA M CTR DAF HAF SAF/FMIE" userId="0aa7219f-3098-4633-b440-f12c6b4b2d6b" providerId="ADAL" clId="{CA4D5802-E172-4F29-8441-3C4009C8BE36}" dt="2026-04-30T10:59:49.132" v="946" actId="14100"/>
          <ac:spMkLst>
            <pc:docMk/>
            <pc:sldMk cId="2083099355" sldId="2147473892"/>
            <ac:spMk id="3" creationId="{11F7354A-8F43-B611-B99B-1F347690B49F}"/>
          </ac:spMkLst>
        </pc:spChg>
        <pc:spChg chg="add del">
          <ac:chgData name="CARR, LAURA M CTR DAF HAF SAF/FMIE" userId="0aa7219f-3098-4633-b440-f12c6b4b2d6b" providerId="ADAL" clId="{CA4D5802-E172-4F29-8441-3C4009C8BE36}" dt="2026-04-30T10:55:51.630" v="894" actId="22"/>
          <ac:spMkLst>
            <pc:docMk/>
            <pc:sldMk cId="2083099355" sldId="2147473892"/>
            <ac:spMk id="6" creationId="{897B1DB5-3F3B-73E0-7878-57E3131BD562}"/>
          </ac:spMkLst>
        </pc:spChg>
        <pc:spChg chg="add mod">
          <ac:chgData name="CARR, LAURA M CTR DAF HAF SAF/FMIE" userId="0aa7219f-3098-4633-b440-f12c6b4b2d6b" providerId="ADAL" clId="{CA4D5802-E172-4F29-8441-3C4009C8BE36}" dt="2026-04-30T10:59:58.953" v="948" actId="108"/>
          <ac:spMkLst>
            <pc:docMk/>
            <pc:sldMk cId="2083099355" sldId="2147473892"/>
            <ac:spMk id="14" creationId="{9659B592-7701-C8DB-5EE5-D321E01C90AE}"/>
          </ac:spMkLst>
        </pc:spChg>
        <pc:spChg chg="add del mod">
          <ac:chgData name="CARR, LAURA M CTR DAF HAF SAF/FMIE" userId="0aa7219f-3098-4633-b440-f12c6b4b2d6b" providerId="ADAL" clId="{CA4D5802-E172-4F29-8441-3C4009C8BE36}" dt="2026-04-30T10:56:44.555" v="905" actId="478"/>
          <ac:spMkLst>
            <pc:docMk/>
            <pc:sldMk cId="2083099355" sldId="2147473892"/>
            <ac:spMk id="15" creationId="{7A7D8DE5-28B8-9DEE-86B5-CF0B79A1AF94}"/>
          </ac:spMkLst>
        </pc:spChg>
        <pc:spChg chg="add mod ord">
          <ac:chgData name="CARR, LAURA M CTR DAF HAF SAF/FMIE" userId="0aa7219f-3098-4633-b440-f12c6b4b2d6b" providerId="ADAL" clId="{CA4D5802-E172-4F29-8441-3C4009C8BE36}" dt="2026-04-30T10:59:40.861" v="945" actId="948"/>
          <ac:spMkLst>
            <pc:docMk/>
            <pc:sldMk cId="2083099355" sldId="2147473892"/>
            <ac:spMk id="16" creationId="{F2724770-CF04-1BE5-AA8F-F0A546AEF3C8}"/>
          </ac:spMkLst>
        </pc:spChg>
        <pc:spChg chg="add mod">
          <ac:chgData name="CARR, LAURA M CTR DAF HAF SAF/FMIE" userId="0aa7219f-3098-4633-b440-f12c6b4b2d6b" providerId="ADAL" clId="{CA4D5802-E172-4F29-8441-3C4009C8BE36}" dt="2026-04-30T11:00:08.580" v="951" actId="1076"/>
          <ac:spMkLst>
            <pc:docMk/>
            <pc:sldMk cId="2083099355" sldId="2147473892"/>
            <ac:spMk id="17" creationId="{976200ED-96C7-BDDF-2BA9-1F01CDD35CD5}"/>
          </ac:spMkLst>
        </pc:spChg>
        <pc:picChg chg="mod">
          <ac:chgData name="CARR, LAURA M CTR DAF HAF SAF/FMIE" userId="0aa7219f-3098-4633-b440-f12c6b4b2d6b" providerId="ADAL" clId="{CA4D5802-E172-4F29-8441-3C4009C8BE36}" dt="2026-04-30T12:34:49.754" v="1516"/>
          <ac:picMkLst>
            <pc:docMk/>
            <pc:sldMk cId="2083099355" sldId="2147473892"/>
            <ac:picMk id="7" creationId="{3024DB95-135C-C1F7-A961-1CCE22ECA3ED}"/>
          </ac:picMkLst>
        </pc:picChg>
        <pc:picChg chg="mod">
          <ac:chgData name="CARR, LAURA M CTR DAF HAF SAF/FMIE" userId="0aa7219f-3098-4633-b440-f12c6b4b2d6b" providerId="ADAL" clId="{CA4D5802-E172-4F29-8441-3C4009C8BE36}" dt="2026-04-30T14:10:09.754" v="1557"/>
          <ac:picMkLst>
            <pc:docMk/>
            <pc:sldMk cId="2083099355" sldId="2147473892"/>
            <ac:picMk id="9" creationId="{9A833294-AEB3-F8B1-1E21-F1D5CCAD09FE}"/>
          </ac:picMkLst>
        </pc:picChg>
      </pc:sldChg>
      <pc:sldChg chg="addSp delSp modSp new mod modClrScheme chgLayout">
        <pc:chgData name="CARR, LAURA M CTR DAF HAF SAF/FMIE" userId="0aa7219f-3098-4633-b440-f12c6b4b2d6b" providerId="ADAL" clId="{CA4D5802-E172-4F29-8441-3C4009C8BE36}" dt="2026-04-30T11:26:03.628" v="1340" actId="20577"/>
        <pc:sldMkLst>
          <pc:docMk/>
          <pc:sldMk cId="3850162351" sldId="2147473893"/>
        </pc:sldMkLst>
        <pc:spChg chg="mod ord">
          <ac:chgData name="CARR, LAURA M CTR DAF HAF SAF/FMIE" userId="0aa7219f-3098-4633-b440-f12c6b4b2d6b" providerId="ADAL" clId="{CA4D5802-E172-4F29-8441-3C4009C8BE36}" dt="2026-04-30T11:01:01.662" v="956" actId="700"/>
          <ac:spMkLst>
            <pc:docMk/>
            <pc:sldMk cId="3850162351" sldId="2147473893"/>
            <ac:spMk id="2" creationId="{DF1188DF-0585-D4BF-7269-C45E0E3C3356}"/>
          </ac:spMkLst>
        </pc:spChg>
        <pc:spChg chg="add mod ord">
          <ac:chgData name="CARR, LAURA M CTR DAF HAF SAF/FMIE" userId="0aa7219f-3098-4633-b440-f12c6b4b2d6b" providerId="ADAL" clId="{CA4D5802-E172-4F29-8441-3C4009C8BE36}" dt="2026-04-30T11:01:08.012" v="958" actId="20577"/>
          <ac:spMkLst>
            <pc:docMk/>
            <pc:sldMk cId="3850162351" sldId="2147473893"/>
            <ac:spMk id="3" creationId="{A4DE4C5E-5F3A-C073-533B-53826A527BD0}"/>
          </ac:spMkLst>
        </pc:spChg>
        <pc:spChg chg="add mod">
          <ac:chgData name="CARR, LAURA M CTR DAF HAF SAF/FMIE" userId="0aa7219f-3098-4633-b440-f12c6b4b2d6b" providerId="ADAL" clId="{CA4D5802-E172-4F29-8441-3C4009C8BE36}" dt="2026-04-30T11:22:25.693" v="1302" actId="1076"/>
          <ac:spMkLst>
            <pc:docMk/>
            <pc:sldMk cId="3850162351" sldId="2147473893"/>
            <ac:spMk id="5" creationId="{CA36A849-B99E-5920-F67C-66C31625ADA2}"/>
          </ac:spMkLst>
        </pc:spChg>
        <pc:spChg chg="add mod">
          <ac:chgData name="CARR, LAURA M CTR DAF HAF SAF/FMIE" userId="0aa7219f-3098-4633-b440-f12c6b4b2d6b" providerId="ADAL" clId="{CA4D5802-E172-4F29-8441-3C4009C8BE36}" dt="2026-04-30T11:22:48.566" v="1306" actId="207"/>
          <ac:spMkLst>
            <pc:docMk/>
            <pc:sldMk cId="3850162351" sldId="2147473893"/>
            <ac:spMk id="7" creationId="{C6EEFA1E-E754-59A3-7EC9-4CCF19A61D55}"/>
          </ac:spMkLst>
        </pc:spChg>
        <pc:spChg chg="add mod">
          <ac:chgData name="CARR, LAURA M CTR DAF HAF SAF/FMIE" userId="0aa7219f-3098-4633-b440-f12c6b4b2d6b" providerId="ADAL" clId="{CA4D5802-E172-4F29-8441-3C4009C8BE36}" dt="2026-04-30T11:22:51.117" v="1307" actId="207"/>
          <ac:spMkLst>
            <pc:docMk/>
            <pc:sldMk cId="3850162351" sldId="2147473893"/>
            <ac:spMk id="9" creationId="{3201DB8C-8DF4-EB1B-6EF0-076ED153934E}"/>
          </ac:spMkLst>
        </pc:spChg>
        <pc:spChg chg="add mod">
          <ac:chgData name="CARR, LAURA M CTR DAF HAF SAF/FMIE" userId="0aa7219f-3098-4633-b440-f12c6b4b2d6b" providerId="ADAL" clId="{CA4D5802-E172-4F29-8441-3C4009C8BE36}" dt="2026-04-30T11:23:36.941" v="1319" actId="1076"/>
          <ac:spMkLst>
            <pc:docMk/>
            <pc:sldMk cId="3850162351" sldId="2147473893"/>
            <ac:spMk id="11" creationId="{E8FDA70B-124C-E8C7-BDF0-02998A22165E}"/>
          </ac:spMkLst>
        </pc:spChg>
        <pc:spChg chg="add mod">
          <ac:chgData name="CARR, LAURA M CTR DAF HAF SAF/FMIE" userId="0aa7219f-3098-4633-b440-f12c6b4b2d6b" providerId="ADAL" clId="{CA4D5802-E172-4F29-8441-3C4009C8BE36}" dt="2026-04-30T11:17:42.932" v="1238" actId="164"/>
          <ac:spMkLst>
            <pc:docMk/>
            <pc:sldMk cId="3850162351" sldId="2147473893"/>
            <ac:spMk id="13" creationId="{C505F56E-29A6-A69E-2A7B-8FB1AA366A51}"/>
          </ac:spMkLst>
        </pc:spChg>
        <pc:spChg chg="add mod">
          <ac:chgData name="CARR, LAURA M CTR DAF HAF SAF/FMIE" userId="0aa7219f-3098-4633-b440-f12c6b4b2d6b" providerId="ADAL" clId="{CA4D5802-E172-4F29-8441-3C4009C8BE36}" dt="2026-04-30T11:18:53.528" v="1251" actId="207"/>
          <ac:spMkLst>
            <pc:docMk/>
            <pc:sldMk cId="3850162351" sldId="2147473893"/>
            <ac:spMk id="15" creationId="{1BACA876-E6CE-FB1F-2981-FD636AD6B64D}"/>
          </ac:spMkLst>
        </pc:spChg>
        <pc:spChg chg="add mod">
          <ac:chgData name="CARR, LAURA M CTR DAF HAF SAF/FMIE" userId="0aa7219f-3098-4633-b440-f12c6b4b2d6b" providerId="ADAL" clId="{CA4D5802-E172-4F29-8441-3C4009C8BE36}" dt="2026-04-30T11:19:02.766" v="1253" actId="207"/>
          <ac:spMkLst>
            <pc:docMk/>
            <pc:sldMk cId="3850162351" sldId="2147473893"/>
            <ac:spMk id="17" creationId="{462DB4F0-A9C1-18A8-D6C5-D96BCB655916}"/>
          </ac:spMkLst>
        </pc:spChg>
        <pc:spChg chg="add mod">
          <ac:chgData name="CARR, LAURA M CTR DAF HAF SAF/FMIE" userId="0aa7219f-3098-4633-b440-f12c6b4b2d6b" providerId="ADAL" clId="{CA4D5802-E172-4F29-8441-3C4009C8BE36}" dt="2026-04-30T11:23:31.649" v="1318" actId="14100"/>
          <ac:spMkLst>
            <pc:docMk/>
            <pc:sldMk cId="3850162351" sldId="2147473893"/>
            <ac:spMk id="19" creationId="{9C2E12B0-9A7F-4BD9-167C-435A5A530CEE}"/>
          </ac:spMkLst>
        </pc:spChg>
        <pc:spChg chg="add mod">
          <ac:chgData name="CARR, LAURA M CTR DAF HAF SAF/FMIE" userId="0aa7219f-3098-4633-b440-f12c6b4b2d6b" providerId="ADAL" clId="{CA4D5802-E172-4F29-8441-3C4009C8BE36}" dt="2026-04-30T11:25:42.262" v="1336" actId="207"/>
          <ac:spMkLst>
            <pc:docMk/>
            <pc:sldMk cId="3850162351" sldId="2147473893"/>
            <ac:spMk id="20" creationId="{AEB51D21-53F4-DDD6-F344-C394030D845A}"/>
          </ac:spMkLst>
        </pc:spChg>
        <pc:spChg chg="add mod">
          <ac:chgData name="CARR, LAURA M CTR DAF HAF SAF/FMIE" userId="0aa7219f-3098-4633-b440-f12c6b4b2d6b" providerId="ADAL" clId="{CA4D5802-E172-4F29-8441-3C4009C8BE36}" dt="2026-04-30T11:25:49.986" v="1337" actId="207"/>
          <ac:spMkLst>
            <pc:docMk/>
            <pc:sldMk cId="3850162351" sldId="2147473893"/>
            <ac:spMk id="21" creationId="{A44324C6-6F81-4BFC-70D1-777BBD9BD16B}"/>
          </ac:spMkLst>
        </pc:spChg>
        <pc:spChg chg="add mod">
          <ac:chgData name="CARR, LAURA M CTR DAF HAF SAF/FMIE" userId="0aa7219f-3098-4633-b440-f12c6b4b2d6b" providerId="ADAL" clId="{CA4D5802-E172-4F29-8441-3C4009C8BE36}" dt="2026-04-30T11:25:54.621" v="1338" actId="207"/>
          <ac:spMkLst>
            <pc:docMk/>
            <pc:sldMk cId="3850162351" sldId="2147473893"/>
            <ac:spMk id="22" creationId="{20437245-E29A-5162-2646-78B6F5617963}"/>
          </ac:spMkLst>
        </pc:spChg>
        <pc:spChg chg="add mod">
          <ac:chgData name="CARR, LAURA M CTR DAF HAF SAF/FMIE" userId="0aa7219f-3098-4633-b440-f12c6b4b2d6b" providerId="ADAL" clId="{CA4D5802-E172-4F29-8441-3C4009C8BE36}" dt="2026-04-30T11:25:37.270" v="1335" actId="207"/>
          <ac:spMkLst>
            <pc:docMk/>
            <pc:sldMk cId="3850162351" sldId="2147473893"/>
            <ac:spMk id="23" creationId="{9794C576-5A3C-6FC4-F0EA-F5EED7467722}"/>
          </ac:spMkLst>
        </pc:spChg>
        <pc:spChg chg="add mod">
          <ac:chgData name="CARR, LAURA M CTR DAF HAF SAF/FMIE" userId="0aa7219f-3098-4633-b440-f12c6b4b2d6b" providerId="ADAL" clId="{CA4D5802-E172-4F29-8441-3C4009C8BE36}" dt="2026-04-30T11:26:03.628" v="1340" actId="20577"/>
          <ac:spMkLst>
            <pc:docMk/>
            <pc:sldMk cId="3850162351" sldId="2147473893"/>
            <ac:spMk id="24" creationId="{3A81F11E-853B-A250-10E7-5EF31A9718F9}"/>
          </ac:spMkLst>
        </pc:spChg>
        <pc:grpChg chg="add mod">
          <ac:chgData name="CARR, LAURA M CTR DAF HAF SAF/FMIE" userId="0aa7219f-3098-4633-b440-f12c6b4b2d6b" providerId="ADAL" clId="{CA4D5802-E172-4F29-8441-3C4009C8BE36}" dt="2026-04-30T11:23:36.941" v="1319" actId="1076"/>
          <ac:grpSpMkLst>
            <pc:docMk/>
            <pc:sldMk cId="3850162351" sldId="2147473893"/>
            <ac:grpSpMk id="28" creationId="{91B2873F-BA0D-62F1-8E63-5EF0A8E51D25}"/>
          </ac:grpSpMkLst>
        </pc:grpChg>
        <pc:grpChg chg="add mod">
          <ac:chgData name="CARR, LAURA M CTR DAF HAF SAF/FMIE" userId="0aa7219f-3098-4633-b440-f12c6b4b2d6b" providerId="ADAL" clId="{CA4D5802-E172-4F29-8441-3C4009C8BE36}" dt="2026-04-30T11:23:36.941" v="1319" actId="1076"/>
          <ac:grpSpMkLst>
            <pc:docMk/>
            <pc:sldMk cId="3850162351" sldId="2147473893"/>
            <ac:grpSpMk id="29" creationId="{92C1A1E9-0584-941B-D232-A0B39054FA18}"/>
          </ac:grpSpMkLst>
        </pc:grpChg>
        <pc:grpChg chg="add mod">
          <ac:chgData name="CARR, LAURA M CTR DAF HAF SAF/FMIE" userId="0aa7219f-3098-4633-b440-f12c6b4b2d6b" providerId="ADAL" clId="{CA4D5802-E172-4F29-8441-3C4009C8BE36}" dt="2026-04-30T11:23:36.941" v="1319" actId="1076"/>
          <ac:grpSpMkLst>
            <pc:docMk/>
            <pc:sldMk cId="3850162351" sldId="2147473893"/>
            <ac:grpSpMk id="30" creationId="{5154A5B0-FD95-27E6-49BD-070F63DEDB43}"/>
          </ac:grpSpMkLst>
        </pc:grpChg>
        <pc:grpChg chg="add mod">
          <ac:chgData name="CARR, LAURA M CTR DAF HAF SAF/FMIE" userId="0aa7219f-3098-4633-b440-f12c6b4b2d6b" providerId="ADAL" clId="{CA4D5802-E172-4F29-8441-3C4009C8BE36}" dt="2026-04-30T11:23:36.941" v="1319" actId="1076"/>
          <ac:grpSpMkLst>
            <pc:docMk/>
            <pc:sldMk cId="3850162351" sldId="2147473893"/>
            <ac:grpSpMk id="31" creationId="{85D02605-71EC-69BE-697C-A964C0636864}"/>
          </ac:grpSpMkLst>
        </pc:grpChg>
        <pc:picChg chg="add del mod">
          <ac:chgData name="CARR, LAURA M CTR DAF HAF SAF/FMIE" userId="0aa7219f-3098-4633-b440-f12c6b4b2d6b" providerId="ADAL" clId="{CA4D5802-E172-4F29-8441-3C4009C8BE36}" dt="2026-04-30T11:12:36.936" v="1107" actId="478"/>
          <ac:picMkLst>
            <pc:docMk/>
            <pc:sldMk cId="3850162351" sldId="2147473893"/>
            <ac:picMk id="25" creationId="{04B5E7DF-7821-64A3-DE08-0CDB660399B4}"/>
          </ac:picMkLst>
        </pc:picChg>
        <pc:picChg chg="add del mod">
          <ac:chgData name="CARR, LAURA M CTR DAF HAF SAF/FMIE" userId="0aa7219f-3098-4633-b440-f12c6b4b2d6b" providerId="ADAL" clId="{CA4D5802-E172-4F29-8441-3C4009C8BE36}" dt="2026-04-30T11:12:37.632" v="1108" actId="478"/>
          <ac:picMkLst>
            <pc:docMk/>
            <pc:sldMk cId="3850162351" sldId="2147473893"/>
            <ac:picMk id="26" creationId="{CCEF3313-1498-C042-4FCD-85853AEE88F8}"/>
          </ac:picMkLst>
        </pc:picChg>
        <pc:picChg chg="add del mod">
          <ac:chgData name="CARR, LAURA M CTR DAF HAF SAF/FMIE" userId="0aa7219f-3098-4633-b440-f12c6b4b2d6b" providerId="ADAL" clId="{CA4D5802-E172-4F29-8441-3C4009C8BE36}" dt="2026-04-30T11:14:24.184" v="1151" actId="478"/>
          <ac:picMkLst>
            <pc:docMk/>
            <pc:sldMk cId="3850162351" sldId="2147473893"/>
            <ac:picMk id="27" creationId="{6DFE51F8-57DA-D3CB-150B-7C3453D7E460}"/>
          </ac:picMkLst>
        </pc:picChg>
        <pc:cxnChg chg="add mod">
          <ac:chgData name="CARR, LAURA M CTR DAF HAF SAF/FMIE" userId="0aa7219f-3098-4633-b440-f12c6b4b2d6b" providerId="ADAL" clId="{CA4D5802-E172-4F29-8441-3C4009C8BE36}" dt="2026-04-30T11:23:55.149" v="1323" actId="1076"/>
          <ac:cxnSpMkLst>
            <pc:docMk/>
            <pc:sldMk cId="3850162351" sldId="2147473893"/>
            <ac:cxnSpMk id="33" creationId="{FD9AC61A-B1C1-FD71-3F7D-206639766B4C}"/>
          </ac:cxnSpMkLst>
        </pc:cxnChg>
      </pc:sldChg>
      <pc:sldChg chg="delSp modSp add del mod">
        <pc:chgData name="CARR, LAURA M CTR DAF HAF SAF/FMIE" userId="0aa7219f-3098-4633-b440-f12c6b4b2d6b" providerId="ADAL" clId="{CA4D5802-E172-4F29-8441-3C4009C8BE36}" dt="2026-04-30T19:33:31.147" v="1638" actId="47"/>
        <pc:sldMkLst>
          <pc:docMk/>
          <pc:sldMk cId="3523936778" sldId="2147473894"/>
        </pc:sldMkLst>
        <pc:spChg chg="mod">
          <ac:chgData name="CARR, LAURA M CTR DAF HAF SAF/FMIE" userId="0aa7219f-3098-4633-b440-f12c6b4b2d6b" providerId="ADAL" clId="{CA4D5802-E172-4F29-8441-3C4009C8BE36}" dt="2026-04-30T15:53:18.773" v="1593" actId="14100"/>
          <ac:spMkLst>
            <pc:docMk/>
            <pc:sldMk cId="3523936778" sldId="2147473894"/>
            <ac:spMk id="5" creationId="{55B1C3C6-EB21-106C-D537-83E0CF084B12}"/>
          </ac:spMkLst>
        </pc:spChg>
        <pc:spChg chg="del">
          <ac:chgData name="CARR, LAURA M CTR DAF HAF SAF/FMIE" userId="0aa7219f-3098-4633-b440-f12c6b4b2d6b" providerId="ADAL" clId="{CA4D5802-E172-4F29-8441-3C4009C8BE36}" dt="2026-04-30T15:51:47.433" v="1567" actId="478"/>
          <ac:spMkLst>
            <pc:docMk/>
            <pc:sldMk cId="3523936778" sldId="2147473894"/>
            <ac:spMk id="9" creationId="{E8654EAA-43B8-D559-56B3-4BAF96052197}"/>
          </ac:spMkLst>
        </pc:spChg>
        <pc:spChg chg="del">
          <ac:chgData name="CARR, LAURA M CTR DAF HAF SAF/FMIE" userId="0aa7219f-3098-4633-b440-f12c6b4b2d6b" providerId="ADAL" clId="{CA4D5802-E172-4F29-8441-3C4009C8BE36}" dt="2026-04-30T15:51:47.433" v="1567" actId="478"/>
          <ac:spMkLst>
            <pc:docMk/>
            <pc:sldMk cId="3523936778" sldId="2147473894"/>
            <ac:spMk id="33" creationId="{EF0B1DE8-852F-3D25-23DE-AFF069F38186}"/>
          </ac:spMkLst>
        </pc:spChg>
        <pc:grpChg chg="del">
          <ac:chgData name="CARR, LAURA M CTR DAF HAF SAF/FMIE" userId="0aa7219f-3098-4633-b440-f12c6b4b2d6b" providerId="ADAL" clId="{CA4D5802-E172-4F29-8441-3C4009C8BE36}" dt="2026-04-30T15:51:47.433" v="1567" actId="478"/>
          <ac:grpSpMkLst>
            <pc:docMk/>
            <pc:sldMk cId="3523936778" sldId="2147473894"/>
            <ac:grpSpMk id="34" creationId="{0E131092-019B-F424-5259-23E75B5EF7EE}"/>
          </ac:grpSpMkLst>
        </pc:grpChg>
        <pc:grpChg chg="del">
          <ac:chgData name="CARR, LAURA M CTR DAF HAF SAF/FMIE" userId="0aa7219f-3098-4633-b440-f12c6b4b2d6b" providerId="ADAL" clId="{CA4D5802-E172-4F29-8441-3C4009C8BE36}" dt="2026-04-30T15:51:47.433" v="1567" actId="478"/>
          <ac:grpSpMkLst>
            <pc:docMk/>
            <pc:sldMk cId="3523936778" sldId="2147473894"/>
            <ac:grpSpMk id="35" creationId="{098BDA54-7E6F-91F7-4FA5-A9DEF392C2FA}"/>
          </ac:grpSpMkLst>
        </pc:grpChg>
        <pc:grpChg chg="del">
          <ac:chgData name="CARR, LAURA M CTR DAF HAF SAF/FMIE" userId="0aa7219f-3098-4633-b440-f12c6b4b2d6b" providerId="ADAL" clId="{CA4D5802-E172-4F29-8441-3C4009C8BE36}" dt="2026-04-30T15:51:47.433" v="1567" actId="478"/>
          <ac:grpSpMkLst>
            <pc:docMk/>
            <pc:sldMk cId="3523936778" sldId="2147473894"/>
            <ac:grpSpMk id="36" creationId="{3B362381-86CB-F4CD-EAE1-BD4325EFB9E9}"/>
          </ac:grpSpMkLst>
        </pc:grpChg>
        <pc:picChg chg="mod">
          <ac:chgData name="CARR, LAURA M CTR DAF HAF SAF/FMIE" userId="0aa7219f-3098-4633-b440-f12c6b4b2d6b" providerId="ADAL" clId="{CA4D5802-E172-4F29-8441-3C4009C8BE36}" dt="2026-04-30T15:52:09.119" v="1572" actId="1076"/>
          <ac:picMkLst>
            <pc:docMk/>
            <pc:sldMk cId="3523936778" sldId="2147473894"/>
            <ac:picMk id="1027" creationId="{4119E13B-7A26-1F2B-E205-B7D583FCD2DF}"/>
          </ac:picMkLst>
        </pc:picChg>
      </pc:sldChg>
    </pc:docChg>
  </pc:docChgLst>
  <pc:docChgLst>
    <pc:chgData name="CERNEY, BRIAN L CTR DAF HAF SAF/FMIE" userId="54221633-403f-49e2-aa4e-81db8f89e378" providerId="ADAL" clId="{3C751B84-845F-4425-A26E-A66DEDADED3C}"/>
    <pc:docChg chg="modSld">
      <pc:chgData name="CERNEY, BRIAN L CTR DAF HAF SAF/FMIE" userId="54221633-403f-49e2-aa4e-81db8f89e378" providerId="ADAL" clId="{3C751B84-845F-4425-A26E-A66DEDADED3C}" dt="2026-04-30T12:41:38.262" v="68" actId="14861"/>
      <pc:docMkLst>
        <pc:docMk/>
      </pc:docMkLst>
      <pc:sldChg chg="modSp mod">
        <pc:chgData name="CERNEY, BRIAN L CTR DAF HAF SAF/FMIE" userId="54221633-403f-49e2-aa4e-81db8f89e378" providerId="ADAL" clId="{3C751B84-845F-4425-A26E-A66DEDADED3C}" dt="2026-04-30T12:38:47.937" v="62" actId="14861"/>
        <pc:sldMkLst>
          <pc:docMk/>
          <pc:sldMk cId="1591810253" sldId="2147473890"/>
        </pc:sldMkLst>
        <pc:picChg chg="mod">
          <ac:chgData name="CERNEY, BRIAN L CTR DAF HAF SAF/FMIE" userId="54221633-403f-49e2-aa4e-81db8f89e378" providerId="ADAL" clId="{3C751B84-845F-4425-A26E-A66DEDADED3C}" dt="2026-04-30T12:38:47.937" v="62" actId="14861"/>
          <ac:picMkLst>
            <pc:docMk/>
            <pc:sldMk cId="1591810253" sldId="2147473890"/>
            <ac:picMk id="23" creationId="{81AD98AB-3538-F469-97ED-581F1A3D1342}"/>
          </ac:picMkLst>
        </pc:picChg>
      </pc:sldChg>
      <pc:sldChg chg="modSp mod">
        <pc:chgData name="CERNEY, BRIAN L CTR DAF HAF SAF/FMIE" userId="54221633-403f-49e2-aa4e-81db8f89e378" providerId="ADAL" clId="{3C751B84-845F-4425-A26E-A66DEDADED3C}" dt="2026-04-30T12:41:38.262" v="68" actId="14861"/>
        <pc:sldMkLst>
          <pc:docMk/>
          <pc:sldMk cId="315346959" sldId="2147473891"/>
        </pc:sldMkLst>
        <pc:spChg chg="mod">
          <ac:chgData name="CERNEY, BRIAN L CTR DAF HAF SAF/FMIE" userId="54221633-403f-49e2-aa4e-81db8f89e378" providerId="ADAL" clId="{3C751B84-845F-4425-A26E-A66DEDADED3C}" dt="2026-04-30T12:29:32.059" v="42" actId="14100"/>
          <ac:spMkLst>
            <pc:docMk/>
            <pc:sldMk cId="315346959" sldId="2147473891"/>
            <ac:spMk id="19" creationId="{B45E1513-9519-79FC-720D-D1498F237F8C}"/>
          </ac:spMkLst>
        </pc:spChg>
        <pc:picChg chg="mod">
          <ac:chgData name="CERNEY, BRIAN L CTR DAF HAF SAF/FMIE" userId="54221633-403f-49e2-aa4e-81db8f89e378" providerId="ADAL" clId="{3C751B84-845F-4425-A26E-A66DEDADED3C}" dt="2026-04-30T12:41:38.262" v="68" actId="14861"/>
          <ac:picMkLst>
            <pc:docMk/>
            <pc:sldMk cId="315346959" sldId="2147473891"/>
            <ac:picMk id="9" creationId="{62E4CEBD-049B-CAC9-5A9F-6CA320D023C7}"/>
          </ac:picMkLst>
        </pc:picChg>
        <pc:picChg chg="mod">
          <ac:chgData name="CERNEY, BRIAN L CTR DAF HAF SAF/FMIE" userId="54221633-403f-49e2-aa4e-81db8f89e378" providerId="ADAL" clId="{3C751B84-845F-4425-A26E-A66DEDADED3C}" dt="2026-04-30T12:32:15.702" v="46" actId="1037"/>
          <ac:picMkLst>
            <pc:docMk/>
            <pc:sldMk cId="315346959" sldId="2147473891"/>
            <ac:picMk id="27" creationId="{09EDC9F5-255F-AADD-A663-DD700632C0F0}"/>
          </ac:picMkLst>
        </pc:picChg>
      </pc:sldChg>
      <pc:sldChg chg="modSp mod">
        <pc:chgData name="CERNEY, BRIAN L CTR DAF HAF SAF/FMIE" userId="54221633-403f-49e2-aa4e-81db8f89e378" providerId="ADAL" clId="{3C751B84-845F-4425-A26E-A66DEDADED3C}" dt="2026-04-30T12:39:06.370" v="64" actId="14861"/>
        <pc:sldMkLst>
          <pc:docMk/>
          <pc:sldMk cId="2083099355" sldId="2147473892"/>
        </pc:sldMkLst>
        <pc:picChg chg="mod">
          <ac:chgData name="CERNEY, BRIAN L CTR DAF HAF SAF/FMIE" userId="54221633-403f-49e2-aa4e-81db8f89e378" providerId="ADAL" clId="{3C751B84-845F-4425-A26E-A66DEDADED3C}" dt="2026-04-30T12:39:06.370" v="64" actId="14861"/>
          <ac:picMkLst>
            <pc:docMk/>
            <pc:sldMk cId="2083099355" sldId="2147473892"/>
            <ac:picMk id="7" creationId="{3024DB95-135C-C1F7-A961-1CCE22ECA3ED}"/>
          </ac:picMkLst>
        </pc:picChg>
        <pc:picChg chg="mod">
          <ac:chgData name="CERNEY, BRIAN L CTR DAF HAF SAF/FMIE" userId="54221633-403f-49e2-aa4e-81db8f89e378" providerId="ADAL" clId="{3C751B84-845F-4425-A26E-A66DEDADED3C}" dt="2026-04-30T12:39:03.740" v="63" actId="14861"/>
          <ac:picMkLst>
            <pc:docMk/>
            <pc:sldMk cId="2083099355" sldId="2147473892"/>
            <ac:picMk id="9" creationId="{9A833294-AEB3-F8B1-1E21-F1D5CCAD09F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3237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6025"/>
            <a:ext cx="3043238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36025"/>
            <a:ext cx="3043237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07CDD76-9F1A-4DFD-8C44-B57D75C90B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7988" y="698500"/>
            <a:ext cx="6207125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2775"/>
            <a:ext cx="514985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4" tIns="46389" rIns="92784" bIns="463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03A7E34-3662-4CEA-9417-503A77ABA3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CDA01-C38F-DF75-AC6B-F2B748BD8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7">
            <a:extLst>
              <a:ext uri="{FF2B5EF4-FFF2-40B4-BE49-F238E27FC236}">
                <a16:creationId xmlns:a16="http://schemas.microsoft.com/office/drawing/2014/main" id="{DE9F354F-3E43-5B34-8632-AAE88FB6B3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 defTabSz="923252">
              <a:defRPr/>
            </a:pPr>
            <a:fld id="{BC851607-CDDF-4718-AE3C-7AC7E5396B41}" type="slidenum">
              <a:rPr lang="en-US" sz="900"/>
              <a:pPr defTabSz="923252">
                <a:defRPr/>
              </a:pPr>
              <a:t>0</a:t>
            </a:fld>
            <a:endParaRPr lang="en-US" sz="900"/>
          </a:p>
        </p:txBody>
      </p:sp>
      <p:sp>
        <p:nvSpPr>
          <p:cNvPr id="91140" name="Rectangle 2">
            <a:extLst>
              <a:ext uri="{FF2B5EF4-FFF2-40B4-BE49-F238E27FC236}">
                <a16:creationId xmlns:a16="http://schemas.microsoft.com/office/drawing/2014/main" id="{DA27D09F-E376-D953-07E8-8DD99D6D65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205538" cy="3490913"/>
          </a:xfrm>
          <a:ln/>
        </p:spPr>
      </p:sp>
      <p:sp>
        <p:nvSpPr>
          <p:cNvPr id="91141" name="Rectangle 3">
            <a:extLst>
              <a:ext uri="{FF2B5EF4-FFF2-40B4-BE49-F238E27FC236}">
                <a16:creationId xmlns:a16="http://schemas.microsoft.com/office/drawing/2014/main" id="{52AA5B58-D72F-38CD-160E-5D693D39A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6416" y="4797626"/>
            <a:ext cx="5150273" cy="3680084"/>
          </a:xfrm>
          <a:noFill/>
          <a:ln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062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3A7E34-3662-4CEA-9417-503A77ABA331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4555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sz="1200" b="1" i="0" u="none" strike="noStrike" kern="120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3A7E34-3662-4CEA-9417-503A77ABA33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3190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D5828-E7AF-F26D-7F17-536A22A51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A14AE9-A5B7-8034-CE8E-D17A27B31C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5554B9-593D-5B14-B415-A2FDD0CFAC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090CCE-0B24-7CFD-1327-4044B2E72E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3A7E34-3662-4CEA-9417-503A77ABA33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0759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4A53D-5728-6861-4BEB-CABBCF883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F89CF5-8211-1976-C189-C20CA1F359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CFDA8F-3C72-FD80-DF17-081FE811FD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F03349-495D-C4DA-474A-C754801AD0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3A7E34-3662-4CEA-9417-503A77ABA33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9974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logo&#10;&#10;AI-generated content may be incorrect.">
            <a:extLst>
              <a:ext uri="{FF2B5EF4-FFF2-40B4-BE49-F238E27FC236}">
                <a16:creationId xmlns:a16="http://schemas.microsoft.com/office/drawing/2014/main" id="{2B720773-7165-CDBF-1E72-01EB1CD3F7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242780"/>
            <a:ext cx="3016683" cy="3016683"/>
          </a:xfrm>
          <a:prstGeom prst="rect">
            <a:avLst/>
          </a:prstGeom>
        </p:spPr>
      </p:pic>
      <p:sp>
        <p:nvSpPr>
          <p:cNvPr id="3" name="Line 2"/>
          <p:cNvSpPr>
            <a:spLocks noChangeShapeType="1"/>
          </p:cNvSpPr>
          <p:nvPr/>
        </p:nvSpPr>
        <p:spPr bwMode="auto">
          <a:xfrm>
            <a:off x="508000" y="645160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508000" y="123190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508000" y="500063"/>
            <a:ext cx="11176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3600" b="1" i="1"/>
              <a:t>Department of the Air Force</a:t>
            </a:r>
          </a:p>
        </p:txBody>
      </p:sp>
      <p:sp>
        <p:nvSpPr>
          <p:cNvPr id="50191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368300" y="2054429"/>
            <a:ext cx="11315700" cy="1600200"/>
          </a:xfrm>
        </p:spPr>
        <p:txBody>
          <a:bodyPr/>
          <a:lstStyle>
            <a:lvl1pPr>
              <a:defRPr sz="4400" i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9" name="Slide Number Placeholder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5F756-8005-40BC-BDB4-25D0D689C1DD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060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56DB1-98A0-4C5B-B461-C003FBFE3B06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12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3360C-AE3B-4A8A-9E7D-39D4F0D2B7E6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30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8300" y="1504950"/>
            <a:ext cx="5496984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68485" y="1504950"/>
            <a:ext cx="5496983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983CB-FF2E-4ABB-9D4A-533B2E07245C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022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CC8AD-DEDE-45A8-AB78-F8B699CF4FFF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57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20405-4A19-4BC4-9193-41F6583A41F2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83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9C438-D4A3-4372-96AC-CB86D778BA59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6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2C073-046A-4B57-9E0E-48AE818F95F7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134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00584" y="76200"/>
            <a:ext cx="2842683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8301" y="76200"/>
            <a:ext cx="8329084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6AB3-AFB6-47EB-BDC7-CB5A8F58DCC1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18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24625"/>
            <a:ext cx="162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rgbClr val="969696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49156" name="Rectangle 10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650538" y="6524625"/>
            <a:ext cx="152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2F0766A9-09BE-4FD5-8E67-84EF6C310E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2217738" y="76200"/>
            <a:ext cx="9525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FAMS to </a:t>
            </a:r>
            <a:r>
              <a:rPr lang="en-US" altLang="en-US" err="1"/>
              <a:t>FMSuite</a:t>
            </a:r>
            <a:r>
              <a:rPr lang="en-US" altLang="en-US"/>
              <a:t> Goals</a:t>
            </a:r>
          </a:p>
        </p:txBody>
      </p:sp>
      <p:sp>
        <p:nvSpPr>
          <p:cNvPr id="1029" name="Line 1035"/>
          <p:cNvSpPr>
            <a:spLocks noChangeShapeType="1"/>
          </p:cNvSpPr>
          <p:nvPr/>
        </p:nvSpPr>
        <p:spPr bwMode="auto">
          <a:xfrm>
            <a:off x="508000" y="645160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Line 1036"/>
          <p:cNvSpPr>
            <a:spLocks noChangeShapeType="1"/>
          </p:cNvSpPr>
          <p:nvPr/>
        </p:nvSpPr>
        <p:spPr bwMode="auto">
          <a:xfrm>
            <a:off x="508000" y="123190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104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8300" y="1504950"/>
            <a:ext cx="11196638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Current 577 and Key Signatories from FAMS will move to </a:t>
            </a:r>
            <a:r>
              <a:rPr lang="en-US" err="1"/>
              <a:t>FMSuite</a:t>
            </a:r>
            <a:endParaRPr lang="en-US"/>
          </a:p>
          <a:p>
            <a:r>
              <a:rPr lang="en-US" err="1"/>
              <a:t>FMSuite</a:t>
            </a:r>
            <a:r>
              <a:rPr lang="en-US"/>
              <a:t> will bring over all legacy data from FAMS to </a:t>
            </a:r>
            <a:r>
              <a:rPr lang="en-US" err="1"/>
              <a:t>FMSuite</a:t>
            </a:r>
            <a:endParaRPr lang="en-US"/>
          </a:p>
          <a:p>
            <a:pPr lvl="1"/>
            <a:r>
              <a:rPr lang="en-US"/>
              <a:t>This will ensure current users will NOT need to redo 577’s or Key Signatory Appointments</a:t>
            </a:r>
          </a:p>
          <a:p>
            <a:r>
              <a:rPr lang="en-US"/>
              <a:t>Users will NOT need to go through </a:t>
            </a:r>
            <a:r>
              <a:rPr lang="en-US" err="1"/>
              <a:t>Sailpoint</a:t>
            </a:r>
            <a:r>
              <a:rPr lang="en-US"/>
              <a:t> for access to the module in </a:t>
            </a:r>
            <a:r>
              <a:rPr lang="en-US" err="1"/>
              <a:t>FMSuite</a:t>
            </a:r>
            <a:endParaRPr lang="en-US"/>
          </a:p>
          <a:p>
            <a:pPr lvl="1"/>
            <a:r>
              <a:rPr lang="en-US"/>
              <a:t>Exception exists for people who need Priv Access </a:t>
            </a:r>
          </a:p>
          <a:p>
            <a:pPr lvl="2"/>
            <a:r>
              <a:rPr lang="en-US"/>
              <a:t>Admins</a:t>
            </a:r>
          </a:p>
          <a:p>
            <a:pPr lvl="2"/>
            <a:r>
              <a:rPr lang="en-US"/>
              <a:t>QA’s and Provisioners</a:t>
            </a:r>
          </a:p>
          <a:p>
            <a:r>
              <a:rPr lang="en-US"/>
              <a:t>FMFA-QA will become the process owner for the module, with responsibilities such as:</a:t>
            </a:r>
          </a:p>
          <a:p>
            <a:pPr lvl="1"/>
            <a:r>
              <a:rPr lang="en-US"/>
              <a:t>Functional updates to appointment letters</a:t>
            </a:r>
          </a:p>
          <a:p>
            <a:pPr lvl="1"/>
            <a:r>
              <a:rPr lang="en-US"/>
              <a:t>Adding new 577’s or Key Signatories Roles as needed</a:t>
            </a:r>
          </a:p>
          <a:p>
            <a:pPr lvl="1"/>
            <a:r>
              <a:rPr lang="en-US"/>
              <a:t>Coordination on testing and policy changes</a:t>
            </a:r>
            <a:endParaRPr lang="en-US" altLang="en-US"/>
          </a:p>
        </p:txBody>
      </p:sp>
      <p:pic>
        <p:nvPicPr>
          <p:cNvPr id="3" name="Picture 2" descr="A picture containing logo&#10;&#10;AI-generated content may be incorrect.">
            <a:extLst>
              <a:ext uri="{FF2B5EF4-FFF2-40B4-BE49-F238E27FC236}">
                <a16:creationId xmlns:a16="http://schemas.microsoft.com/office/drawing/2014/main" id="{D241D063-517A-A062-046F-93140CF32AF1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313" y="118013"/>
            <a:ext cx="1012287" cy="10122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E39C55-0B33-2BE2-7468-F952B5D8B196}"/>
              </a:ext>
            </a:extLst>
          </p:cNvPr>
          <p:cNvSpPr txBox="1"/>
          <p:nvPr userDrawn="1"/>
        </p:nvSpPr>
        <p:spPr>
          <a:xfrm>
            <a:off x="3427534" y="6429315"/>
            <a:ext cx="53369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70"/>
              </a:spcBef>
            </a:pPr>
            <a:r>
              <a:rPr lang="en-US" sz="2000" b="1" i="1">
                <a:latin typeface="Century Schoolbook" panose="02040604050505020304" pitchFamily="18" charset="0"/>
              </a:rPr>
              <a:t>FM</a:t>
            </a:r>
            <a:r>
              <a:rPr lang="en-US" sz="1800" b="0" i="1">
                <a:latin typeface="Century Schoolbook" panose="02040604050505020304" pitchFamily="18" charset="0"/>
              </a:rPr>
              <a:t>…</a:t>
            </a:r>
            <a:r>
              <a:rPr lang="en-US" sz="2000" b="1" i="1">
                <a:latin typeface="Century Schoolbook" panose="02040604050505020304" pitchFamily="18" charset="0"/>
              </a:rPr>
              <a:t>F</a:t>
            </a:r>
            <a:r>
              <a:rPr lang="en-US" sz="1800" b="0" i="1">
                <a:latin typeface="Century Schoolbook" panose="02040604050505020304" pitchFamily="18" charset="0"/>
              </a:rPr>
              <a:t>orce</a:t>
            </a:r>
            <a:r>
              <a:rPr lang="en-US" sz="1800" b="1" i="1">
                <a:latin typeface="Century Schoolbook" panose="02040604050505020304" pitchFamily="18" charset="0"/>
              </a:rPr>
              <a:t> </a:t>
            </a:r>
            <a:r>
              <a:rPr lang="en-US" sz="2000" b="1" i="1">
                <a:latin typeface="Century Schoolbook" panose="02040604050505020304" pitchFamily="18" charset="0"/>
              </a:rPr>
              <a:t>M</a:t>
            </a:r>
            <a:r>
              <a:rPr lang="en-US" sz="1800" b="0" i="1">
                <a:latin typeface="Century Schoolbook" panose="02040604050505020304" pitchFamily="18" charset="0"/>
              </a:rPr>
              <a:t>ultipliers!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</p:sldLayoutIdLst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9pPr>
    </p:titleStyle>
    <p:bodyStyle>
      <a:lvl1pPr marL="285750" indent="-285750" algn="l" rtl="0" eaLnBrk="1" fontAlgn="base" hangingPunct="1">
        <a:spcBef>
          <a:spcPct val="50000"/>
        </a:spcBef>
        <a:spcAft>
          <a:spcPct val="0"/>
        </a:spcAft>
        <a:buClr>
          <a:srgbClr val="151C77"/>
        </a:buClr>
        <a:buSzPct val="80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1" fontAlgn="base" hangingPunct="1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027113" indent="-223838" algn="l" rtl="0" eaLnBrk="1" fontAlgn="base" hangingPunct="1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2604C-1534-AACC-E3DA-4A5148037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4">
            <a:extLst>
              <a:ext uri="{FF2B5EF4-FFF2-40B4-BE49-F238E27FC236}">
                <a16:creationId xmlns:a16="http://schemas.microsoft.com/office/drawing/2014/main" id="{9BD14199-62A5-2B69-9669-21F083D12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3325" y="4861043"/>
            <a:ext cx="7940675" cy="145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0" tIns="45720" rIns="91440" bIns="45720" anchor="b"/>
          <a:lstStyle/>
          <a:p>
            <a:pPr algn="r"/>
            <a:endParaRPr lang="en-US" sz="2000" b="1"/>
          </a:p>
          <a:p>
            <a:pPr algn="r"/>
            <a:r>
              <a:rPr lang="en-US" sz="2000" b="1">
                <a:latin typeface="Arial"/>
                <a:cs typeface="Arial"/>
              </a:rPr>
              <a:t>Todd M. Baker, SL, DAF</a:t>
            </a:r>
          </a:p>
          <a:p>
            <a:pPr algn="r"/>
            <a:r>
              <a:rPr lang="en-US" sz="2000" b="1">
                <a:latin typeface="Arial"/>
                <a:cs typeface="Arial"/>
              </a:rPr>
              <a:t>Senior FM Operations and Business Transformation Advisor</a:t>
            </a:r>
          </a:p>
          <a:p>
            <a:pPr algn="r"/>
            <a:r>
              <a:rPr lang="en-US" sz="2000" b="1">
                <a:latin typeface="Arial"/>
                <a:cs typeface="Arial"/>
              </a:rPr>
              <a:t>May 2026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60169E6-46E5-6C81-E136-11832D61F4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300" y="2054429"/>
            <a:ext cx="11315700" cy="1600200"/>
          </a:xfrm>
        </p:spPr>
        <p:txBody>
          <a:bodyPr>
            <a:normAutofit/>
          </a:bodyPr>
          <a:lstStyle/>
          <a:p>
            <a:r>
              <a:rPr lang="en-US"/>
              <a:t>FM Systems Update</a:t>
            </a:r>
            <a:br>
              <a:rPr lang="en-US"/>
            </a:br>
            <a:r>
              <a:rPr lang="en-US" sz="3200"/>
              <a:t>SDFM Mini-PDI</a:t>
            </a:r>
            <a:endParaRPr lang="en-US" noProof="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09E5FC9E-DBD8-E65D-6709-C0B9D4DE0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3002" y="4878166"/>
            <a:ext cx="4075749" cy="1441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0" tIns="45720" rIns="91440" bIns="45720" anchor="t"/>
          <a:lstStyle/>
          <a:p>
            <a:pPr algn="r"/>
            <a:r>
              <a:rPr lang="en-US" sz="2000" b="1"/>
              <a:t> </a:t>
            </a:r>
          </a:p>
          <a:p>
            <a:pPr algn="r"/>
            <a:endParaRPr lang="en-US" sz="2000" b="1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C6438F-3A27-EA84-5427-B4E14E73D120}"/>
              </a:ext>
            </a:extLst>
          </p:cNvPr>
          <p:cNvSpPr/>
          <p:nvPr/>
        </p:nvSpPr>
        <p:spPr bwMode="auto">
          <a:xfrm>
            <a:off x="4835951" y="6555105"/>
            <a:ext cx="2507529" cy="222767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332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C43ED-6D40-19B4-38DC-1D7790526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ICAM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F3958E-395F-DD47-EE42-BEDEAAEC25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256DB1-98A0-4C5B-B461-C003FBFE3B06}" type="slidenum">
              <a:rPr lang="en-US" altLang="en-US" smtClean="0"/>
              <a:pPr>
                <a:defRPr/>
              </a:pPr>
              <a:t>1</a:t>
            </a:fld>
            <a:endParaRPr lang="en-US" altLang="en-US">
              <a:solidFill>
                <a:schemeClr val="bg2"/>
              </a:solidFill>
            </a:endParaRPr>
          </a:p>
        </p:txBody>
      </p:sp>
      <p:pic>
        <p:nvPicPr>
          <p:cNvPr id="1027" name="Picture 1">
            <a:extLst>
              <a:ext uri="{FF2B5EF4-FFF2-40B4-BE49-F238E27FC236}">
                <a16:creationId xmlns:a16="http://schemas.microsoft.com/office/drawing/2014/main" id="{8CFF1CC5-92CB-31E7-F7AB-58BCCC7B6C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" r="3902"/>
          <a:stretch>
            <a:fillRect/>
          </a:stretch>
        </p:blipFill>
        <p:spPr bwMode="auto">
          <a:xfrm>
            <a:off x="240625" y="1345645"/>
            <a:ext cx="10189250" cy="476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A3B0F98-1EAD-71F6-7ADE-0C98287B208F}"/>
              </a:ext>
            </a:extLst>
          </p:cNvPr>
          <p:cNvGrpSpPr/>
          <p:nvPr/>
        </p:nvGrpSpPr>
        <p:grpSpPr>
          <a:xfrm>
            <a:off x="10566388" y="1399163"/>
            <a:ext cx="1314450" cy="4059674"/>
            <a:chOff x="10566388" y="1581953"/>
            <a:chExt cx="1314450" cy="4059674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25084A84-9CA0-86F8-1114-648FF794807A}"/>
                </a:ext>
              </a:extLst>
            </p:cNvPr>
            <p:cNvSpPr txBox="1"/>
            <p:nvPr/>
          </p:nvSpPr>
          <p:spPr>
            <a:xfrm>
              <a:off x="10566388" y="1886753"/>
              <a:ext cx="1314450" cy="375487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err="1"/>
                <a:t>FMSuite</a:t>
              </a:r>
              <a:endParaRPr lang="en-US"/>
            </a:p>
            <a:p>
              <a:r>
                <a:rPr lang="en-US"/>
                <a:t>CON-IT</a:t>
              </a:r>
            </a:p>
            <a:p>
              <a:r>
                <a:rPr lang="en-US"/>
                <a:t>AROWS-R</a:t>
              </a:r>
            </a:p>
            <a:p>
              <a:r>
                <a:rPr lang="en-US"/>
                <a:t>ILS-S</a:t>
              </a:r>
            </a:p>
            <a:p>
              <a:r>
                <a:rPr lang="en-US"/>
                <a:t>TICMS</a:t>
              </a:r>
            </a:p>
            <a:p>
              <a:r>
                <a:rPr lang="en-US" err="1"/>
                <a:t>NexGenIT</a:t>
              </a:r>
              <a:endParaRPr lang="en-US"/>
            </a:p>
            <a:p>
              <a:r>
                <a:rPr lang="en-US"/>
                <a:t>EESOH-MIS</a:t>
              </a:r>
            </a:p>
            <a:p>
              <a:r>
                <a:rPr lang="en-US"/>
                <a:t>DEAMS</a:t>
              </a:r>
            </a:p>
            <a:p>
              <a:r>
                <a:rPr lang="en-US"/>
                <a:t>AFM</a:t>
              </a:r>
            </a:p>
            <a:p>
              <a:r>
                <a:rPr lang="en-US"/>
                <a:t>REMIS</a:t>
              </a:r>
            </a:p>
            <a:p>
              <a:r>
                <a:rPr lang="en-US" err="1"/>
                <a:t>PBASWeb</a:t>
              </a:r>
              <a:endParaRPr lang="en-US"/>
            </a:p>
            <a:p>
              <a:r>
                <a:rPr lang="en-US" err="1"/>
                <a:t>UTAPSWeb</a:t>
              </a:r>
              <a:endParaRPr lang="en-US"/>
            </a:p>
            <a:p>
              <a:r>
                <a:rPr lang="en-US" err="1"/>
                <a:t>PMRTCCaR</a:t>
              </a:r>
              <a:endParaRPr lang="en-US"/>
            </a:p>
            <a:p>
              <a:r>
                <a:rPr lang="en-US"/>
                <a:t>AFPROMS</a:t>
              </a:r>
            </a:p>
            <a:p>
              <a:r>
                <a:rPr lang="en-US" err="1"/>
                <a:t>MilPDS</a:t>
              </a:r>
              <a:endParaRPr lang="en-US"/>
            </a:p>
            <a:p>
              <a:r>
                <a:rPr lang="en-US"/>
                <a:t>EBIS</a:t>
              </a:r>
            </a:p>
            <a:p>
              <a:r>
                <a:rPr lang="en-US" err="1"/>
                <a:t>FMWorkflow</a:t>
              </a:r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0784A67-4801-7BAF-E17F-EFC0C5254004}"/>
                </a:ext>
              </a:extLst>
            </p:cNvPr>
            <p:cNvSpPr txBox="1"/>
            <p:nvPr/>
          </p:nvSpPr>
          <p:spPr>
            <a:xfrm>
              <a:off x="10566388" y="1581953"/>
              <a:ext cx="1314450" cy="307777"/>
            </a:xfrm>
            <a:prstGeom prst="rect">
              <a:avLst/>
            </a:prstGeom>
            <a:solidFill>
              <a:srgbClr val="151C77"/>
            </a:solidFill>
          </p:spPr>
          <p:txBody>
            <a:bodyPr wrap="square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Systems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8867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4C8E33E-FC53-2799-0F4B-C7274E28F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DEAMS Capability Update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81CE-49EB-4D84-7BD3-7F2D99416E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256DB1-98A0-4C5B-B461-C003FBFE3B06}" type="slidenum">
              <a:rPr lang="en-US" altLang="en-US" smtClean="0"/>
              <a:pPr>
                <a:defRPr/>
              </a:pPr>
              <a:t>2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8" name="Block Arc 7">
            <a:extLst>
              <a:ext uri="{FF2B5EF4-FFF2-40B4-BE49-F238E27FC236}">
                <a16:creationId xmlns:a16="http://schemas.microsoft.com/office/drawing/2014/main" id="{D38C95B5-258D-1FBC-4EBD-95A68C62BE7E}"/>
              </a:ext>
            </a:extLst>
          </p:cNvPr>
          <p:cNvSpPr/>
          <p:nvPr/>
        </p:nvSpPr>
        <p:spPr>
          <a:xfrm>
            <a:off x="-4171384" y="518131"/>
            <a:ext cx="6263669" cy="6263669"/>
          </a:xfrm>
          <a:prstGeom prst="blockArc">
            <a:avLst>
              <a:gd name="adj1" fmla="val 18900000"/>
              <a:gd name="adj2" fmla="val 2700000"/>
              <a:gd name="adj3" fmla="val 345"/>
            </a:avLst>
          </a:prstGeom>
          <a:ln>
            <a:solidFill>
              <a:srgbClr val="0C2D83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022B47B-190E-BD05-F4EF-5BDE3F0B45D2}"/>
              </a:ext>
            </a:extLst>
          </p:cNvPr>
          <p:cNvSpPr/>
          <p:nvPr/>
        </p:nvSpPr>
        <p:spPr>
          <a:xfrm>
            <a:off x="1734174" y="1788992"/>
            <a:ext cx="3237876" cy="461695"/>
          </a:xfrm>
          <a:custGeom>
            <a:avLst/>
            <a:gdLst>
              <a:gd name="csX0" fmla="*/ 0 w 7418038"/>
              <a:gd name="csY0" fmla="*/ 0 h 930486"/>
              <a:gd name="csX1" fmla="*/ 7418038 w 7418038"/>
              <a:gd name="csY1" fmla="*/ 0 h 930486"/>
              <a:gd name="csX2" fmla="*/ 7418038 w 7418038"/>
              <a:gd name="csY2" fmla="*/ 930486 h 930486"/>
              <a:gd name="csX3" fmla="*/ 0 w 7418038"/>
              <a:gd name="csY3" fmla="*/ 930486 h 930486"/>
              <a:gd name="csX4" fmla="*/ 0 w 7418038"/>
              <a:gd name="csY4" fmla="*/ 0 h 93048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7418038" h="930486">
                <a:moveTo>
                  <a:pt x="0" y="0"/>
                </a:moveTo>
                <a:lnTo>
                  <a:pt x="7418038" y="0"/>
                </a:lnTo>
                <a:lnTo>
                  <a:pt x="7418038" y="930486"/>
                </a:lnTo>
                <a:lnTo>
                  <a:pt x="0" y="930486"/>
                </a:lnTo>
                <a:lnTo>
                  <a:pt x="0" y="0"/>
                </a:lnTo>
                <a:close/>
              </a:path>
            </a:pathLst>
          </a:custGeom>
          <a:solidFill>
            <a:srgbClr val="0C2D8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38574" tIns="30480" rIns="30480" bIns="30480" numCol="1" spcCol="1270" anchor="t" anchorCtr="0">
            <a:noAutofit/>
          </a:bodyPr>
          <a:lstStyle/>
          <a:p>
            <a:r>
              <a:rPr lang="en-US" sz="2400" b="1"/>
              <a:t>Fielding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5D59E43-BB8D-F99F-5B54-00B48EF17369}"/>
              </a:ext>
            </a:extLst>
          </p:cNvPr>
          <p:cNvSpPr/>
          <p:nvPr/>
        </p:nvSpPr>
        <p:spPr>
          <a:xfrm>
            <a:off x="1152620" y="1672681"/>
            <a:ext cx="1163108" cy="1163108"/>
          </a:xfrm>
          <a:prstGeom prst="ellipse">
            <a:avLst/>
          </a:prstGeom>
          <a:ln>
            <a:solidFill>
              <a:srgbClr val="0C2D83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F9D9F34-5336-3BC8-EF38-23DE4A31C065}"/>
              </a:ext>
            </a:extLst>
          </p:cNvPr>
          <p:cNvSpPr/>
          <p:nvPr/>
        </p:nvSpPr>
        <p:spPr>
          <a:xfrm>
            <a:off x="2072406" y="3184722"/>
            <a:ext cx="3090242" cy="461695"/>
          </a:xfrm>
          <a:custGeom>
            <a:avLst/>
            <a:gdLst>
              <a:gd name="csX0" fmla="*/ 0 w 7079806"/>
              <a:gd name="csY0" fmla="*/ 0 h 930486"/>
              <a:gd name="csX1" fmla="*/ 7079806 w 7079806"/>
              <a:gd name="csY1" fmla="*/ 0 h 930486"/>
              <a:gd name="csX2" fmla="*/ 7079806 w 7079806"/>
              <a:gd name="csY2" fmla="*/ 930486 h 930486"/>
              <a:gd name="csX3" fmla="*/ 0 w 7079806"/>
              <a:gd name="csY3" fmla="*/ 930486 h 930486"/>
              <a:gd name="csX4" fmla="*/ 0 w 7079806"/>
              <a:gd name="csY4" fmla="*/ 0 h 93048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7079806" h="930486">
                <a:moveTo>
                  <a:pt x="0" y="0"/>
                </a:moveTo>
                <a:lnTo>
                  <a:pt x="7079806" y="0"/>
                </a:lnTo>
                <a:lnTo>
                  <a:pt x="7079806" y="930486"/>
                </a:lnTo>
                <a:lnTo>
                  <a:pt x="0" y="93048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38574" tIns="30480" rIns="30480" bIns="30480" numCol="1" spcCol="1270" anchor="t" anchorCtr="0">
            <a:noAutofit/>
          </a:bodyPr>
          <a:lstStyle/>
          <a:p>
            <a:r>
              <a:rPr lang="en-US" sz="2400" b="1"/>
              <a:t>Piloting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BFC5A0C-121F-9304-6555-FCE14446B7B0}"/>
              </a:ext>
            </a:extLst>
          </p:cNvPr>
          <p:cNvSpPr/>
          <p:nvPr/>
        </p:nvSpPr>
        <p:spPr>
          <a:xfrm>
            <a:off x="1490852" y="3068411"/>
            <a:ext cx="1163108" cy="1163108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09902F0-AA58-A9A8-67AB-20BBB72A3C39}"/>
              </a:ext>
            </a:extLst>
          </p:cNvPr>
          <p:cNvSpPr/>
          <p:nvPr/>
        </p:nvSpPr>
        <p:spPr>
          <a:xfrm>
            <a:off x="1734174" y="4580452"/>
            <a:ext cx="3237876" cy="461695"/>
          </a:xfrm>
          <a:custGeom>
            <a:avLst/>
            <a:gdLst>
              <a:gd name="csX0" fmla="*/ 0 w 7418038"/>
              <a:gd name="csY0" fmla="*/ 0 h 930486"/>
              <a:gd name="csX1" fmla="*/ 7418038 w 7418038"/>
              <a:gd name="csY1" fmla="*/ 0 h 930486"/>
              <a:gd name="csX2" fmla="*/ 7418038 w 7418038"/>
              <a:gd name="csY2" fmla="*/ 930486 h 930486"/>
              <a:gd name="csX3" fmla="*/ 0 w 7418038"/>
              <a:gd name="csY3" fmla="*/ 930486 h 930486"/>
              <a:gd name="csX4" fmla="*/ 0 w 7418038"/>
              <a:gd name="csY4" fmla="*/ 0 h 93048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7418038" h="930486">
                <a:moveTo>
                  <a:pt x="0" y="0"/>
                </a:moveTo>
                <a:lnTo>
                  <a:pt x="7418038" y="0"/>
                </a:lnTo>
                <a:lnTo>
                  <a:pt x="7418038" y="930486"/>
                </a:lnTo>
                <a:lnTo>
                  <a:pt x="0" y="93048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38574" tIns="64008" rIns="30480" bIns="30480" numCol="1" spcCol="1270" anchor="t" anchorCtr="0">
            <a:noAutofit/>
          </a:bodyPr>
          <a:lstStyle/>
          <a:p>
            <a:pPr lvl="0" defTabSz="533400">
              <a:lnSpc>
                <a:spcPct val="90000"/>
              </a:lnSpc>
            </a:pPr>
            <a:r>
              <a:rPr lang="en-US" sz="2400" b="1"/>
              <a:t>Developing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B8B58F5-C7ED-9553-B73C-27E09A2CC9E0}"/>
              </a:ext>
            </a:extLst>
          </p:cNvPr>
          <p:cNvSpPr/>
          <p:nvPr/>
        </p:nvSpPr>
        <p:spPr>
          <a:xfrm>
            <a:off x="1152620" y="4464141"/>
            <a:ext cx="1163108" cy="1163108"/>
          </a:xfrm>
          <a:prstGeom prst="ellipse">
            <a:avLst/>
          </a:prstGeom>
          <a:ln>
            <a:solidFill>
              <a:srgbClr val="00664D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6BD01F2-2C93-9FE3-24DB-AB6F8DFE8184}"/>
              </a:ext>
            </a:extLst>
          </p:cNvPr>
          <p:cNvSpPr txBox="1"/>
          <p:nvPr/>
        </p:nvSpPr>
        <p:spPr>
          <a:xfrm>
            <a:off x="2315728" y="2244684"/>
            <a:ext cx="8483427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 eaLnBrk="1" hangingPunct="1">
              <a:spcBef>
                <a:spcPts val="6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600" b="1" ker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G-Invoicing Buyer-side </a:t>
            </a:r>
            <a:r>
              <a:rPr lang="en-US" sz="1600" b="1" kern="0">
                <a:latin typeface="+mn-lt"/>
              </a:rPr>
              <a:t>– Eliminates Reimbursable DD 448 Obligation Process</a:t>
            </a:r>
          </a:p>
          <a:p>
            <a:pPr marL="285750" lvl="1" indent="-285750" eaLnBrk="1" hangingPunct="1">
              <a:spcBef>
                <a:spcPts val="6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600" b="1" kern="0">
                <a:latin typeface="+mn-lt"/>
              </a:rPr>
              <a:t>International Payments through Treasury – Eliminates fund balance reconciliation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FEC7F4D-4FBF-CE88-0441-ADA456FB3610}"/>
              </a:ext>
            </a:extLst>
          </p:cNvPr>
          <p:cNvSpPr txBox="1"/>
          <p:nvPr/>
        </p:nvSpPr>
        <p:spPr>
          <a:xfrm>
            <a:off x="2673839" y="3625809"/>
            <a:ext cx="8483427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 eaLnBrk="1" hangingPunct="1">
              <a:spcBef>
                <a:spcPts val="6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600" b="1" kern="0">
                <a:solidFill>
                  <a:schemeClr val="accent1"/>
                </a:solidFill>
                <a:latin typeface="+mn-lt"/>
              </a:rPr>
              <a:t>G-Invoicing Seller-side </a:t>
            </a:r>
            <a:r>
              <a:rPr lang="en-US" sz="1600" b="1" kern="0">
                <a:latin typeface="+mn-lt"/>
              </a:rPr>
              <a:t>– Eliminates Reimbursable DD 448 Acceptance Process</a:t>
            </a:r>
          </a:p>
          <a:p>
            <a:pPr marL="285750" lvl="1" indent="-285750" eaLnBrk="1" hangingPunct="1">
              <a:spcBef>
                <a:spcPts val="6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600" b="1" kern="0">
                <a:latin typeface="+mn-lt"/>
              </a:rPr>
              <a:t>Integration with JOCAS II and AFM – Eliminates manual data entry processes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CF1928-F9BD-0EA1-EF12-327A4E1AE1CC}"/>
              </a:ext>
            </a:extLst>
          </p:cNvPr>
          <p:cNvSpPr txBox="1"/>
          <p:nvPr/>
        </p:nvSpPr>
        <p:spPr>
          <a:xfrm>
            <a:off x="2315728" y="5035509"/>
            <a:ext cx="9113664" cy="1308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 eaLnBrk="1" hangingPunct="1">
              <a:spcBef>
                <a:spcPts val="6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600" b="1" kern="0">
                <a:latin typeface="+mn-lt"/>
              </a:rPr>
              <a:t>Purchase Request (Form 9) interface to contracting </a:t>
            </a:r>
            <a:r>
              <a:rPr lang="en-US" sz="1600" b="1" kern="0"/>
              <a:t>–</a:t>
            </a:r>
            <a:r>
              <a:rPr lang="en-US" sz="1600" b="1" kern="0">
                <a:latin typeface="+mn-lt"/>
              </a:rPr>
              <a:t> Eliminates DD 448 Direct Cite MIPR</a:t>
            </a:r>
          </a:p>
          <a:p>
            <a:pPr marL="285750" lvl="1" indent="-285750" eaLnBrk="1" hangingPunct="1">
              <a:spcBef>
                <a:spcPts val="6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600" b="1" kern="0">
                <a:latin typeface="+mn-lt"/>
              </a:rPr>
              <a:t>Developing remaining G-Invoicing (7600EZ, DLA/Interfund, GSA Fleet, etc.)</a:t>
            </a:r>
          </a:p>
          <a:p>
            <a:pPr marL="285750" lvl="1" indent="-285750" eaLnBrk="1" hangingPunct="1">
              <a:spcBef>
                <a:spcPts val="6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600" b="1" kern="0">
                <a:latin typeface="+mn-lt"/>
              </a:rPr>
              <a:t>Accounting for complex MOCAS entitled contracts</a:t>
            </a:r>
          </a:p>
          <a:p>
            <a:pPr marL="285750" lvl="1" indent="-285750" eaLnBrk="1" hangingPunct="1">
              <a:spcBef>
                <a:spcPts val="6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600" b="1" kern="0">
                <a:latin typeface="+mn-lt"/>
              </a:rPr>
              <a:t>Automated contract closeout 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058BFAF-31C7-C2E7-B278-22383E133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886" y="4561401"/>
            <a:ext cx="1002140" cy="95949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D02A7B1-39F3-1049-674C-BD5BDA5CA3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02956" y="1878432"/>
            <a:ext cx="862435" cy="82573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84A721E-4EBA-D729-2957-9D8D211654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41188" y="3212941"/>
            <a:ext cx="862435" cy="825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335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3C7A6D4-64C2-FF2F-0155-27F383B02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Upcoming DEAMS Deployments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528875-5221-544F-CD32-E94BD6032C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256DB1-98A0-4C5B-B461-C003FBFE3B06}" type="slidenum">
              <a:rPr lang="en-US" altLang="en-US" smtClean="0"/>
              <a:pPr>
                <a:defRPr/>
              </a:pPr>
              <a:t>3</a:t>
            </a:fld>
            <a:endParaRPr lang="en-US" altLang="en-US">
              <a:solidFill>
                <a:schemeClr val="bg2"/>
              </a:solidFill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C30F7E0-EEB7-B7C5-A470-D360185F64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1794" y="1321578"/>
          <a:ext cx="4984788" cy="4673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5495985" imgH="5153096" progId="Excel.Sheet.12">
                  <p:embed/>
                </p:oleObj>
              </mc:Choice>
              <mc:Fallback>
                <p:oleObj name="Worksheet" r:id="rId3" imgW="5495985" imgH="5153096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C30F7E0-EEB7-B7C5-A470-D360185F64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31794" y="1321578"/>
                        <a:ext cx="4984788" cy="46737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350D804-8897-8D4F-98B1-612DDB07DDAB}"/>
              </a:ext>
            </a:extLst>
          </p:cNvPr>
          <p:cNvSpPr txBox="1"/>
          <p:nvPr/>
        </p:nvSpPr>
        <p:spPr>
          <a:xfrm>
            <a:off x="595235" y="4634621"/>
            <a:ext cx="4153314" cy="136960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100"/>
          </a:p>
          <a:p>
            <a:r>
              <a:rPr lang="en-US" sz="1800" b="1"/>
              <a:t>Oct 25: ~170 users/$2.8B </a:t>
            </a:r>
            <a:endParaRPr lang="en-US" sz="1800"/>
          </a:p>
          <a:p>
            <a:r>
              <a:rPr lang="en-US" sz="1800" b="1"/>
              <a:t>May 26: ~335 users / $31.2B</a:t>
            </a:r>
            <a:endParaRPr lang="en-US" sz="1800"/>
          </a:p>
          <a:p>
            <a:r>
              <a:rPr lang="en-US" sz="1800" b="1"/>
              <a:t>Oct 26: ~784 users / $29.5B</a:t>
            </a:r>
            <a:endParaRPr lang="en-US" sz="1800"/>
          </a:p>
          <a:p>
            <a:r>
              <a:rPr lang="en-US" sz="1800"/>
              <a:t> </a:t>
            </a:r>
            <a:endParaRPr lang="en-US" sz="1800" b="1"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9EAB1A-AD64-D49B-5389-A58FAFF3EA02}"/>
              </a:ext>
            </a:extLst>
          </p:cNvPr>
          <p:cNvSpPr txBox="1"/>
          <p:nvPr/>
        </p:nvSpPr>
        <p:spPr>
          <a:xfrm>
            <a:off x="5010247" y="5958060"/>
            <a:ext cx="1219348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/>
              <a:t>Black: USSF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>
                <a:solidFill>
                  <a:srgbClr val="0070C0"/>
                </a:solidFill>
              </a:rPr>
              <a:t>Blue: AFMC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892DD07-D432-6BB2-925F-05EDE6800C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8194" y="1321578"/>
          <a:ext cx="5131727" cy="3210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5495985" imgH="3438468" progId="Excel.Sheet.12">
                  <p:embed/>
                </p:oleObj>
              </mc:Choice>
              <mc:Fallback>
                <p:oleObj name="Worksheet" r:id="rId5" imgW="5495985" imgH="3438468" progId="Excel.Sheet.12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892DD07-D432-6BB2-925F-05EDE6800C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8194" y="1321578"/>
                        <a:ext cx="5131727" cy="32106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rrow: Down 9">
            <a:extLst>
              <a:ext uri="{FF2B5EF4-FFF2-40B4-BE49-F238E27FC236}">
                <a16:creationId xmlns:a16="http://schemas.microsoft.com/office/drawing/2014/main" id="{4A0B952E-1364-CEAC-FA83-B17F707E7C2B}"/>
              </a:ext>
            </a:extLst>
          </p:cNvPr>
          <p:cNvSpPr/>
          <p:nvPr/>
        </p:nvSpPr>
        <p:spPr bwMode="auto">
          <a:xfrm rot="5400000">
            <a:off x="3413943" y="4119616"/>
            <a:ext cx="149027" cy="548640"/>
          </a:xfrm>
          <a:prstGeom prst="downArrow">
            <a:avLst>
              <a:gd name="adj1" fmla="val 21237"/>
              <a:gd name="adj2" fmla="val 67576"/>
            </a:avLst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F7D66541-66EE-97B3-B0F2-88D6FF3B730B}"/>
              </a:ext>
            </a:extLst>
          </p:cNvPr>
          <p:cNvSpPr/>
          <p:nvPr/>
        </p:nvSpPr>
        <p:spPr bwMode="auto">
          <a:xfrm rot="16200000">
            <a:off x="4997290" y="4070680"/>
            <a:ext cx="149027" cy="646509"/>
          </a:xfrm>
          <a:prstGeom prst="downArrow">
            <a:avLst>
              <a:gd name="adj1" fmla="val 21237"/>
              <a:gd name="adj2" fmla="val 67576"/>
            </a:avLst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137FB3-DDB3-31CB-6C22-25DD0F9D49C0}"/>
              </a:ext>
            </a:extLst>
          </p:cNvPr>
          <p:cNvSpPr txBox="1"/>
          <p:nvPr/>
        </p:nvSpPr>
        <p:spPr>
          <a:xfrm>
            <a:off x="3705942" y="4265289"/>
            <a:ext cx="11176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50"/>
              <a:t>Throughout FY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14F1FCB-506A-E217-979E-4AD8C7C550C7}"/>
              </a:ext>
            </a:extLst>
          </p:cNvPr>
          <p:cNvSpPr txBox="1"/>
          <p:nvPr/>
        </p:nvSpPr>
        <p:spPr>
          <a:xfrm rot="16200000">
            <a:off x="3061309" y="2258249"/>
            <a:ext cx="1115904" cy="261610"/>
          </a:xfrm>
          <a:prstGeom prst="rect">
            <a:avLst/>
          </a:prstGeom>
          <a:solidFill>
            <a:schemeClr val="accent3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COMPLETED</a:t>
            </a:r>
          </a:p>
        </p:txBody>
      </p:sp>
    </p:spTree>
    <p:extLst>
      <p:ext uri="{BB962C8B-B14F-4D97-AF65-F5344CB8AC3E}">
        <p14:creationId xmlns:p14="http://schemas.microsoft.com/office/powerpoint/2010/main" val="2376371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DE4C5E-5F3A-C073-533B-53826A527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cs typeface="Arial"/>
              </a:rPr>
              <a:t>J-Books Consolidation</a:t>
            </a:r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F1188DF-0585-D4BF-7269-C45E0E3C33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5E9C438-D4A3-4372-96AC-CB86D778BA59}" type="slidenum">
              <a:rPr lang="en-US" altLang="en-US" smtClean="0"/>
              <a:pPr>
                <a:defRPr/>
              </a:pPr>
              <a:t>4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36A849-B99E-5920-F67C-66C31625ADA2}"/>
              </a:ext>
            </a:extLst>
          </p:cNvPr>
          <p:cNvSpPr txBox="1"/>
          <p:nvPr/>
        </p:nvSpPr>
        <p:spPr>
          <a:xfrm>
            <a:off x="2466975" y="1261615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/>
              <a:t>The Challenge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EEFA1E-E754-59A3-7EC9-4CCF19A61D55}"/>
              </a:ext>
            </a:extLst>
          </p:cNvPr>
          <p:cNvSpPr txBox="1"/>
          <p:nvPr/>
        </p:nvSpPr>
        <p:spPr>
          <a:xfrm>
            <a:off x="647700" y="1671295"/>
            <a:ext cx="6096000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>
                <a:solidFill>
                  <a:schemeClr val="bg2"/>
                </a:solidFill>
              </a:rPr>
              <a:t>Enterprise Perspective</a:t>
            </a:r>
          </a:p>
          <a:p>
            <a:endParaRPr lang="en-US" b="1"/>
          </a:p>
          <a:p>
            <a:pPr marL="182880" indent="-18288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Multiple fragmented systems</a:t>
            </a:r>
          </a:p>
          <a:p>
            <a:pPr marL="182880" indent="-18288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Non-integrated / non-standardized data sets</a:t>
            </a:r>
          </a:p>
          <a:p>
            <a:pPr marL="182880" indent="-18288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Absence of an end-to-end data thread</a:t>
            </a:r>
          </a:p>
          <a:p>
            <a:pPr marL="182880" indent="-18288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Threatens statutory financial auditability</a:t>
            </a:r>
          </a:p>
          <a:p>
            <a:pPr marL="182880" indent="-18288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Jeopardizes budget defensibility before Congress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01DB8C-8DF4-EB1B-6EF0-076ED153934E}"/>
              </a:ext>
            </a:extLst>
          </p:cNvPr>
          <p:cNvSpPr txBox="1"/>
          <p:nvPr/>
        </p:nvSpPr>
        <p:spPr>
          <a:xfrm>
            <a:off x="7464426" y="1671295"/>
            <a:ext cx="4403724" cy="1831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>
                <a:solidFill>
                  <a:schemeClr val="bg2"/>
                </a:solidFill>
              </a:rPr>
              <a:t>Operational Impacts</a:t>
            </a:r>
          </a:p>
          <a:p>
            <a:endParaRPr lang="en-US" b="1"/>
          </a:p>
          <a:p>
            <a:pPr marL="182880" indent="-18288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Labor-intensive / Error-prone processes</a:t>
            </a:r>
          </a:p>
          <a:p>
            <a:pPr marL="182880" indent="-18288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Multiple system inputs required and manual integration of programs that cross appropriations</a:t>
            </a:r>
          </a:p>
          <a:p>
            <a:pPr marL="182880" indent="-18288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Manual reconciliation / validation of exhibits</a:t>
            </a:r>
          </a:p>
          <a:p>
            <a:pPr marL="182880" indent="-18288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Adverse impacts to local funding levels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8FDA70B-124C-E8C7-BDF0-02998A22165E}"/>
              </a:ext>
            </a:extLst>
          </p:cNvPr>
          <p:cNvSpPr txBox="1"/>
          <p:nvPr/>
        </p:nvSpPr>
        <p:spPr>
          <a:xfrm>
            <a:off x="2692719" y="3830777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/>
              <a:t>The Targeted Solution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5D02605-71EC-69BE-697C-A964C0636864}"/>
              </a:ext>
            </a:extLst>
          </p:cNvPr>
          <p:cNvGrpSpPr/>
          <p:nvPr/>
        </p:nvGrpSpPr>
        <p:grpSpPr>
          <a:xfrm>
            <a:off x="940118" y="4334858"/>
            <a:ext cx="2468881" cy="1826836"/>
            <a:chOff x="714374" y="3867150"/>
            <a:chExt cx="2468881" cy="1826836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505F56E-29A6-A69E-2A7B-8FB1AA366A51}"/>
                </a:ext>
              </a:extLst>
            </p:cNvPr>
            <p:cNvSpPr txBox="1"/>
            <p:nvPr/>
          </p:nvSpPr>
          <p:spPr>
            <a:xfrm>
              <a:off x="714375" y="4370547"/>
              <a:ext cx="2468880" cy="132343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pPr marL="182880" indent="-18288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/>
                <a:t>Automated data integration</a:t>
              </a:r>
            </a:p>
            <a:p>
              <a:pPr marL="182880" indent="-18288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/>
                <a:t>Standardized data </a:t>
              </a:r>
              <a:br>
                <a:rPr lang="en-US"/>
              </a:br>
              <a:r>
                <a:rPr lang="en-US"/>
                <a:t>across appropriation </a:t>
              </a:r>
            </a:p>
            <a:p>
              <a:pPr marL="182880" indent="-18288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/>
                <a:t>Single source of truth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EB51D21-53F4-DDD6-F344-C394030D845A}"/>
                </a:ext>
              </a:extLst>
            </p:cNvPr>
            <p:cNvSpPr txBox="1"/>
            <p:nvPr/>
          </p:nvSpPr>
          <p:spPr>
            <a:xfrm>
              <a:off x="714374" y="3867150"/>
              <a:ext cx="1885951" cy="52322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Centralized Platform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154A5B0-FD95-27E6-49BD-070F63DEDB43}"/>
              </a:ext>
            </a:extLst>
          </p:cNvPr>
          <p:cNvGrpSpPr/>
          <p:nvPr/>
        </p:nvGrpSpPr>
        <p:grpSpPr>
          <a:xfrm>
            <a:off x="3481071" y="4334858"/>
            <a:ext cx="2468880" cy="1903780"/>
            <a:chOff x="2981324" y="3867150"/>
            <a:chExt cx="2468880" cy="190378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BACA876-E6CE-FB1F-2981-FD636AD6B64D}"/>
                </a:ext>
              </a:extLst>
            </p:cNvPr>
            <p:cNvSpPr txBox="1"/>
            <p:nvPr/>
          </p:nvSpPr>
          <p:spPr>
            <a:xfrm>
              <a:off x="2981324" y="4370547"/>
              <a:ext cx="2468880" cy="140038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pPr marL="182880" indent="-18288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/>
                <a:t>Streamlined processes</a:t>
              </a:r>
            </a:p>
            <a:p>
              <a:pPr marL="182880" indent="-18288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/>
                <a:t>Automated workflows</a:t>
              </a:r>
            </a:p>
            <a:p>
              <a:pPr marL="182880" indent="-18288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/>
                <a:t>Real-time tracking </a:t>
              </a:r>
              <a:br>
                <a:rPr lang="en-US"/>
              </a:br>
              <a:r>
                <a:rPr lang="en-US"/>
                <a:t>across the enterprise</a:t>
              </a:r>
            </a:p>
            <a:p>
              <a:pPr marL="182880" indent="-18288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/>
                <a:t>Version control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44324C6-6F81-4BFC-70D1-777BBD9BD16B}"/>
                </a:ext>
              </a:extLst>
            </p:cNvPr>
            <p:cNvSpPr txBox="1"/>
            <p:nvPr/>
          </p:nvSpPr>
          <p:spPr>
            <a:xfrm>
              <a:off x="2981324" y="3867150"/>
              <a:ext cx="1885951" cy="523220"/>
            </a:xfrm>
            <a:prstGeom prst="rect">
              <a:avLst/>
            </a:prstGeom>
            <a:solidFill>
              <a:srgbClr val="0C2D83"/>
            </a:solidFill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Collaborative Budget Formulation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2C1A1E9-0584-941B-D232-A0B39054FA18}"/>
              </a:ext>
            </a:extLst>
          </p:cNvPr>
          <p:cNvGrpSpPr/>
          <p:nvPr/>
        </p:nvGrpSpPr>
        <p:grpSpPr>
          <a:xfrm>
            <a:off x="6022023" y="4334858"/>
            <a:ext cx="2468880" cy="1826836"/>
            <a:chOff x="5867400" y="3867150"/>
            <a:chExt cx="2468880" cy="1826836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62DB4F0-A9C1-18A8-D6C5-D96BCB655916}"/>
                </a:ext>
              </a:extLst>
            </p:cNvPr>
            <p:cNvSpPr txBox="1"/>
            <p:nvPr/>
          </p:nvSpPr>
          <p:spPr>
            <a:xfrm>
              <a:off x="5867400" y="4370547"/>
              <a:ext cx="2468880" cy="1323439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pPr marL="182880" indent="-18288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/>
                <a:t>Improved transparency and accuracy</a:t>
              </a:r>
            </a:p>
            <a:p>
              <a:pPr marL="182880" indent="-18288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/>
                <a:t>Audit trails</a:t>
              </a:r>
            </a:p>
            <a:p>
              <a:pPr marL="182880" indent="-18288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/>
                <a:t>Automatic updates to regulatory requirements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0437245-E29A-5162-2646-78B6F5617963}"/>
                </a:ext>
              </a:extLst>
            </p:cNvPr>
            <p:cNvSpPr txBox="1"/>
            <p:nvPr/>
          </p:nvSpPr>
          <p:spPr>
            <a:xfrm>
              <a:off x="5867400" y="3867150"/>
              <a:ext cx="1885951" cy="52322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Enhanced Compliance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1B2873F-BA0D-62F1-8E63-5EF0A8E51D25}"/>
              </a:ext>
            </a:extLst>
          </p:cNvPr>
          <p:cNvGrpSpPr/>
          <p:nvPr/>
        </p:nvGrpSpPr>
        <p:grpSpPr>
          <a:xfrm>
            <a:off x="8562975" y="4334858"/>
            <a:ext cx="3073719" cy="1826836"/>
            <a:chOff x="9059863" y="3867150"/>
            <a:chExt cx="3073719" cy="1826836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C2E12B0-9A7F-4BD9-167C-435A5A530CEE}"/>
                </a:ext>
              </a:extLst>
            </p:cNvPr>
            <p:cNvSpPr txBox="1"/>
            <p:nvPr/>
          </p:nvSpPr>
          <p:spPr>
            <a:xfrm>
              <a:off x="9059863" y="4370547"/>
              <a:ext cx="3073719" cy="132343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pPr marL="182880" indent="-18288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/>
                <a:t>Al-assisted narrative development</a:t>
              </a:r>
            </a:p>
            <a:p>
              <a:pPr marL="182880" indent="-18288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/>
                <a:t>Dynamic modeling</a:t>
              </a:r>
            </a:p>
            <a:p>
              <a:pPr marL="182880" indent="-18288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/>
                <a:t>AI-powered sentiment </a:t>
              </a:r>
              <a:br>
                <a:rPr lang="en-US"/>
              </a:br>
              <a:r>
                <a:rPr lang="en-US"/>
                <a:t>analysis / scanning of </a:t>
              </a:r>
              <a:br>
                <a:rPr lang="en-US"/>
              </a:br>
              <a:r>
                <a:rPr lang="en-US"/>
                <a:t>Congressional hot topics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794C576-5A3C-6FC4-F0EA-F5EED7467722}"/>
                </a:ext>
              </a:extLst>
            </p:cNvPr>
            <p:cNvSpPr txBox="1"/>
            <p:nvPr/>
          </p:nvSpPr>
          <p:spPr>
            <a:xfrm>
              <a:off x="9059863" y="3867150"/>
              <a:ext cx="1885951" cy="52322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AI-Decision Support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3A81F11E-853B-A250-10E7-5EF31A9718F9}"/>
              </a:ext>
            </a:extLst>
          </p:cNvPr>
          <p:cNvSpPr txBox="1"/>
          <p:nvPr/>
        </p:nvSpPr>
        <p:spPr>
          <a:xfrm>
            <a:off x="5141278" y="1846392"/>
            <a:ext cx="1964372" cy="1169551"/>
          </a:xfrm>
          <a:prstGeom prst="rect">
            <a:avLst/>
          </a:prstGeom>
          <a:solidFill>
            <a:schemeClr val="accent5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548640" indent="-18288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/>
              <a:t>AF MIDAS</a:t>
            </a:r>
          </a:p>
          <a:p>
            <a:pPr marL="548640" indent="-18288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/>
              <a:t>BRS</a:t>
            </a:r>
          </a:p>
          <a:p>
            <a:pPr marL="548640" indent="-18288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/>
              <a:t>EAS</a:t>
            </a:r>
          </a:p>
          <a:p>
            <a:pPr marL="548640" indent="-18288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IDECS</a:t>
            </a:r>
          </a:p>
          <a:p>
            <a:pPr marL="548640" indent="-18288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/>
              <a:t>KDSS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FD9AC61A-B1C1-FD71-3F7D-206639766B4C}"/>
              </a:ext>
            </a:extLst>
          </p:cNvPr>
          <p:cNvCxnSpPr>
            <a:cxnSpLocks/>
          </p:cNvCxnSpPr>
          <p:nvPr/>
        </p:nvCxnSpPr>
        <p:spPr bwMode="auto">
          <a:xfrm>
            <a:off x="3356134" y="2269881"/>
            <a:ext cx="213582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850162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84726-0DBB-205A-E312-ECCF9484B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FED9BD96-F21F-E43A-F65F-254B23A4D2FF}"/>
              </a:ext>
            </a:extLst>
          </p:cNvPr>
          <p:cNvSpPr/>
          <p:nvPr/>
        </p:nvSpPr>
        <p:spPr bwMode="auto">
          <a:xfrm rot="184017">
            <a:off x="5395249" y="5095415"/>
            <a:ext cx="3729897" cy="82643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809361-9BF5-2772-0D2C-2471CE7F0A7D}"/>
              </a:ext>
            </a:extLst>
          </p:cNvPr>
          <p:cNvSpPr/>
          <p:nvPr/>
        </p:nvSpPr>
        <p:spPr bwMode="auto">
          <a:xfrm>
            <a:off x="1209675" y="1627084"/>
            <a:ext cx="9001125" cy="779738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accent5"/>
              </a:gs>
            </a:gsLst>
            <a:lin ang="10800000" scaled="0"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3CA2AE-A9B8-9C81-03BD-915F6BA1DAFE}"/>
              </a:ext>
            </a:extLst>
          </p:cNvPr>
          <p:cNvSpPr/>
          <p:nvPr/>
        </p:nvSpPr>
        <p:spPr bwMode="auto">
          <a:xfrm>
            <a:off x="5442180" y="4961853"/>
            <a:ext cx="3729897" cy="826437"/>
          </a:xfrm>
          <a:prstGeom prst="rect">
            <a:avLst/>
          </a:prstGeom>
          <a:solidFill>
            <a:schemeClr val="accent1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313A87-2A6F-CB87-70E6-398327874BA6}"/>
              </a:ext>
            </a:extLst>
          </p:cNvPr>
          <p:cNvSpPr/>
          <p:nvPr/>
        </p:nvSpPr>
        <p:spPr bwMode="auto">
          <a:xfrm>
            <a:off x="5442181" y="2831606"/>
            <a:ext cx="3729896" cy="1432803"/>
          </a:xfrm>
          <a:prstGeom prst="rect">
            <a:avLst/>
          </a:prstGeom>
          <a:solidFill>
            <a:srgbClr val="DDF3EA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Star: 7 Points 15">
            <a:extLst>
              <a:ext uri="{FF2B5EF4-FFF2-40B4-BE49-F238E27FC236}">
                <a16:creationId xmlns:a16="http://schemas.microsoft.com/office/drawing/2014/main" id="{1E338AB6-ECA8-71F2-EC29-A23929A37747}"/>
              </a:ext>
            </a:extLst>
          </p:cNvPr>
          <p:cNvSpPr/>
          <p:nvPr/>
        </p:nvSpPr>
        <p:spPr bwMode="auto">
          <a:xfrm rot="4316732">
            <a:off x="8763907" y="2483050"/>
            <a:ext cx="3286909" cy="3286909"/>
          </a:xfrm>
          <a:prstGeom prst="star7">
            <a:avLst/>
          </a:prstGeom>
          <a:solidFill>
            <a:schemeClr val="accent6"/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Star: 7 Points 16">
            <a:extLst>
              <a:ext uri="{FF2B5EF4-FFF2-40B4-BE49-F238E27FC236}">
                <a16:creationId xmlns:a16="http://schemas.microsoft.com/office/drawing/2014/main" id="{6B1C61AC-5C2C-CED0-F420-1DCCF88265E6}"/>
              </a:ext>
            </a:extLst>
          </p:cNvPr>
          <p:cNvSpPr/>
          <p:nvPr/>
        </p:nvSpPr>
        <p:spPr bwMode="auto">
          <a:xfrm rot="4063611">
            <a:off x="8763907" y="2346864"/>
            <a:ext cx="3286909" cy="3286909"/>
          </a:xfrm>
          <a:prstGeom prst="star7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2FDBB51-B8BA-7369-0A52-5E354BC42AAD}"/>
              </a:ext>
            </a:extLst>
          </p:cNvPr>
          <p:cNvSpPr/>
          <p:nvPr/>
        </p:nvSpPr>
        <p:spPr>
          <a:xfrm>
            <a:off x="9243939" y="2924175"/>
            <a:ext cx="2190655" cy="2190655"/>
          </a:xfrm>
          <a:prstGeom prst="ellipse">
            <a:avLst/>
          </a:prstGeom>
          <a:ln>
            <a:solidFill>
              <a:srgbClr val="0C2D83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B45E1513-9519-79FC-720D-D1498F237F8C}"/>
              </a:ext>
            </a:extLst>
          </p:cNvPr>
          <p:cNvSpPr/>
          <p:nvPr/>
        </p:nvSpPr>
        <p:spPr bwMode="auto">
          <a:xfrm rot="21103232">
            <a:off x="9690748" y="2167330"/>
            <a:ext cx="914400" cy="1211138"/>
          </a:xfrm>
          <a:prstGeom prst="downArrow">
            <a:avLst/>
          </a:prstGeom>
          <a:gradFill>
            <a:gsLst>
              <a:gs pos="0">
                <a:schemeClr val="bg1"/>
              </a:gs>
              <a:gs pos="100000">
                <a:srgbClr val="0C2D83"/>
              </a:gs>
            </a:gsLst>
            <a:lin ang="5400000" scaled="1"/>
          </a:gradFill>
          <a:ln w="28575" cap="flat" cmpd="sng" algn="ctr">
            <a:solidFill>
              <a:srgbClr val="0C2D8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4C552E-F14A-1864-998E-96FB59347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7738" y="76200"/>
            <a:ext cx="9525000" cy="1143000"/>
          </a:xfrm>
        </p:spPr>
        <p:txBody>
          <a:bodyPr/>
          <a:lstStyle/>
          <a:p>
            <a:r>
              <a:rPr lang="en-US"/>
              <a:t>FAMS to FMSuite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C8939-7C11-A1B7-75C3-E30A1D415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1079" y="1593348"/>
            <a:ext cx="6175533" cy="583797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/>
              <a:t>DD 577 and Key Signatory functionality will move from FAMS to </a:t>
            </a:r>
            <a:r>
              <a:rPr lang="en-US" sz="2400" err="1"/>
              <a:t>FMSuite</a:t>
            </a:r>
            <a:r>
              <a:rPr lang="en-US" sz="2400"/>
              <a:t> </a:t>
            </a:r>
          </a:p>
          <a:p>
            <a:pPr algn="ctr"/>
            <a:endParaRPr lang="en-US" sz="240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1F3C0A-1417-C711-C7E6-DDD74110A3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50538" y="6524625"/>
            <a:ext cx="1524000" cy="304800"/>
          </a:xfrm>
        </p:spPr>
        <p:txBody>
          <a:bodyPr/>
          <a:lstStyle/>
          <a:p>
            <a:fld id="{47256DB1-98A0-4C5B-B461-C003FBFE3B06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2E4CEBD-049B-CAC9-5A9F-6CA320D023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37431" y="3780832"/>
            <a:ext cx="1738429" cy="491081"/>
          </a:xfrm>
          <a:prstGeom prst="rect">
            <a:avLst/>
          </a:prstGeom>
          <a:effectLst>
            <a:softEdge rad="12700"/>
          </a:effec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CC29800-D94C-1D7F-BF02-A2EBDD1891B4}"/>
              </a:ext>
            </a:extLst>
          </p:cNvPr>
          <p:cNvSpPr/>
          <p:nvPr/>
        </p:nvSpPr>
        <p:spPr bwMode="auto">
          <a:xfrm>
            <a:off x="368300" y="2831606"/>
            <a:ext cx="4885306" cy="14328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D64D241-10E3-8536-08A8-6B6E782A6E69}"/>
              </a:ext>
            </a:extLst>
          </p:cNvPr>
          <p:cNvSpPr txBox="1">
            <a:spLocks/>
          </p:cNvSpPr>
          <p:nvPr/>
        </p:nvSpPr>
        <p:spPr bwMode="auto">
          <a:xfrm>
            <a:off x="368299" y="2583955"/>
            <a:ext cx="4957169" cy="159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975" indent="-28257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027113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  <a:tabLst>
                <a:tab pos="339725" algn="l"/>
              </a:tabLst>
              <a:defRPr/>
            </a:pPr>
            <a:r>
              <a:rPr lang="en-US" kern="0" dirty="0">
                <a:solidFill>
                  <a:schemeClr val="bg1"/>
                </a:solidFill>
                <a:highlight>
                  <a:srgbClr val="151C77"/>
                </a:highlight>
                <a:cs typeface="Arial"/>
              </a:rPr>
              <a:t>Data Retention</a:t>
            </a:r>
          </a:p>
          <a:p>
            <a:pPr>
              <a:spcBef>
                <a:spcPts val="600"/>
              </a:spcBef>
            </a:pPr>
            <a:r>
              <a:rPr lang="en-US" sz="1800" b="0" kern="0" dirty="0" err="1">
                <a:cs typeface="Arial"/>
              </a:rPr>
              <a:t>FMSuite</a:t>
            </a:r>
            <a:r>
              <a:rPr lang="en-US" sz="1800" b="0" kern="0" dirty="0">
                <a:cs typeface="Arial"/>
              </a:rPr>
              <a:t> will migrate ALL legacy </a:t>
            </a:r>
            <a:br>
              <a:rPr lang="en-US" sz="1800" b="0" kern="0" dirty="0">
                <a:cs typeface="Arial"/>
              </a:rPr>
            </a:br>
            <a:r>
              <a:rPr lang="en-US" sz="1800" b="0" kern="0" dirty="0">
                <a:cs typeface="Arial"/>
              </a:rPr>
              <a:t>documents from FAMS; no need to redo! </a:t>
            </a:r>
          </a:p>
          <a:p>
            <a:pPr>
              <a:spcBef>
                <a:spcPts val="600"/>
              </a:spcBef>
            </a:pPr>
            <a:r>
              <a:rPr lang="en-US" sz="1800" b="0" kern="0" dirty="0">
                <a:cs typeface="Arial"/>
              </a:rPr>
              <a:t>Active documents as of 20 Feb 26: </a:t>
            </a:r>
            <a:br>
              <a:rPr lang="en-US" sz="1800" b="0" kern="0" dirty="0">
                <a:cs typeface="Arial"/>
              </a:rPr>
            </a:br>
            <a:r>
              <a:rPr lang="en-US" sz="1800" b="0" kern="0" dirty="0">
                <a:cs typeface="Arial"/>
              </a:rPr>
              <a:t>577’s = 92,383, Key Signatories = 16,056</a:t>
            </a:r>
            <a:endParaRPr lang="en-US" b="0" kern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2329F1-3599-966B-3BDD-1911A24A1BAC}"/>
              </a:ext>
            </a:extLst>
          </p:cNvPr>
          <p:cNvSpPr/>
          <p:nvPr/>
        </p:nvSpPr>
        <p:spPr bwMode="auto">
          <a:xfrm>
            <a:off x="368300" y="4590653"/>
            <a:ext cx="4885306" cy="1720537"/>
          </a:xfrm>
          <a:prstGeom prst="rect">
            <a:avLst/>
          </a:prstGeom>
          <a:solidFill>
            <a:srgbClr val="DDF3EA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AA5B6C9-B0ED-4B2A-690D-065F2FA244F2}"/>
              </a:ext>
            </a:extLst>
          </p:cNvPr>
          <p:cNvSpPr txBox="1">
            <a:spLocks/>
          </p:cNvSpPr>
          <p:nvPr/>
        </p:nvSpPr>
        <p:spPr bwMode="auto">
          <a:xfrm>
            <a:off x="368299" y="4343002"/>
            <a:ext cx="4885307" cy="18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975" indent="-28257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027113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  <a:tabLst>
                <a:tab pos="339725" algn="l"/>
              </a:tabLst>
              <a:defRPr/>
            </a:pPr>
            <a:r>
              <a:rPr lang="en-US" kern="0" dirty="0">
                <a:solidFill>
                  <a:schemeClr val="bg1"/>
                </a:solidFill>
                <a:highlight>
                  <a:srgbClr val="32946A"/>
                </a:highlight>
                <a:cs typeface="Arial"/>
              </a:rPr>
              <a:t>User Access</a:t>
            </a:r>
          </a:p>
          <a:p>
            <a:pPr>
              <a:spcBef>
                <a:spcPts val="600"/>
              </a:spcBef>
            </a:pPr>
            <a:r>
              <a:rPr lang="en-US" sz="1800" b="0" kern="0" dirty="0">
                <a:cs typeface="Arial"/>
              </a:rPr>
              <a:t>Basic users will NOT need to request access</a:t>
            </a:r>
          </a:p>
          <a:p>
            <a:pPr>
              <a:spcBef>
                <a:spcPts val="600"/>
              </a:spcBef>
            </a:pPr>
            <a:r>
              <a:rPr lang="en-US" sz="1800" b="0" kern="0" dirty="0">
                <a:cs typeface="Arial"/>
              </a:rPr>
              <a:t>QA’s and Provisioners will need to request roles via SailPoint if not already registered in </a:t>
            </a:r>
            <a:r>
              <a:rPr lang="en-US" sz="1800" b="0" kern="0" dirty="0" err="1">
                <a:cs typeface="Arial"/>
              </a:rPr>
              <a:t>FMSuite</a:t>
            </a:r>
            <a:endParaRPr lang="en-US" sz="1800" b="0" kern="0" dirty="0">
              <a:cs typeface="Arial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4C5C414-D98B-5146-8552-3BF9798C09BB}"/>
              </a:ext>
            </a:extLst>
          </p:cNvPr>
          <p:cNvSpPr txBox="1">
            <a:spLocks/>
          </p:cNvSpPr>
          <p:nvPr/>
        </p:nvSpPr>
        <p:spPr bwMode="auto">
          <a:xfrm>
            <a:off x="5442180" y="2583955"/>
            <a:ext cx="3421565" cy="127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975" indent="-28257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027113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  <a:tabLst>
                <a:tab pos="339725" algn="l"/>
              </a:tabLst>
              <a:defRPr/>
            </a:pPr>
            <a:r>
              <a:rPr lang="en-US" kern="0" dirty="0">
                <a:solidFill>
                  <a:schemeClr val="bg1"/>
                </a:solidFill>
                <a:highlight>
                  <a:srgbClr val="32946A"/>
                </a:highlight>
                <a:cs typeface="Arial"/>
              </a:rPr>
              <a:t>New Appointments</a:t>
            </a:r>
          </a:p>
          <a:p>
            <a:pPr>
              <a:spcBef>
                <a:spcPts val="600"/>
              </a:spcBef>
            </a:pPr>
            <a:r>
              <a:rPr lang="en-US" sz="1800" b="0" kern="0" dirty="0">
                <a:cs typeface="Arial"/>
              </a:rPr>
              <a:t>SAF/FMFA-QA program </a:t>
            </a:r>
            <a:br>
              <a:rPr lang="en-US" sz="1800" b="0" kern="0" dirty="0">
                <a:cs typeface="Arial"/>
              </a:rPr>
            </a:br>
            <a:r>
              <a:rPr lang="en-US" sz="1800" b="0" kern="0" dirty="0">
                <a:cs typeface="Arial"/>
              </a:rPr>
              <a:t>will be the process owner for new appointments module</a:t>
            </a:r>
          </a:p>
          <a:p>
            <a:endParaRPr lang="en-US" kern="0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E01FE04-4B3B-5BCF-901F-5D48C7192F14}"/>
              </a:ext>
            </a:extLst>
          </p:cNvPr>
          <p:cNvSpPr txBox="1">
            <a:spLocks/>
          </p:cNvSpPr>
          <p:nvPr/>
        </p:nvSpPr>
        <p:spPr bwMode="auto">
          <a:xfrm>
            <a:off x="5442179" y="5046666"/>
            <a:ext cx="3421565" cy="1399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975" indent="-28257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027113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spcBef>
                <a:spcPts val="600"/>
              </a:spcBef>
              <a:buNone/>
            </a:pPr>
            <a:r>
              <a:rPr lang="en-US" sz="3200" kern="0">
                <a:solidFill>
                  <a:schemeClr val="bg1"/>
                </a:solidFill>
                <a:cs typeface="Arial"/>
              </a:rPr>
              <a:t>Go-live Jun 26</a:t>
            </a:r>
          </a:p>
          <a:p>
            <a:pPr algn="ctr"/>
            <a:endParaRPr lang="en-US" kern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EBD6A3-7255-D263-7471-701001DF8FF5}"/>
              </a:ext>
            </a:extLst>
          </p:cNvPr>
          <p:cNvSpPr/>
          <p:nvPr/>
        </p:nvSpPr>
        <p:spPr>
          <a:xfrm>
            <a:off x="438174" y="1421333"/>
            <a:ext cx="1163108" cy="1163108"/>
          </a:xfrm>
          <a:prstGeom prst="ellipse">
            <a:avLst/>
          </a:prstGeom>
          <a:ln>
            <a:solidFill>
              <a:srgbClr val="0C2D83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9AA5822-26A6-B2A8-A308-B4512B97CD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8510" y="1627084"/>
            <a:ext cx="862435" cy="82573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9EDC9F5-255F-AADD-A663-DD700632C0F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88618" y="1317186"/>
            <a:ext cx="1286373" cy="1108581"/>
          </a:xfrm>
          <a:prstGeom prst="rect">
            <a:avLst/>
          </a:prstGeom>
          <a:effectLst>
            <a:softEdge rad="25400"/>
          </a:effectLst>
        </p:spPr>
      </p:pic>
    </p:spTree>
    <p:extLst>
      <p:ext uri="{BB962C8B-B14F-4D97-AF65-F5344CB8AC3E}">
        <p14:creationId xmlns:p14="http://schemas.microsoft.com/office/powerpoint/2010/main" val="315346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F8DF9BF-8491-0515-3DB0-1676CED230DA}"/>
              </a:ext>
            </a:extLst>
          </p:cNvPr>
          <p:cNvSpPr/>
          <p:nvPr/>
        </p:nvSpPr>
        <p:spPr bwMode="auto">
          <a:xfrm>
            <a:off x="609465" y="2706637"/>
            <a:ext cx="4899025" cy="325781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accent6">
                  <a:lumMod val="60000"/>
                  <a:lumOff val="40000"/>
                  <a:alpha val="49000"/>
                </a:schemeClr>
              </a:gs>
            </a:gsLst>
            <a:lin ang="5400000" scaled="1"/>
          </a:gra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C2493A5-C082-0315-070A-D69CC35EBEAE}"/>
              </a:ext>
            </a:extLst>
          </p:cNvPr>
          <p:cNvSpPr/>
          <p:nvPr/>
        </p:nvSpPr>
        <p:spPr bwMode="auto">
          <a:xfrm>
            <a:off x="6406763" y="4485352"/>
            <a:ext cx="4739398" cy="177661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FB318A-0E47-D274-AB47-EEA22A51F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err="1"/>
              <a:t>myPCS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5EC4FD-101D-07D2-F9AB-3AEDC26273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256DB1-98A0-4C5B-B461-C003FBFE3B06}" type="slidenum">
              <a:rPr lang="en-US" altLang="en-US" smtClean="0"/>
              <a:pPr>
                <a:defRPr/>
              </a:pPr>
              <a:t>6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AE790C3-F516-7317-4EC8-10D59EC6E091}"/>
              </a:ext>
            </a:extLst>
          </p:cNvPr>
          <p:cNvSpPr txBox="1">
            <a:spLocks/>
          </p:cNvSpPr>
          <p:nvPr/>
        </p:nvSpPr>
        <p:spPr bwMode="auto">
          <a:xfrm>
            <a:off x="5581650" y="1646943"/>
            <a:ext cx="62484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975" indent="-28257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027113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tabLst>
                <a:tab pos="339725" algn="l"/>
              </a:tabLst>
              <a:defRPr/>
            </a:pPr>
            <a:r>
              <a:rPr lang="en-US" kern="0" dirty="0">
                <a:solidFill>
                  <a:schemeClr val="bg1"/>
                </a:solidFill>
                <a:highlight>
                  <a:srgbClr val="00CC99"/>
                </a:highlight>
                <a:cs typeface="Arial"/>
              </a:rPr>
              <a:t>Projected Onboarding Schedule for AFMC Bases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1075451-809E-B1B4-5187-C8BCAC992A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860809"/>
              </p:ext>
            </p:extLst>
          </p:nvPr>
        </p:nvGraphicFramePr>
        <p:xfrm>
          <a:off x="5648325" y="1993837"/>
          <a:ext cx="6094413" cy="1451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8528">
                  <a:extLst>
                    <a:ext uri="{9D8B030D-6E8A-4147-A177-3AD203B41FA5}">
                      <a16:colId xmlns:a16="http://schemas.microsoft.com/office/drawing/2014/main" val="179622920"/>
                    </a:ext>
                  </a:extLst>
                </a:gridCol>
                <a:gridCol w="2005885">
                  <a:extLst>
                    <a:ext uri="{9D8B030D-6E8A-4147-A177-3AD203B41FA5}">
                      <a16:colId xmlns:a16="http://schemas.microsoft.com/office/drawing/2014/main" val="4277524659"/>
                    </a:ext>
                  </a:extLst>
                </a:gridCol>
              </a:tblGrid>
              <a:tr h="339017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Bases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Onboarding Date</a:t>
                      </a: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4891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Wright Patterson AFB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Aug 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1464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Hanscom AFB, Eglin AFB, Robins AFB, Kirtland AFB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Oct 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7369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Tinker AFB, Edwards AFB, Hill AFB, Arnold AFB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Dec 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3447195"/>
                  </a:ext>
                </a:extLst>
              </a:tr>
            </a:tbl>
          </a:graphicData>
        </a:graphic>
      </p:graphicFrame>
      <p:grpSp>
        <p:nvGrpSpPr>
          <p:cNvPr id="17" name="Group 16">
            <a:extLst>
              <a:ext uri="{FF2B5EF4-FFF2-40B4-BE49-F238E27FC236}">
                <a16:creationId xmlns:a16="http://schemas.microsoft.com/office/drawing/2014/main" id="{9C4735B7-9B22-BBF8-A8E5-F29C098CA45C}"/>
              </a:ext>
            </a:extLst>
          </p:cNvPr>
          <p:cNvGrpSpPr/>
          <p:nvPr/>
        </p:nvGrpSpPr>
        <p:grpSpPr>
          <a:xfrm>
            <a:off x="5755302" y="4265245"/>
            <a:ext cx="1809750" cy="1809750"/>
            <a:chOff x="9836479" y="4154696"/>
            <a:chExt cx="1809750" cy="180975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B6C9555A-5F34-F604-4859-BC219E17E6D1}"/>
                </a:ext>
              </a:extLst>
            </p:cNvPr>
            <p:cNvSpPr/>
            <p:nvPr/>
          </p:nvSpPr>
          <p:spPr bwMode="auto">
            <a:xfrm>
              <a:off x="9909639" y="4179014"/>
              <a:ext cx="1663430" cy="166343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EB539B0-78CA-CB9C-3F80-41D5498603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836479" y="4154696"/>
              <a:ext cx="1809750" cy="1809750"/>
            </a:xfrm>
            <a:prstGeom prst="rect">
              <a:avLst/>
            </a:prstGeom>
          </p:spPr>
        </p:pic>
      </p:grp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5910FE9-8D79-61C6-358D-C6A91C091EEA}"/>
              </a:ext>
            </a:extLst>
          </p:cNvPr>
          <p:cNvSpPr txBox="1">
            <a:spLocks/>
          </p:cNvSpPr>
          <p:nvPr/>
        </p:nvSpPr>
        <p:spPr bwMode="auto">
          <a:xfrm>
            <a:off x="7689236" y="3708032"/>
            <a:ext cx="3325095" cy="236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975" indent="-28257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027113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tabLst>
                <a:tab pos="339725" algn="l"/>
              </a:tabLst>
              <a:defRPr/>
            </a:pPr>
            <a:r>
              <a:rPr lang="en-US" kern="0">
                <a:cs typeface="Arial"/>
              </a:rPr>
              <a:t>Base onboarding </a:t>
            </a:r>
            <a:br>
              <a:rPr lang="en-US" kern="0">
                <a:cs typeface="Arial"/>
              </a:rPr>
            </a:br>
            <a:r>
              <a:rPr lang="en-US" kern="0">
                <a:cs typeface="Arial"/>
              </a:rPr>
              <a:t>will be supported by: </a:t>
            </a:r>
          </a:p>
          <a:p>
            <a:r>
              <a:rPr lang="en-US" sz="1800" kern="0">
                <a:solidFill>
                  <a:schemeClr val="bg1"/>
                </a:solidFill>
                <a:cs typeface="Arial"/>
              </a:rPr>
              <a:t>CBT and Job Aids </a:t>
            </a:r>
          </a:p>
          <a:p>
            <a:r>
              <a:rPr lang="en-US" sz="1800" kern="0">
                <a:solidFill>
                  <a:schemeClr val="bg1"/>
                </a:solidFill>
                <a:cs typeface="Arial"/>
              </a:rPr>
              <a:t>Training team-lead </a:t>
            </a:r>
            <a:br>
              <a:rPr lang="en-US" sz="1800" kern="0">
                <a:solidFill>
                  <a:schemeClr val="bg1"/>
                </a:solidFill>
                <a:cs typeface="Arial"/>
              </a:rPr>
            </a:br>
            <a:r>
              <a:rPr lang="en-US" sz="1800" kern="0">
                <a:solidFill>
                  <a:schemeClr val="bg1"/>
                </a:solidFill>
                <a:cs typeface="Arial"/>
              </a:rPr>
              <a:t>virtual training sessions</a:t>
            </a:r>
          </a:p>
          <a:p>
            <a:r>
              <a:rPr lang="en-US" sz="1800" kern="0">
                <a:solidFill>
                  <a:schemeClr val="bg1"/>
                </a:solidFill>
                <a:cs typeface="Arial"/>
              </a:rPr>
              <a:t>Training team </a:t>
            </a:r>
            <a:br>
              <a:rPr lang="en-US" sz="1800" kern="0">
                <a:solidFill>
                  <a:schemeClr val="bg1"/>
                </a:solidFill>
                <a:cs typeface="Arial"/>
              </a:rPr>
            </a:br>
            <a:r>
              <a:rPr lang="en-US" sz="1800" kern="0">
                <a:solidFill>
                  <a:schemeClr val="bg1"/>
                </a:solidFill>
                <a:cs typeface="Arial"/>
              </a:rPr>
              <a:t>in-person support </a:t>
            </a:r>
          </a:p>
          <a:p>
            <a:endParaRPr lang="en-US" kern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B7E6D-03B9-DAFF-BEA7-78C612696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465" y="2458987"/>
            <a:ext cx="4965700" cy="3505460"/>
          </a:xfrm>
        </p:spPr>
        <p:txBody>
          <a:bodyPr/>
          <a:lstStyle/>
          <a:p>
            <a:pPr marL="0" indent="0">
              <a:buNone/>
              <a:tabLst>
                <a:tab pos="339725" algn="l"/>
              </a:tabLst>
              <a:defRPr/>
            </a:pPr>
            <a:r>
              <a:rPr lang="en-US">
                <a:solidFill>
                  <a:schemeClr val="bg1"/>
                </a:solidFill>
                <a:highlight>
                  <a:srgbClr val="0C2D83"/>
                </a:highlight>
                <a:cs typeface="Arial"/>
              </a:rPr>
              <a:t>                                   System Summary</a:t>
            </a:r>
            <a:r>
              <a:rPr lang="en-US">
                <a:solidFill>
                  <a:srgbClr val="0C2D83"/>
                </a:solidFill>
                <a:highlight>
                  <a:srgbClr val="0C2D83"/>
                </a:highlight>
                <a:cs typeface="Arial"/>
              </a:rPr>
              <a:t>..</a:t>
            </a:r>
            <a:r>
              <a:rPr lang="en-US">
                <a:solidFill>
                  <a:schemeClr val="bg1"/>
                </a:solidFill>
                <a:highlight>
                  <a:srgbClr val="0C2D83"/>
                </a:highlight>
                <a:cs typeface="Arial"/>
              </a:rPr>
              <a:t>  </a:t>
            </a:r>
          </a:p>
          <a:p>
            <a:r>
              <a:rPr lang="en-US" sz="1800" err="1">
                <a:cs typeface="Arial"/>
              </a:rPr>
              <a:t>myPCS</a:t>
            </a:r>
            <a:r>
              <a:rPr lang="en-US" sz="1800">
                <a:cs typeface="Arial"/>
              </a:rPr>
              <a:t> is the automated solution for PCS travel that digitizes the claim process through automated calculations, routing, and record keeping</a:t>
            </a:r>
          </a:p>
          <a:p>
            <a:r>
              <a:rPr lang="en-US" sz="1800">
                <a:cs typeface="Arial"/>
              </a:rPr>
              <a:t>V1.0 End-to-end traveler and technician allowance vouchering capabilities for accounting and payment of active-duty CONUS-CONUS PCS moves</a:t>
            </a:r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81AD98AB-3538-F469-97ED-581F1A3D13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94" t="26426" r="21752" b="27015"/>
          <a:stretch>
            <a:fillRect/>
          </a:stretch>
        </p:blipFill>
        <p:spPr bwMode="auto">
          <a:xfrm>
            <a:off x="342765" y="1463675"/>
            <a:ext cx="2533651" cy="1459811"/>
          </a:xfrm>
          <a:prstGeom prst="rect">
            <a:avLst/>
          </a:prstGeom>
          <a:noFill/>
          <a:effectLst>
            <a:softEdge rad="25400"/>
          </a:effectLst>
        </p:spPr>
      </p:pic>
    </p:spTree>
    <p:extLst>
      <p:ext uri="{BB962C8B-B14F-4D97-AF65-F5344CB8AC3E}">
        <p14:creationId xmlns:p14="http://schemas.microsoft.com/office/powerpoint/2010/main" val="1591810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5AD4D7-9E9C-FA04-2342-5F9803D90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F2724770-CF04-1BE5-AA8F-F0A546AEF3C8}"/>
              </a:ext>
            </a:extLst>
          </p:cNvPr>
          <p:cNvSpPr txBox="1"/>
          <p:nvPr/>
        </p:nvSpPr>
        <p:spPr>
          <a:xfrm>
            <a:off x="4299843" y="3672766"/>
            <a:ext cx="5110606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lvl="1" indent="-285750" eaLnBrk="1" hangingPunct="1">
              <a:spcBef>
                <a:spcPct val="50000"/>
              </a:spcBef>
              <a:buClr>
                <a:srgbClr val="151C77"/>
              </a:buClr>
              <a:buSzPct val="80000"/>
            </a:pPr>
            <a:r>
              <a:rPr lang="en-US" sz="1800" b="1">
                <a:latin typeface="+mn-lt"/>
              </a:rPr>
              <a:t>Planned FY27 Enhancements:  </a:t>
            </a:r>
          </a:p>
          <a:p>
            <a:pPr marL="457200" lvl="3" indent="-285750" eaLnBrk="1" hangingPunct="1">
              <a:spcBef>
                <a:spcPts val="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800" b="1">
                <a:latin typeface="+mn-lt"/>
              </a:rPr>
              <a:t>Subsume FMDQS </a:t>
            </a:r>
          </a:p>
          <a:p>
            <a:pPr marL="457200" lvl="3" indent="-285750" eaLnBrk="1" hangingPunct="1">
              <a:spcBef>
                <a:spcPts val="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800" b="1">
                <a:latin typeface="+mn-lt"/>
              </a:rPr>
              <a:t>4 New &amp; 10 enhanced </a:t>
            </a:r>
            <a:r>
              <a:rPr lang="en-US" sz="1800" b="1" err="1">
                <a:latin typeface="+mn-lt"/>
              </a:rPr>
              <a:t>UoT</a:t>
            </a:r>
            <a:r>
              <a:rPr lang="en-US" sz="1800" b="1">
                <a:latin typeface="+mn-lt"/>
              </a:rPr>
              <a:t> interfaces</a:t>
            </a:r>
          </a:p>
          <a:p>
            <a:pPr marL="171450" lvl="3" eaLnBrk="1" hangingPunct="1">
              <a:spcBef>
                <a:spcPts val="0"/>
              </a:spcBef>
              <a:buClr>
                <a:srgbClr val="151C77"/>
              </a:buClr>
              <a:buSzPct val="80000"/>
            </a:pPr>
            <a:endParaRPr lang="en-US" sz="1800" b="1">
              <a:latin typeface="+mn-lt"/>
            </a:endParaRPr>
          </a:p>
        </p:txBody>
      </p:sp>
      <p:sp>
        <p:nvSpPr>
          <p:cNvPr id="13" name="Star: 7 Points 12">
            <a:extLst>
              <a:ext uri="{FF2B5EF4-FFF2-40B4-BE49-F238E27FC236}">
                <a16:creationId xmlns:a16="http://schemas.microsoft.com/office/drawing/2014/main" id="{8449ADBB-04E8-5884-0F13-77D8CDBC2729}"/>
              </a:ext>
            </a:extLst>
          </p:cNvPr>
          <p:cNvSpPr/>
          <p:nvPr/>
        </p:nvSpPr>
        <p:spPr bwMode="auto">
          <a:xfrm rot="4316732">
            <a:off x="8763907" y="2483050"/>
            <a:ext cx="3286909" cy="3286909"/>
          </a:xfrm>
          <a:prstGeom prst="star7">
            <a:avLst/>
          </a:prstGeom>
          <a:solidFill>
            <a:schemeClr val="accent6"/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Star: 7 Points 11">
            <a:extLst>
              <a:ext uri="{FF2B5EF4-FFF2-40B4-BE49-F238E27FC236}">
                <a16:creationId xmlns:a16="http://schemas.microsoft.com/office/drawing/2014/main" id="{45F3884D-5C2C-4B1B-B2A2-3ACE10709D4A}"/>
              </a:ext>
            </a:extLst>
          </p:cNvPr>
          <p:cNvSpPr/>
          <p:nvPr/>
        </p:nvSpPr>
        <p:spPr bwMode="auto">
          <a:xfrm rot="4063611">
            <a:off x="8763907" y="2346864"/>
            <a:ext cx="3286909" cy="3286909"/>
          </a:xfrm>
          <a:prstGeom prst="star7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DC3037-9B46-E517-BAF6-F8A1A57BA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7738" y="76200"/>
            <a:ext cx="9525000" cy="1143000"/>
          </a:xfrm>
        </p:spPr>
        <p:txBody>
          <a:bodyPr/>
          <a:lstStyle/>
          <a:p>
            <a:r>
              <a:rPr lang="en-US"/>
              <a:t>CRIS to FASTR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7354A-8F43-B611-B99B-1F347690B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300" y="1504950"/>
            <a:ext cx="9258548" cy="219065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highlight>
                  <a:srgbClr val="0C2D83"/>
                </a:highlight>
              </a:rPr>
              <a:t>CRIS Decommissioning &amp; Transition to FASTR Data Warehouse (FDW) </a:t>
            </a:r>
          </a:p>
          <a:p>
            <a:r>
              <a:rPr lang="en-US" sz="1800" dirty="0"/>
              <a:t>CRIS will be decommissioned</a:t>
            </a:r>
          </a:p>
          <a:p>
            <a:r>
              <a:rPr lang="en-US" sz="1800"/>
              <a:t>Users must complete registration in FDW </a:t>
            </a:r>
            <a:br>
              <a:rPr lang="en-US" sz="1800"/>
            </a:br>
            <a:r>
              <a:rPr lang="en-US" sz="1800"/>
              <a:t>to maintain access to former CRIS reports</a:t>
            </a:r>
            <a:br>
              <a:rPr lang="en-US" sz="1800"/>
            </a:br>
            <a:endParaRPr lang="en-US" sz="1050"/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highlight>
                  <a:srgbClr val="00664D"/>
                </a:highlight>
              </a:rPr>
              <a:t>FDW Deployment Schedule</a:t>
            </a:r>
          </a:p>
          <a:p>
            <a:pPr marL="285750" lvl="1" indent="-285750">
              <a:spcBef>
                <a:spcPts val="1200"/>
              </a:spcBef>
            </a:pPr>
            <a:endParaRPr lang="en-US" sz="1800" dirty="0"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1EF7AE-CFCD-11B8-3524-B406CBF9D9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50538" y="6524625"/>
            <a:ext cx="1524000" cy="304800"/>
          </a:xfrm>
        </p:spPr>
        <p:txBody>
          <a:bodyPr/>
          <a:lstStyle/>
          <a:p>
            <a:fld id="{47256DB1-98A0-4C5B-B461-C003FBFE3B06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0598B06-9560-5BB1-B02E-7457866D589B}"/>
              </a:ext>
            </a:extLst>
          </p:cNvPr>
          <p:cNvSpPr/>
          <p:nvPr/>
        </p:nvSpPr>
        <p:spPr>
          <a:xfrm>
            <a:off x="9243939" y="2924175"/>
            <a:ext cx="2190655" cy="2190655"/>
          </a:xfrm>
          <a:prstGeom prst="ellipse">
            <a:avLst/>
          </a:prstGeom>
          <a:ln>
            <a:solidFill>
              <a:srgbClr val="0C2D83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7BF5866E-6DCD-0972-6A2A-265BFFB509C0}"/>
              </a:ext>
            </a:extLst>
          </p:cNvPr>
          <p:cNvSpPr/>
          <p:nvPr/>
        </p:nvSpPr>
        <p:spPr bwMode="auto">
          <a:xfrm rot="21103232">
            <a:off x="9691970" y="2184220"/>
            <a:ext cx="914400" cy="1194159"/>
          </a:xfrm>
          <a:prstGeom prst="downArrow">
            <a:avLst/>
          </a:prstGeom>
          <a:gradFill>
            <a:gsLst>
              <a:gs pos="0">
                <a:schemeClr val="bg1"/>
              </a:gs>
              <a:gs pos="100000">
                <a:srgbClr val="0C2D83"/>
              </a:gs>
            </a:gsLst>
            <a:lin ang="5400000" scaled="1"/>
          </a:gradFill>
          <a:ln w="28575" cap="flat" cmpd="sng" algn="ctr">
            <a:solidFill>
              <a:srgbClr val="0C2D8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A833294-AEB3-F8B1-1E21-F1D5CCAD09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0449" y="3764238"/>
            <a:ext cx="1857634" cy="523948"/>
          </a:xfrm>
          <a:prstGeom prst="rect">
            <a:avLst/>
          </a:prstGeom>
          <a:effectLst>
            <a:softEdge rad="25400"/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024DB95-135C-C1F7-A961-1CCE22ECA3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939" y="1450058"/>
            <a:ext cx="1548574" cy="882897"/>
          </a:xfrm>
          <a:prstGeom prst="rect">
            <a:avLst/>
          </a:prstGeom>
          <a:effectLst>
            <a:softEdge rad="25400"/>
          </a:effec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659B592-7701-C8DB-5EE5-D321E01C90AE}"/>
              </a:ext>
            </a:extLst>
          </p:cNvPr>
          <p:cNvSpPr txBox="1"/>
          <p:nvPr/>
        </p:nvSpPr>
        <p:spPr>
          <a:xfrm>
            <a:off x="460314" y="3657600"/>
            <a:ext cx="3730686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50000"/>
              </a:spcBef>
              <a:buClr>
                <a:srgbClr val="151C77"/>
              </a:buClr>
              <a:buSzPct val="80000"/>
            </a:pPr>
            <a:r>
              <a:rPr lang="en-US" sz="1800" b="1">
                <a:latin typeface="+mn-lt"/>
              </a:rPr>
              <a:t>Additional FY26 Enhancements:  </a:t>
            </a:r>
          </a:p>
          <a:p>
            <a:pPr marL="457200" lvl="3" indent="-285750" eaLnBrk="1" hangingPunct="1">
              <a:spcBef>
                <a:spcPts val="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800" b="1">
                <a:latin typeface="+mn-lt"/>
              </a:rPr>
              <a:t>FM Suite Data</a:t>
            </a:r>
          </a:p>
          <a:p>
            <a:pPr marL="457200" lvl="3" indent="-285750" eaLnBrk="1" hangingPunct="1">
              <a:spcBef>
                <a:spcPts val="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800" b="1">
                <a:latin typeface="+mn-lt"/>
              </a:rPr>
              <a:t>DTS &amp; AROWS interfaces </a:t>
            </a:r>
          </a:p>
          <a:p>
            <a:pPr marL="171450" lvl="3" eaLnBrk="1" hangingPunct="1">
              <a:spcBef>
                <a:spcPts val="0"/>
              </a:spcBef>
              <a:buClr>
                <a:srgbClr val="151C77"/>
              </a:buClr>
              <a:buSzPct val="80000"/>
            </a:pPr>
            <a:endParaRPr lang="en-US" sz="1800" b="1">
              <a:latin typeface="+mn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6200ED-96C7-BDDF-2BA9-1F01CDD35CD5}"/>
              </a:ext>
            </a:extLst>
          </p:cNvPr>
          <p:cNvSpPr txBox="1"/>
          <p:nvPr/>
        </p:nvSpPr>
        <p:spPr>
          <a:xfrm>
            <a:off x="1976770" y="5026745"/>
            <a:ext cx="4878376" cy="923330"/>
          </a:xfrm>
          <a:prstGeom prst="rect">
            <a:avLst/>
          </a:prstGeom>
          <a:solidFill>
            <a:srgbClr val="D2D2F4"/>
          </a:solidFill>
        </p:spPr>
        <p:txBody>
          <a:bodyPr wrap="square">
            <a:spAutoFit/>
          </a:bodyPr>
          <a:lstStyle/>
          <a:p>
            <a:pPr marL="0" lvl="1" indent="-285750" eaLnBrk="1" hangingPunct="1">
              <a:spcBef>
                <a:spcPct val="50000"/>
              </a:spcBef>
              <a:buClr>
                <a:srgbClr val="151C77"/>
              </a:buClr>
              <a:buSzPct val="80000"/>
            </a:pPr>
            <a:r>
              <a:rPr lang="en-US" sz="1800" b="1">
                <a:latin typeface="+mn-lt"/>
              </a:rPr>
              <a:t>Planned FY28 Enhancements:  </a:t>
            </a:r>
          </a:p>
          <a:p>
            <a:pPr marL="457200" lvl="3" indent="-285750" eaLnBrk="1" hangingPunct="1">
              <a:spcBef>
                <a:spcPts val="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800" b="1">
                <a:latin typeface="+mn-lt"/>
              </a:rPr>
              <a:t>KDSS Transition </a:t>
            </a:r>
          </a:p>
          <a:p>
            <a:pPr marL="457200" lvl="3" indent="-285750" eaLnBrk="1" hangingPunct="1">
              <a:spcBef>
                <a:spcPts val="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sz="1800" b="1">
                <a:latin typeface="+mn-lt"/>
              </a:rPr>
              <a:t>2 New and 11 enhanced </a:t>
            </a:r>
            <a:r>
              <a:rPr lang="en-US" sz="1800" b="1" err="1">
                <a:latin typeface="+mn-lt"/>
              </a:rPr>
              <a:t>UoT</a:t>
            </a:r>
            <a:r>
              <a:rPr lang="en-US" sz="1800" b="1">
                <a:latin typeface="+mn-lt"/>
              </a:rPr>
              <a:t> interfaces</a:t>
            </a:r>
          </a:p>
        </p:txBody>
      </p:sp>
    </p:spTree>
    <p:extLst>
      <p:ext uri="{BB962C8B-B14F-4D97-AF65-F5344CB8AC3E}">
        <p14:creationId xmlns:p14="http://schemas.microsoft.com/office/powerpoint/2010/main" val="2083099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9AB95-010F-8ECA-2DF1-A6411E5E4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04ADB-AC51-07B2-856B-08004E65B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Way Forward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43E4C8B-D0C2-5AE4-C152-E69D8A135E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520405-4A19-4BC4-9193-41F6583A41F2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8" name="Block Arc 7">
            <a:extLst>
              <a:ext uri="{FF2B5EF4-FFF2-40B4-BE49-F238E27FC236}">
                <a16:creationId xmlns:a16="http://schemas.microsoft.com/office/drawing/2014/main" id="{6BE5DCE3-4453-1309-9E34-AD1B41C9FD81}"/>
              </a:ext>
            </a:extLst>
          </p:cNvPr>
          <p:cNvSpPr/>
          <p:nvPr/>
        </p:nvSpPr>
        <p:spPr>
          <a:xfrm>
            <a:off x="-4800039" y="691445"/>
            <a:ext cx="6250868" cy="6250868"/>
          </a:xfrm>
          <a:prstGeom prst="blockArc">
            <a:avLst>
              <a:gd name="adj1" fmla="val 18900000"/>
              <a:gd name="adj2" fmla="val 2700000"/>
              <a:gd name="adj3" fmla="val 346"/>
            </a:avLst>
          </a:prstGeom>
          <a:solidFill>
            <a:srgbClr val="0C2D83"/>
          </a:solidFill>
          <a:ln>
            <a:solidFill>
              <a:srgbClr val="0C2D83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B408E25-2220-061F-A8D0-51846D964A81}"/>
              </a:ext>
            </a:extLst>
          </p:cNvPr>
          <p:cNvSpPr/>
          <p:nvPr/>
        </p:nvSpPr>
        <p:spPr>
          <a:xfrm>
            <a:off x="822758" y="1739920"/>
            <a:ext cx="8921317" cy="488805"/>
          </a:xfrm>
          <a:custGeom>
            <a:avLst/>
            <a:gdLst>
              <a:gd name="csX0" fmla="*/ 0 w 10855649"/>
              <a:gd name="csY0" fmla="*/ 0 h 488805"/>
              <a:gd name="csX1" fmla="*/ 10855649 w 10855649"/>
              <a:gd name="csY1" fmla="*/ 0 h 488805"/>
              <a:gd name="csX2" fmla="*/ 10855649 w 10855649"/>
              <a:gd name="csY2" fmla="*/ 488805 h 488805"/>
              <a:gd name="csX3" fmla="*/ 0 w 10855649"/>
              <a:gd name="csY3" fmla="*/ 488805 h 488805"/>
              <a:gd name="csX4" fmla="*/ 0 w 10855649"/>
              <a:gd name="csY4" fmla="*/ 0 h 48880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855649" h="488805">
                <a:moveTo>
                  <a:pt x="0" y="0"/>
                </a:moveTo>
                <a:lnTo>
                  <a:pt x="10855649" y="0"/>
                </a:lnTo>
                <a:lnTo>
                  <a:pt x="10855649" y="488805"/>
                </a:lnTo>
                <a:lnTo>
                  <a:pt x="0" y="48880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7989" tIns="55880" rIns="55880" bIns="55880" numCol="1" spcCol="1270" anchor="ctr" anchorCtr="0">
            <a:noAutofit/>
          </a:bodyPr>
          <a:lstStyle/>
          <a:p>
            <a:pPr marL="0" lvl="0" indent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/>
              <a:t>Expand strategic partnerships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483B06F-DB36-48BF-D85E-1E86636F6CFC}"/>
              </a:ext>
            </a:extLst>
          </p:cNvPr>
          <p:cNvSpPr/>
          <p:nvPr/>
        </p:nvSpPr>
        <p:spPr>
          <a:xfrm>
            <a:off x="517255" y="1678819"/>
            <a:ext cx="611006" cy="611006"/>
          </a:xfrm>
          <a:prstGeom prst="ellipse">
            <a:avLst/>
          </a:prstGeom>
          <a:ln>
            <a:solidFill>
              <a:srgbClr val="191966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7691523-63CB-27AE-410D-F580C01D14DA}"/>
              </a:ext>
            </a:extLst>
          </p:cNvPr>
          <p:cNvSpPr/>
          <p:nvPr/>
        </p:nvSpPr>
        <p:spPr>
          <a:xfrm>
            <a:off x="1224835" y="2473035"/>
            <a:ext cx="9347916" cy="488805"/>
          </a:xfrm>
          <a:custGeom>
            <a:avLst/>
            <a:gdLst>
              <a:gd name="csX0" fmla="*/ 0 w 10453573"/>
              <a:gd name="csY0" fmla="*/ 0 h 488805"/>
              <a:gd name="csX1" fmla="*/ 10453573 w 10453573"/>
              <a:gd name="csY1" fmla="*/ 0 h 488805"/>
              <a:gd name="csX2" fmla="*/ 10453573 w 10453573"/>
              <a:gd name="csY2" fmla="*/ 488805 h 488805"/>
              <a:gd name="csX3" fmla="*/ 0 w 10453573"/>
              <a:gd name="csY3" fmla="*/ 488805 h 488805"/>
              <a:gd name="csX4" fmla="*/ 0 w 10453573"/>
              <a:gd name="csY4" fmla="*/ 0 h 48880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453573" h="488805">
                <a:moveTo>
                  <a:pt x="0" y="0"/>
                </a:moveTo>
                <a:lnTo>
                  <a:pt x="10453573" y="0"/>
                </a:lnTo>
                <a:lnTo>
                  <a:pt x="10453573" y="488805"/>
                </a:lnTo>
                <a:lnTo>
                  <a:pt x="0" y="48880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7989" tIns="55880" rIns="55880" bIns="55880" numCol="1" spcCol="1270" anchor="ctr" anchorCtr="0">
            <a:noAutofit/>
          </a:bodyPr>
          <a:lstStyle/>
          <a:p>
            <a:pPr marL="0" lvl="0" indent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/>
              <a:t>Ensure early and active stakeholder engagement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A2E67CD-76BF-BFCD-E805-7CC81EC8F80F}"/>
              </a:ext>
            </a:extLst>
          </p:cNvPr>
          <p:cNvSpPr/>
          <p:nvPr/>
        </p:nvSpPr>
        <p:spPr>
          <a:xfrm>
            <a:off x="919330" y="2411935"/>
            <a:ext cx="611006" cy="611006"/>
          </a:xfrm>
          <a:prstGeom prst="ellipse">
            <a:avLst/>
          </a:prstGeom>
          <a:ln>
            <a:solidFill>
              <a:srgbClr val="262699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ACA31BF-BEFC-6218-57F6-A161A90EC9D2}"/>
              </a:ext>
            </a:extLst>
          </p:cNvPr>
          <p:cNvSpPr/>
          <p:nvPr/>
        </p:nvSpPr>
        <p:spPr>
          <a:xfrm>
            <a:off x="1408693" y="3206150"/>
            <a:ext cx="9878432" cy="488805"/>
          </a:xfrm>
          <a:custGeom>
            <a:avLst/>
            <a:gdLst>
              <a:gd name="csX0" fmla="*/ 0 w 10269714"/>
              <a:gd name="csY0" fmla="*/ 0 h 488805"/>
              <a:gd name="csX1" fmla="*/ 10269714 w 10269714"/>
              <a:gd name="csY1" fmla="*/ 0 h 488805"/>
              <a:gd name="csX2" fmla="*/ 10269714 w 10269714"/>
              <a:gd name="csY2" fmla="*/ 488805 h 488805"/>
              <a:gd name="csX3" fmla="*/ 0 w 10269714"/>
              <a:gd name="csY3" fmla="*/ 488805 h 488805"/>
              <a:gd name="csX4" fmla="*/ 0 w 10269714"/>
              <a:gd name="csY4" fmla="*/ 0 h 48880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269714" h="488805">
                <a:moveTo>
                  <a:pt x="0" y="0"/>
                </a:moveTo>
                <a:lnTo>
                  <a:pt x="10269714" y="0"/>
                </a:lnTo>
                <a:lnTo>
                  <a:pt x="10269714" y="488805"/>
                </a:lnTo>
                <a:lnTo>
                  <a:pt x="0" y="48880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7989" tIns="55880" rIns="55880" bIns="55880" numCol="1" spcCol="1270" anchor="ctr" anchorCtr="0">
            <a:noAutofit/>
          </a:bodyPr>
          <a:lstStyle/>
          <a:p>
            <a:pPr marL="0" lvl="0" indent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/>
              <a:t>Drive continuous business process re-engineering and modernization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C36044E-FA11-1F06-27F5-51633836B118}"/>
              </a:ext>
            </a:extLst>
          </p:cNvPr>
          <p:cNvSpPr/>
          <p:nvPr/>
        </p:nvSpPr>
        <p:spPr>
          <a:xfrm>
            <a:off x="1103190" y="3145050"/>
            <a:ext cx="611006" cy="611006"/>
          </a:xfrm>
          <a:prstGeom prst="ellipse">
            <a:avLst/>
          </a:prstGeom>
          <a:ln>
            <a:solidFill>
              <a:srgbClr val="8585E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2C6E74E-6E86-A80B-99D6-3FCEEA458C66}"/>
              </a:ext>
            </a:extLst>
          </p:cNvPr>
          <p:cNvSpPr/>
          <p:nvPr/>
        </p:nvSpPr>
        <p:spPr>
          <a:xfrm>
            <a:off x="1408693" y="3938801"/>
            <a:ext cx="10269714" cy="488805"/>
          </a:xfrm>
          <a:custGeom>
            <a:avLst/>
            <a:gdLst>
              <a:gd name="csX0" fmla="*/ 0 w 10269714"/>
              <a:gd name="csY0" fmla="*/ 0 h 488805"/>
              <a:gd name="csX1" fmla="*/ 10269714 w 10269714"/>
              <a:gd name="csY1" fmla="*/ 0 h 488805"/>
              <a:gd name="csX2" fmla="*/ 10269714 w 10269714"/>
              <a:gd name="csY2" fmla="*/ 488805 h 488805"/>
              <a:gd name="csX3" fmla="*/ 0 w 10269714"/>
              <a:gd name="csY3" fmla="*/ 488805 h 488805"/>
              <a:gd name="csX4" fmla="*/ 0 w 10269714"/>
              <a:gd name="csY4" fmla="*/ 0 h 48880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269714" h="488805">
                <a:moveTo>
                  <a:pt x="0" y="0"/>
                </a:moveTo>
                <a:lnTo>
                  <a:pt x="10269714" y="0"/>
                </a:lnTo>
                <a:lnTo>
                  <a:pt x="10269714" y="488805"/>
                </a:lnTo>
                <a:lnTo>
                  <a:pt x="0" y="4888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7989" tIns="55880" rIns="55880" bIns="55880" numCol="1" spcCol="1270" anchor="ctr" anchorCtr="0">
            <a:noAutofit/>
          </a:bodyPr>
          <a:lstStyle/>
          <a:p>
            <a:pPr marL="0" lvl="0" indent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/>
              <a:t>Minimize customization to support audit, accelerate delivery, and reduce costs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0AA5B62-6F7D-E9DC-E17E-4873099E02C2}"/>
              </a:ext>
            </a:extLst>
          </p:cNvPr>
          <p:cNvSpPr/>
          <p:nvPr/>
        </p:nvSpPr>
        <p:spPr>
          <a:xfrm>
            <a:off x="1103190" y="3877701"/>
            <a:ext cx="611006" cy="611006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BF8D64E8-342E-F195-F968-2687A86F109D}"/>
              </a:ext>
            </a:extLst>
          </p:cNvPr>
          <p:cNvSpPr/>
          <p:nvPr/>
        </p:nvSpPr>
        <p:spPr>
          <a:xfrm>
            <a:off x="1224834" y="4671916"/>
            <a:ext cx="10453573" cy="488805"/>
          </a:xfrm>
          <a:custGeom>
            <a:avLst/>
            <a:gdLst>
              <a:gd name="csX0" fmla="*/ 0 w 10453573"/>
              <a:gd name="csY0" fmla="*/ 0 h 488805"/>
              <a:gd name="csX1" fmla="*/ 10453573 w 10453573"/>
              <a:gd name="csY1" fmla="*/ 0 h 488805"/>
              <a:gd name="csX2" fmla="*/ 10453573 w 10453573"/>
              <a:gd name="csY2" fmla="*/ 488805 h 488805"/>
              <a:gd name="csX3" fmla="*/ 0 w 10453573"/>
              <a:gd name="csY3" fmla="*/ 488805 h 488805"/>
              <a:gd name="csX4" fmla="*/ 0 w 10453573"/>
              <a:gd name="csY4" fmla="*/ 0 h 48880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453573" h="488805">
                <a:moveTo>
                  <a:pt x="0" y="0"/>
                </a:moveTo>
                <a:lnTo>
                  <a:pt x="10453573" y="0"/>
                </a:lnTo>
                <a:lnTo>
                  <a:pt x="10453573" y="488805"/>
                </a:lnTo>
                <a:lnTo>
                  <a:pt x="0" y="48880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7989" tIns="55880" rIns="55880" bIns="55880" numCol="1" spcCol="1270" anchor="ctr" anchorCtr="0">
            <a:noAutofit/>
          </a:bodyPr>
          <a:lstStyle/>
          <a:p>
            <a:pPr marL="0" lvl="0" indent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/>
              <a:t>Execute a deliberate, user-focused organizational change management strategy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4D1B804-E67F-FC3D-1F9E-1E17EDFD8B1F}"/>
              </a:ext>
            </a:extLst>
          </p:cNvPr>
          <p:cNvSpPr/>
          <p:nvPr/>
        </p:nvSpPr>
        <p:spPr>
          <a:xfrm>
            <a:off x="919330" y="4610816"/>
            <a:ext cx="611006" cy="611006"/>
          </a:xfrm>
          <a:prstGeom prst="ellipse">
            <a:avLst/>
          </a:prstGeom>
          <a:ln>
            <a:solidFill>
              <a:srgbClr val="32946A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73D720ED-C51D-AB45-15F5-BCDBA1DE8E36}"/>
              </a:ext>
            </a:extLst>
          </p:cNvPr>
          <p:cNvSpPr/>
          <p:nvPr/>
        </p:nvSpPr>
        <p:spPr>
          <a:xfrm>
            <a:off x="822758" y="5405032"/>
            <a:ext cx="10464367" cy="488805"/>
          </a:xfrm>
          <a:custGeom>
            <a:avLst/>
            <a:gdLst>
              <a:gd name="csX0" fmla="*/ 0 w 10855649"/>
              <a:gd name="csY0" fmla="*/ 0 h 488805"/>
              <a:gd name="csX1" fmla="*/ 10855649 w 10855649"/>
              <a:gd name="csY1" fmla="*/ 0 h 488805"/>
              <a:gd name="csX2" fmla="*/ 10855649 w 10855649"/>
              <a:gd name="csY2" fmla="*/ 488805 h 488805"/>
              <a:gd name="csX3" fmla="*/ 0 w 10855649"/>
              <a:gd name="csY3" fmla="*/ 488805 h 488805"/>
              <a:gd name="csX4" fmla="*/ 0 w 10855649"/>
              <a:gd name="csY4" fmla="*/ 0 h 48880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855649" h="488805">
                <a:moveTo>
                  <a:pt x="0" y="0"/>
                </a:moveTo>
                <a:lnTo>
                  <a:pt x="10855649" y="0"/>
                </a:lnTo>
                <a:lnTo>
                  <a:pt x="10855649" y="488805"/>
                </a:lnTo>
                <a:lnTo>
                  <a:pt x="0" y="48880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7989" tIns="55880" rIns="55880" bIns="55880" numCol="1" spcCol="1270" anchor="ctr" anchorCtr="0">
            <a:noAutofit/>
          </a:bodyPr>
          <a:lstStyle/>
          <a:p>
            <a:pPr marL="0" lvl="0" indent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/>
              <a:t>Empower leadership to set the tone and shape our organization for the future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CDD93CE-54FF-4146-FCFD-BAD9E8945DF7}"/>
              </a:ext>
            </a:extLst>
          </p:cNvPr>
          <p:cNvSpPr/>
          <p:nvPr/>
        </p:nvSpPr>
        <p:spPr>
          <a:xfrm>
            <a:off x="517255" y="5343931"/>
            <a:ext cx="611006" cy="611006"/>
          </a:xfrm>
          <a:prstGeom prst="ellipse">
            <a:avLst/>
          </a:prstGeom>
          <a:ln>
            <a:solidFill>
              <a:srgbClr val="00664D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20FF013F-8E2A-0616-FDD9-600A6C46B222}"/>
              </a:ext>
            </a:extLst>
          </p:cNvPr>
          <p:cNvSpPr/>
          <p:nvPr/>
        </p:nvSpPr>
        <p:spPr bwMode="auto">
          <a:xfrm>
            <a:off x="1215308" y="3294041"/>
            <a:ext cx="428625" cy="32385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F79340D4-3C9E-EA3C-5EC9-30A0B0A0D8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301" y="2423259"/>
            <a:ext cx="638162" cy="61100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9548637-DE1D-E733-2B29-CCDAE37438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937" y="1752572"/>
            <a:ext cx="455641" cy="436253"/>
          </a:xfrm>
          <a:prstGeom prst="rect">
            <a:avLst/>
          </a:prstGeom>
        </p:spPr>
      </p:pic>
      <p:sp>
        <p:nvSpPr>
          <p:cNvPr id="25" name="Arrow: Right 24">
            <a:extLst>
              <a:ext uri="{FF2B5EF4-FFF2-40B4-BE49-F238E27FC236}">
                <a16:creationId xmlns:a16="http://schemas.microsoft.com/office/drawing/2014/main" id="{90423AE3-2395-1E83-1BD8-945DAF62275E}"/>
              </a:ext>
            </a:extLst>
          </p:cNvPr>
          <p:cNvSpPr/>
          <p:nvPr/>
        </p:nvSpPr>
        <p:spPr bwMode="auto">
          <a:xfrm rot="5400000">
            <a:off x="1205783" y="4046516"/>
            <a:ext cx="428625" cy="323850"/>
          </a:xfrm>
          <a:prstGeom prst="rightArrow">
            <a:avLst/>
          </a:prstGeom>
          <a:solidFill>
            <a:srgbClr val="00CC99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CD0D8C8-A335-53F3-F3EC-FC0F6E8870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4713" y="4696721"/>
            <a:ext cx="455641" cy="436252"/>
          </a:xfrm>
          <a:prstGeom prst="rect">
            <a:avLst/>
          </a:prstGeom>
        </p:spPr>
      </p:pic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BE620BEE-2A04-5F5E-9765-03015FD732D0}"/>
              </a:ext>
            </a:extLst>
          </p:cNvPr>
          <p:cNvSpPr/>
          <p:nvPr/>
        </p:nvSpPr>
        <p:spPr bwMode="auto">
          <a:xfrm>
            <a:off x="575887" y="5377284"/>
            <a:ext cx="488806" cy="488806"/>
          </a:xfrm>
          <a:prstGeom prst="star5">
            <a:avLst/>
          </a:prstGeom>
          <a:solidFill>
            <a:srgbClr val="00664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66769"/>
      </p:ext>
    </p:extLst>
  </p:cSld>
  <p:clrMapOvr>
    <a:masterClrMapping/>
  </p:clrMapOvr>
</p:sld>
</file>

<file path=ppt/theme/theme1.xml><?xml version="1.0" encoding="utf-8"?>
<a:theme xmlns:a="http://schemas.openxmlformats.org/drawingml/2006/main" name="USAF(Unclas)">
  <a:themeElements>
    <a:clrScheme name="USAF(Unclas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USAF(Unclas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SAF(Unclas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AF(Unclas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9DF371D1-5A3A-4C74-9739-A2F5FC2E54A1}" vid="{410EFF4E-0CD4-4C1A-A7D0-744BB12CEF19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38891DD5727B49A40B0B5A3E7CEA21" ma:contentTypeVersion="18" ma:contentTypeDescription="Create a new document." ma:contentTypeScope="" ma:versionID="493b7898c04a071da0d71b45f03f781e">
  <xsd:schema xmlns:xsd="http://www.w3.org/2001/XMLSchema" xmlns:xs="http://www.w3.org/2001/XMLSchema" xmlns:p="http://schemas.microsoft.com/office/2006/metadata/properties" xmlns:ns2="13c81847-f230-4b5c-935e-ed874c30701f" xmlns:ns3="97356d69-a7be-46d2-9647-14ed01e1c860" xmlns:ns4="7ab23771-a9d7-4546-8935-7c156ab62ecf" xmlns:ns5="bac4e3eb-747f-43bc-bf10-c1bbb893ecac" targetNamespace="http://schemas.microsoft.com/office/2006/metadata/properties" ma:root="true" ma:fieldsID="2a5b3cec053eb89ce6ad7327e0134456" ns2:_="" ns3:_="" ns4:_="" ns5:_="">
    <xsd:import namespace="13c81847-f230-4b5c-935e-ed874c30701f"/>
    <xsd:import namespace="97356d69-a7be-46d2-9647-14ed01e1c860"/>
    <xsd:import namespace="7ab23771-a9d7-4546-8935-7c156ab62ecf"/>
    <xsd:import namespace="bac4e3eb-747f-43bc-bf10-c1bbb893eca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ReviewDate" minOccurs="0"/>
                <xsd:element ref="ns3:NeedsReviewedBy" minOccurs="0"/>
                <xsd:element ref="ns3:MediaServiceDateTaken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5:TaxCatchAll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c81847-f230-4b5c-935e-ed874c30701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356d69-a7be-46d2-9647-14ed01e1c8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ReviewDate" ma:index="19" nillable="true" ma:displayName="ReviewDate" ma:format="DateOnly" ma:internalName="ReviewDate">
      <xsd:simpleType>
        <xsd:restriction base="dms:DateTime"/>
      </xsd:simpleType>
    </xsd:element>
    <xsd:element name="NeedsReviewedBy" ma:index="20" nillable="true" ma:displayName="NeedsReviewedBy" ma:format="Dropdown" ma:list="UserInfo" ma:SharePointGroup="0" ma:internalName="NeedsReview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5476efd-2625-4ffb-b020-68dbe4abf3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b23771-a9d7-4546-8935-7c156ab62ec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c4e3eb-747f-43bc-bf10-c1bbb893ecac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30c3999-579a-4f47-b7d4-e91c32fd5c3d}" ma:internalName="TaxCatchAll" ma:showField="CatchAllData" ma:web="13c81847-f230-4b5c-935e-ed874c3070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viewDate xmlns="97356d69-a7be-46d2-9647-14ed01e1c860" xsi:nil="true"/>
    <TaxCatchAll xmlns="bac4e3eb-747f-43bc-bf10-c1bbb893ecac" xsi:nil="true"/>
    <NeedsReviewedBy xmlns="97356d69-a7be-46d2-9647-14ed01e1c860">
      <UserInfo>
        <DisplayName/>
        <AccountId xsi:nil="true"/>
        <AccountType/>
      </UserInfo>
    </NeedsReviewedBy>
    <lcf76f155ced4ddcb4097134ff3c332f xmlns="97356d69-a7be-46d2-9647-14ed01e1c860">
      <Terms xmlns="http://schemas.microsoft.com/office/infopath/2007/PartnerControls"/>
    </lcf76f155ced4ddcb4097134ff3c332f>
    <_dlc_DocId xmlns="13c81847-f230-4b5c-935e-ed874c30701f">4S77NF54MM7C-526890170-1690</_dlc_DocId>
    <_dlc_DocIdUrl xmlns="13c81847-f230-4b5c-935e-ed874c30701f">
      <Url>https://usaf.dps.mil/sites/10194/Repository/_layouts/15/DocIdRedir.aspx?ID=4S77NF54MM7C-526890170-1690</Url>
      <Description>4S77NF54MM7C-526890170-1690</Description>
    </_dlc_DocIdUrl>
  </documentManagement>
</p:properties>
</file>

<file path=customXml/itemProps1.xml><?xml version="1.0" encoding="utf-8"?>
<ds:datastoreItem xmlns:ds="http://schemas.openxmlformats.org/officeDocument/2006/customXml" ds:itemID="{6BD50D6B-55DD-4C94-B02C-25CB117386B8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056F99A-05D2-451D-A2EB-9FB9336E9A4A}">
  <ds:schemaRefs>
    <ds:schemaRef ds:uri="13c81847-f230-4b5c-935e-ed874c30701f"/>
    <ds:schemaRef ds:uri="7ab23771-a9d7-4546-8935-7c156ab62ecf"/>
    <ds:schemaRef ds:uri="97356d69-a7be-46d2-9647-14ed01e1c860"/>
    <ds:schemaRef ds:uri="bac4e3eb-747f-43bc-bf10-c1bbb893eca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2B76427-5C8E-433F-BDD4-18B3134AE9E8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CB735D54-B6C0-472A-9FF7-E9037BE8ABA2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7AED7F40-1307-406C-8C96-7B8671C9BF57}">
  <ds:schemaRefs>
    <ds:schemaRef ds:uri="13c81847-f230-4b5c-935e-ed874c30701f"/>
    <ds:schemaRef ds:uri="7ab23771-a9d7-4546-8935-7c156ab62ecf"/>
    <ds:schemaRef ds:uri="97356d69-a7be-46d2-9647-14ed01e1c860"/>
    <ds:schemaRef ds:uri="bac4e3eb-747f-43bc-bf10-c1bbb893eca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37adc8ff-f4a3-4a14-9c0d-84b4985de0d2}" enabled="1" method="Privileged" siteId="{8331b18d-2d87-48ef-a35f-ac8818ebf9b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07. DAF Briefing Template (Widescreen) 2025</Template>
  <TotalTime>219</TotalTime>
  <Words>634</Words>
  <Application>Microsoft Office PowerPoint</Application>
  <PresentationFormat>Widescreen</PresentationFormat>
  <Paragraphs>147</Paragraphs>
  <Slides>9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Century Schoolbook</vt:lpstr>
      <vt:lpstr>Times New Roman</vt:lpstr>
      <vt:lpstr>Wingdings</vt:lpstr>
      <vt:lpstr>USAF(Unclas)</vt:lpstr>
      <vt:lpstr>Worksheet</vt:lpstr>
      <vt:lpstr>FM Systems Update SDFM Mini-PDI</vt:lpstr>
      <vt:lpstr>ICAM</vt:lpstr>
      <vt:lpstr>DEAMS Capability Update </vt:lpstr>
      <vt:lpstr>Upcoming DEAMS Deployments</vt:lpstr>
      <vt:lpstr>J-Books Consolidation</vt:lpstr>
      <vt:lpstr>FAMS to FMSuite</vt:lpstr>
      <vt:lpstr>myPCS</vt:lpstr>
      <vt:lpstr>CRIS to FASTR</vt:lpstr>
      <vt:lpstr>Way Forward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ARMSTRONG, ELI A Maj USAF HAF SAF/FM</dc:creator>
  <cp:lastModifiedBy>CARR, LAURA M CTR DAF HAF SAF/FMIE</cp:lastModifiedBy>
  <cp:revision>1</cp:revision>
  <cp:lastPrinted>2020-01-27T21:04:07Z</cp:lastPrinted>
  <dcterms:created xsi:type="dcterms:W3CDTF">2025-10-25T17:54:37Z</dcterms:created>
  <dcterms:modified xsi:type="dcterms:W3CDTF">2026-05-01T16:30:48Z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display_urn:schemas-microsoft-com:office:office#Editor">
    <vt:lpwstr>BOLAND, PAUL S CTR US Air Force HAF SAF/AAIE</vt:lpwstr>
  </property>
  <property fmtid="{D5CDD505-2E9C-101B-9397-08002B2CF9AE}" pid="4" name="display_urn:schemas-microsoft-com:office:office#Author">
    <vt:lpwstr>BOLAND, PAUL S CTR US Air Force HAF SAF/AAIE</vt:lpwstr>
  </property>
  <property fmtid="{D5CDD505-2E9C-101B-9397-08002B2CF9AE}" pid="5" name="Order">
    <vt:r8>18700</vt:r8>
  </property>
  <property fmtid="{D5CDD505-2E9C-101B-9397-08002B2CF9AE}" pid="6" name="URL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ComplianceAssetId">
    <vt:lpwstr/>
  </property>
  <property fmtid="{D5CDD505-2E9C-101B-9397-08002B2CF9AE}" pid="12" name="TemplateUrl">
    <vt:lpwstr/>
  </property>
  <property fmtid="{D5CDD505-2E9C-101B-9397-08002B2CF9AE}" pid="13" name="MediaServiceImageTags">
    <vt:lpwstr/>
  </property>
  <property fmtid="{D5CDD505-2E9C-101B-9397-08002B2CF9AE}" pid="14" name="ContentTypeId">
    <vt:lpwstr>0x010100BD38891DD5727B49A40B0B5A3E7CEA21</vt:lpwstr>
  </property>
  <property fmtid="{D5CDD505-2E9C-101B-9397-08002B2CF9AE}" pid="15" name="_dlc_DocIdItemGuid">
    <vt:lpwstr>f97dafdf-f5b6-48ed-a3f9-f43d776f6ef4</vt:lpwstr>
  </property>
</Properties>
</file>