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EB46A-DBAE-41DF-9B6A-04CF1928A913}" v="4" dt="2026-04-14T13:34:54.383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204" autoAdjust="0"/>
  </p:normalViewPr>
  <p:slideViewPr>
    <p:cSldViewPr snapToGrid="0">
      <p:cViewPr varScale="1">
        <p:scale>
          <a:sx n="101" d="100"/>
          <a:sy n="101" d="100"/>
        </p:scale>
        <p:origin x="990" y="150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DERGAST, TAMMY M DO-02 USAF AFMC AFRL/RQFSS" userId="58f2b5f6-74c2-48dc-b41b-4171c2e1c3a4" providerId="ADAL" clId="{46974385-2C63-4F76-A61F-260EE9E6DA46}"/>
    <pc:docChg chg="custSel modSld">
      <pc:chgData name="PENDERGAST, TAMMY M DO-02 USAF AFMC AFRL/RQFSS" userId="58f2b5f6-74c2-48dc-b41b-4171c2e1c3a4" providerId="ADAL" clId="{46974385-2C63-4F76-A61F-260EE9E6DA46}" dt="2026-04-14T13:35:41.179" v="55" actId="20577"/>
      <pc:docMkLst>
        <pc:docMk/>
      </pc:docMkLst>
      <pc:sldChg chg="modSp mod">
        <pc:chgData name="PENDERGAST, TAMMY M DO-02 USAF AFMC AFRL/RQFSS" userId="58f2b5f6-74c2-48dc-b41b-4171c2e1c3a4" providerId="ADAL" clId="{46974385-2C63-4F76-A61F-260EE9E6DA46}" dt="2026-04-14T13:35:41.179" v="55" actId="20577"/>
        <pc:sldMkLst>
          <pc:docMk/>
          <pc:sldMk cId="1418789964" sldId="286"/>
        </pc:sldMkLst>
        <pc:spChg chg="mod">
          <ac:chgData name="PENDERGAST, TAMMY M DO-02 USAF AFMC AFRL/RQFSS" userId="58f2b5f6-74c2-48dc-b41b-4171c2e1c3a4" providerId="ADAL" clId="{46974385-2C63-4F76-A61F-260EE9E6DA46}" dt="2026-04-14T13:35:41.179" v="55" actId="20577"/>
          <ac:spMkLst>
            <pc:docMk/>
            <pc:sldMk cId="1418789964" sldId="286"/>
            <ac:spMk id="2" creationId="{67708C79-A4AC-4B5D-92DF-600737E4D11A}"/>
          </ac:spMkLst>
        </pc:spChg>
        <pc:spChg chg="mod">
          <ac:chgData name="PENDERGAST, TAMMY M DO-02 USAF AFMC AFRL/RQFSS" userId="58f2b5f6-74c2-48dc-b41b-4171c2e1c3a4" providerId="ADAL" clId="{46974385-2C63-4F76-A61F-260EE9E6DA46}" dt="2026-04-14T13:00:31.678" v="37" actId="255"/>
          <ac:spMkLst>
            <pc:docMk/>
            <pc:sldMk cId="1418789964" sldId="286"/>
            <ac:spMk id="7" creationId="{02492136-277B-808E-9D1B-0527359207DB}"/>
          </ac:spMkLst>
        </pc:spChg>
        <pc:spChg chg="mod">
          <ac:chgData name="PENDERGAST, TAMMY M DO-02 USAF AFMC AFRL/RQFSS" userId="58f2b5f6-74c2-48dc-b41b-4171c2e1c3a4" providerId="ADAL" clId="{46974385-2C63-4F76-A61F-260EE9E6DA46}" dt="2026-04-14T13:00:43.887" v="43" actId="20577"/>
          <ac:spMkLst>
            <pc:docMk/>
            <pc:sldMk cId="1418789964" sldId="286"/>
            <ac:spMk id="12" creationId="{D3251268-42B4-3B45-A59B-740E2DB97A00}"/>
          </ac:spMkLst>
        </pc:spChg>
        <pc:picChg chg="mod">
          <ac:chgData name="PENDERGAST, TAMMY M DO-02 USAF AFMC AFRL/RQFSS" userId="58f2b5f6-74c2-48dc-b41b-4171c2e1c3a4" providerId="ADAL" clId="{46974385-2C63-4F76-A61F-260EE9E6DA46}" dt="2026-04-14T13:00:36.216" v="38" actId="1076"/>
          <ac:picMkLst>
            <pc:docMk/>
            <pc:sldMk cId="1418789964" sldId="286"/>
            <ac:picMk id="4" creationId="{70EB96EA-E1EF-6862-9244-FADBD7FBA6A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4/14/2026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si.apps.mil/r/0VyZnaev5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440" y="597729"/>
            <a:ext cx="7889768" cy="233772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~~SAVE THE DATE~~</a:t>
            </a:r>
            <a:b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29</a:t>
            </a:r>
            <a:r>
              <a:rPr lang="en-US" sz="2800" i="1" baseline="30000" dirty="0">
                <a:solidFill>
                  <a:schemeClr val="tx1"/>
                </a:solidFill>
                <a:latin typeface="Arial Nova" panose="020B0504020202020204" pitchFamily="34" charset="0"/>
              </a:rPr>
              <a:t>th</a:t>
            </a:r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 Annual Mini-</a:t>
            </a:r>
            <a:r>
              <a:rPr lang="en-US" sz="2800" i="1" dirty="0" err="1">
                <a:solidFill>
                  <a:schemeClr val="tx1"/>
                </a:solidFill>
                <a:latin typeface="Arial Nova" panose="020B0504020202020204" pitchFamily="34" charset="0"/>
              </a:rPr>
              <a:t>pdi</a:t>
            </a:r>
            <a:b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</a:br>
            <a:r>
              <a:rPr lang="en-US" sz="2800" i="1" dirty="0">
                <a:solidFill>
                  <a:schemeClr val="bg1"/>
                </a:solidFill>
              </a:rPr>
              <a:t>FM at the Speed of Defense</a:t>
            </a:r>
            <a:b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May 6</a:t>
            </a:r>
            <a:r>
              <a:rPr lang="en-US" sz="2800" i="1" baseline="30000" dirty="0">
                <a:solidFill>
                  <a:schemeClr val="tx1"/>
                </a:solidFill>
                <a:latin typeface="Arial Nova" panose="020B0504020202020204" pitchFamily="34" charset="0"/>
              </a:rPr>
              <a:t>TH</a:t>
            </a:r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, 2026 AT HOPE HOTEL </a:t>
            </a:r>
            <a:b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0730-1630</a:t>
            </a:r>
            <a:b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</a:br>
            <a: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  <a:t>6 CPE CREDITS</a:t>
            </a:r>
            <a:br>
              <a:rPr lang="en-US" sz="2800" i="1" dirty="0">
                <a:solidFill>
                  <a:schemeClr val="tx1"/>
                </a:solidFill>
                <a:latin typeface="Arial Nova" panose="020B0504020202020204" pitchFamily="34" charset="0"/>
              </a:rPr>
            </a:br>
            <a:endParaRPr lang="en-US" sz="2800" i="1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3251268-42B4-3B45-A59B-740E2DB97A0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520440" y="2935453"/>
            <a:ext cx="2994660" cy="25509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latin typeface="Arial Nova" panose="020B0504020202020204" pitchFamily="34" charset="0"/>
              </a:rPr>
              <a:t>Buffet by Hope Hotel Catering</a:t>
            </a:r>
          </a:p>
          <a:p>
            <a:pPr marL="0" indent="0">
              <a:buNone/>
            </a:pPr>
            <a:r>
              <a:rPr lang="en-US" i="1" dirty="0">
                <a:latin typeface="Arial Nova" panose="020B0504020202020204" pitchFamily="34" charset="0"/>
              </a:rPr>
              <a:t>Landing Fee: $30 Members</a:t>
            </a:r>
          </a:p>
          <a:p>
            <a:pPr marL="0" indent="0">
              <a:buNone/>
            </a:pPr>
            <a:r>
              <a:rPr lang="en-US" i="1" dirty="0">
                <a:latin typeface="Arial Nova" panose="020B0504020202020204" pitchFamily="34" charset="0"/>
              </a:rPr>
              <a:t>$40 Non-Members</a:t>
            </a:r>
          </a:p>
          <a:p>
            <a:pPr marL="0" indent="0">
              <a:buNone/>
            </a:pPr>
            <a:r>
              <a:rPr lang="en-US" i="1" dirty="0">
                <a:latin typeface="Arial Nova" panose="020B0504020202020204" pitchFamily="34" charset="0"/>
              </a:rPr>
              <a:t>Payable by Venmo /Cash to your VP</a:t>
            </a:r>
          </a:p>
          <a:p>
            <a:pPr marL="0" indent="0">
              <a:buNone/>
            </a:pPr>
            <a:r>
              <a:rPr lang="en-US" b="1" i="1" u="sng" dirty="0">
                <a:solidFill>
                  <a:srgbClr val="993366"/>
                </a:solidFill>
                <a:latin typeface="Arial Nova" panose="020B0504020202020204" pitchFamily="34" charset="0"/>
              </a:rPr>
              <a:t>NO SALES AT THE DOOR</a:t>
            </a:r>
            <a:r>
              <a:rPr lang="en-US" b="1" i="1" u="sng" dirty="0">
                <a:solidFill>
                  <a:srgbClr val="CC0099"/>
                </a:solidFill>
                <a:latin typeface="Arial Nova" panose="020B0504020202020204" pitchFamily="34" charset="0"/>
              </a:rPr>
              <a:t>!</a:t>
            </a:r>
            <a:endParaRPr lang="en-US" dirty="0">
              <a:solidFill>
                <a:srgbClr val="CC0099"/>
              </a:solidFill>
              <a:latin typeface="Arial Nova" panose="020B0504020202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492136-277B-808E-9D1B-052735920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67524" y="2781300"/>
            <a:ext cx="4538995" cy="3478971"/>
          </a:xfrm>
        </p:spPr>
        <p:txBody>
          <a:bodyPr>
            <a:noAutofit/>
          </a:bodyPr>
          <a:lstStyle/>
          <a:p>
            <a:pPr algn="ctr"/>
            <a:r>
              <a:rPr lang="en-US" sz="16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See below to register for the 2026 MINI-PDI now:</a:t>
            </a:r>
            <a:endParaRPr lang="en-US" sz="1600" b="1" dirty="0">
              <a:solidFill>
                <a:srgbClr val="993366"/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  <a:p>
            <a:r>
              <a:rPr lang="en-US" sz="1600" b="1" dirty="0">
                <a:latin typeface="Adobe Gothic Std B" panose="020B0800000000000000" pitchFamily="34" charset="-128"/>
                <a:ea typeface="Adobe Gothic Std B" panose="020B0800000000000000" pitchFamily="34" charset="-128"/>
                <a:hlinkClick r:id="rId3"/>
              </a:rPr>
              <a:t>https://forms.osi.apps.mil/r/0VyZnaev5R</a:t>
            </a:r>
            <a:r>
              <a:rPr lang="en-US" sz="1600" b="1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</a:p>
          <a:p>
            <a:r>
              <a:rPr lang="en-US" sz="1600" b="1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Hosted by the </a:t>
            </a:r>
            <a:r>
              <a:rPr lang="en-US" sz="1600" b="1" dirty="0">
                <a:solidFill>
                  <a:srgbClr val="993366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Aviation Chapter</a:t>
            </a:r>
            <a:r>
              <a:rPr lang="en-US" sz="1600" b="1" dirty="0">
                <a:solidFill>
                  <a:srgbClr val="C00000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</a:t>
            </a:r>
            <a:r>
              <a:rPr lang="en-US" sz="1600" b="1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servicing Wright-Patterson AFB and the surrounding Dayton area</a:t>
            </a:r>
            <a:r>
              <a:rPr lang="en-US" sz="16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.</a:t>
            </a:r>
          </a:p>
          <a:p>
            <a:r>
              <a:rPr lang="en-US" sz="1600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  * </a:t>
            </a:r>
            <a:r>
              <a:rPr lang="en-US" sz="1600" b="1" i="1" u="sng" dirty="0">
                <a:latin typeface="Adobe Gothic Std B" panose="020B0800000000000000" pitchFamily="34" charset="-128"/>
                <a:ea typeface="Adobe Gothic Std B" panose="020B0800000000000000" pitchFamily="34" charset="-128"/>
              </a:rPr>
              <a:t>Scan QR code to become a member of the Aviation Chapter </a:t>
            </a:r>
            <a:r>
              <a:rPr lang="en-US" sz="1600" b="1" dirty="0">
                <a:latin typeface="Adobe Gothic Std B" panose="020B0800000000000000" pitchFamily="34" charset="-128"/>
                <a:ea typeface="Adobe Gothic Std B" panose="020B0800000000000000" pitchFamily="34" charset="-128"/>
                <a:sym typeface="Wingdings" panose="05000000000000000000" pitchFamily="2" charset="2"/>
              </a:rPr>
              <a:t>   </a:t>
            </a:r>
            <a:endParaRPr lang="en-US" sz="1600" dirty="0"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8D12A2-AF66-4C8D-DCC4-DB477FEBF9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4200" y="5436982"/>
            <a:ext cx="1406573" cy="13906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EB96EA-E1EF-6862-9244-FADBD7FBA6A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996" t="6311"/>
          <a:stretch>
            <a:fillRect/>
          </a:stretch>
        </p:blipFill>
        <p:spPr>
          <a:xfrm>
            <a:off x="9552969" y="5119023"/>
            <a:ext cx="1624951" cy="1595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7899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bd84cd2-a803-4625-aaf7-424aaac7782e}" enabled="1" method="Standard" siteId="{8331b18d-2d87-48ef-a35f-ac8818ebf9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{7EFE7762-1B3C-465C-962D-E0795C92ADFD}TF55c86556-70ea-476e-aa05-13a38f2d5b0da1381d77_win32-a3c664429073</Template>
  <TotalTime>264</TotalTime>
  <Words>113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Gothic Std B</vt:lpstr>
      <vt:lpstr>Arial</vt:lpstr>
      <vt:lpstr>Arial Nova</vt:lpstr>
      <vt:lpstr>Avenir Next LT Pro</vt:lpstr>
      <vt:lpstr>Calibri</vt:lpstr>
      <vt:lpstr>Custom</vt:lpstr>
      <vt:lpstr>~~SAVE THE DATE~~ 29th Annual Mini-pdi FM at the Speed of Defense May 6TH, 2026 AT HOPE HOTEL  0730-1630 6 CPE CREDITS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PENDERGAST, TAMMY M DO-02 USAF AFMC AFRL/RQFSS</dc:creator>
  <cp:lastModifiedBy>DIEHL, GEORGE E JR CIV USAF AFMC HQ AFMC/FMC</cp:lastModifiedBy>
  <cp:revision>2</cp:revision>
  <dcterms:created xsi:type="dcterms:W3CDTF">2026-04-13T17:45:03Z</dcterms:created>
  <dcterms:modified xsi:type="dcterms:W3CDTF">2026-04-14T13:52:16Z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