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</p:sldMasterIdLst>
  <p:notesMasterIdLst>
    <p:notesMasterId r:id="rId26"/>
  </p:notesMasterIdLst>
  <p:handoutMasterIdLst>
    <p:handoutMasterId r:id="rId27"/>
  </p:handoutMasterIdLst>
  <p:sldIdLst>
    <p:sldId id="315" r:id="rId5"/>
    <p:sldId id="317" r:id="rId6"/>
    <p:sldId id="266" r:id="rId7"/>
    <p:sldId id="333" r:id="rId8"/>
    <p:sldId id="318" r:id="rId9"/>
    <p:sldId id="332" r:id="rId10"/>
    <p:sldId id="334" r:id="rId11"/>
    <p:sldId id="320" r:id="rId12"/>
    <p:sldId id="321" r:id="rId13"/>
    <p:sldId id="322" r:id="rId14"/>
    <p:sldId id="323" r:id="rId15"/>
    <p:sldId id="335" r:id="rId16"/>
    <p:sldId id="324" r:id="rId17"/>
    <p:sldId id="337" r:id="rId18"/>
    <p:sldId id="325" r:id="rId19"/>
    <p:sldId id="336" r:id="rId20"/>
    <p:sldId id="327" r:id="rId21"/>
    <p:sldId id="295" r:id="rId22"/>
    <p:sldId id="329" r:id="rId23"/>
    <p:sldId id="330" r:id="rId24"/>
    <p:sldId id="33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B6D35D3E-87D5-4E6E-98D4-C163C3B32C83}">
          <p14:sldIdLst>
            <p14:sldId id="315"/>
            <p14:sldId id="317"/>
            <p14:sldId id="266"/>
          </p14:sldIdLst>
        </p14:section>
        <p14:section name="Background and Purpose" id="{C25F268A-917D-409A-907F-DD1FF0738619}">
          <p14:sldIdLst>
            <p14:sldId id="333"/>
            <p14:sldId id="318"/>
            <p14:sldId id="332"/>
          </p14:sldIdLst>
        </p14:section>
        <p14:section name="Key Elements of Study" id="{35F8A44D-4D73-4168-9BE6-FF6DF2AF93BC}">
          <p14:sldIdLst>
            <p14:sldId id="334"/>
            <p14:sldId id="320"/>
            <p14:sldId id="321"/>
            <p14:sldId id="322"/>
            <p14:sldId id="323"/>
          </p14:sldIdLst>
        </p14:section>
        <p14:section name="Design and Findings" id="{F4CAB77D-350B-4321-A4FC-1FD0BEC97E31}">
          <p14:sldIdLst>
            <p14:sldId id="335"/>
            <p14:sldId id="324"/>
            <p14:sldId id="337"/>
            <p14:sldId id="325"/>
          </p14:sldIdLst>
        </p14:section>
        <p14:section name="Takeaways" id="{22FD6BC2-ADF8-4D12-ACF1-F0A32FADB91B}">
          <p14:sldIdLst>
            <p14:sldId id="336"/>
            <p14:sldId id="327"/>
            <p14:sldId id="295"/>
          </p14:sldIdLst>
        </p14:section>
        <p14:section name="Backup" id="{BA92FCE5-9656-47D0-9F9A-5CFD56195EF0}">
          <p14:sldIdLst>
            <p14:sldId id="329"/>
            <p14:sldId id="330"/>
            <p14:sldId id="3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5AA1BD55-57CD-466E-0725-B6CBA11E0D12}" name="Lauren Weldy (ALLEGIS GROUP SERVICES)" initials="LW" userId="S::v-lweldy@microsoft.com::07a2285c-a352-4b96-8658-ecc34365c1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7B8"/>
    <a:srgbClr val="EBE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75108-8ECF-4D9F-ACD2-7FB13E6AE5A0}" v="144" dt="2025-07-29T18:40:06.537"/>
  </p1510:revLst>
</p1510:revInfo>
</file>

<file path=ppt/tableStyles.xml><?xml version="1.0" encoding="utf-8"?>
<a:tblStyleLst xmlns:a="http://schemas.openxmlformats.org/drawingml/2006/main" def="{8A107856-5554-42FB-B03E-39F5DBC370B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383" autoAdjust="0"/>
  </p:normalViewPr>
  <p:slideViewPr>
    <p:cSldViewPr snapToGrid="0">
      <p:cViewPr varScale="1">
        <p:scale>
          <a:sx n="60" d="100"/>
          <a:sy n="60" d="100"/>
        </p:scale>
        <p:origin x="2526" y="3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2640" y="28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HL, GEORGE E JR CIV USAF AFMC HQ AFMC/FMCA" userId="3dad3f46-0668-4ba8-a6be-1b9a16d914ec" providerId="ADAL" clId="{9CB75108-8ECF-4D9F-ACD2-7FB13E6AE5A0}"/>
    <pc:docChg chg="undo redo custSel addSld delSld modSld sldOrd delSection modSection">
      <pc:chgData name="DIEHL, GEORGE E JR CIV USAF AFMC HQ AFMC/FMCA" userId="3dad3f46-0668-4ba8-a6be-1b9a16d914ec" providerId="ADAL" clId="{9CB75108-8ECF-4D9F-ACD2-7FB13E6AE5A0}" dt="2025-07-29T18:40:22.415" v="482" actId="47"/>
      <pc:docMkLst>
        <pc:docMk/>
      </pc:docMkLst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3111549375" sldId="256"/>
        </pc:sldMkLst>
      </pc:sldChg>
      <pc:sldChg chg="addSp delSp modSp mod setBg modClrScheme delDesignElem chgLayout">
        <pc:chgData name="DIEHL, GEORGE E JR CIV USAF AFMC HQ AFMC/FMCA" userId="3dad3f46-0668-4ba8-a6be-1b9a16d914ec" providerId="ADAL" clId="{9CB75108-8ECF-4D9F-ACD2-7FB13E6AE5A0}" dt="2025-07-29T16:45:33.353" v="405" actId="478"/>
        <pc:sldMkLst>
          <pc:docMk/>
          <pc:sldMk cId="3318299500" sldId="266"/>
        </pc:sldMkLst>
        <pc:spChg chg="del mod">
          <ac:chgData name="DIEHL, GEORGE E JR CIV USAF AFMC HQ AFMC/FMCA" userId="3dad3f46-0668-4ba8-a6be-1b9a16d914ec" providerId="ADAL" clId="{9CB75108-8ECF-4D9F-ACD2-7FB13E6AE5A0}" dt="2025-07-29T16:41:06.275" v="373" actId="478"/>
          <ac:spMkLst>
            <pc:docMk/>
            <pc:sldMk cId="3318299500" sldId="266"/>
            <ac:spMk id="4" creationId="{FFDE6B89-9484-4E50-8387-C55E031D8549}"/>
          </ac:spMkLst>
        </pc:spChg>
        <pc:spChg chg="del">
          <ac:chgData name="DIEHL, GEORGE E JR CIV USAF AFMC HQ AFMC/FMCA" userId="3dad3f46-0668-4ba8-a6be-1b9a16d914ec" providerId="ADAL" clId="{9CB75108-8ECF-4D9F-ACD2-7FB13E6AE5A0}" dt="2025-07-28T21:50:58.213" v="31" actId="26606"/>
          <ac:spMkLst>
            <pc:docMk/>
            <pc:sldMk cId="3318299500" sldId="266"/>
            <ac:spMk id="5" creationId="{30EB58E2-A9A0-481A-8B5B-381B836CE40B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11" creationId="{0786F82F-1B47-46ED-8EAE-53EF71E59E9A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13" creationId="{EF1BAF6F-6275-4646-9C59-331B29B9550F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15" creationId="{72526924-84D3-45FB-A5FE-62D8FCBF53B6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17" creationId="{5C2A6256-1DD0-4E4B-A8B3-9A711B4DBE0C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19" creationId="{41760540-185E-4652-BFD2-9B362EF3BC99}"/>
          </ac:spMkLst>
        </pc:spChg>
        <pc:spChg chg="add del mod">
          <ac:chgData name="DIEHL, GEORGE E JR CIV USAF AFMC HQ AFMC/FMCA" userId="3dad3f46-0668-4ba8-a6be-1b9a16d914ec" providerId="ADAL" clId="{9CB75108-8ECF-4D9F-ACD2-7FB13E6AE5A0}" dt="2025-07-29T16:41:10.792" v="375" actId="478"/>
          <ac:spMkLst>
            <pc:docMk/>
            <pc:sldMk cId="3318299500" sldId="266"/>
            <ac:spMk id="20" creationId="{99415411-DC54-EA33-1667-716326857632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21" creationId="{729789F4-85C1-41A0-83EB-992E22210CB9}"/>
          </ac:spMkLst>
        </pc:spChg>
        <pc:spChg chg="add del mod">
          <ac:chgData name="DIEHL, GEORGE E JR CIV USAF AFMC HQ AFMC/FMCA" userId="3dad3f46-0668-4ba8-a6be-1b9a16d914ec" providerId="ADAL" clId="{9CB75108-8ECF-4D9F-ACD2-7FB13E6AE5A0}" dt="2025-07-29T16:44:18.420" v="396" actId="21"/>
          <ac:spMkLst>
            <pc:docMk/>
            <pc:sldMk cId="3318299500" sldId="266"/>
            <ac:spMk id="22" creationId="{2ADCF255-BBC9-C122-93C6-0B70AED4B09D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23" creationId="{9D9D367D-6DD2-4A7C-8918-0DCAC297559A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24" creationId="{EEF30D2D-9853-806C-BD71-E7E6DF0CCCEF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44:18.872" v="397" actId="700"/>
          <ac:spMkLst>
            <pc:docMk/>
            <pc:sldMk cId="3318299500" sldId="266"/>
            <ac:spMk id="25" creationId="{8D146920-5FA9-5B97-1A25-844DFE0BBA2F}"/>
          </ac:spMkLst>
        </pc:spChg>
        <pc:graphicFrameChg chg="add mod ord">
          <ac:chgData name="DIEHL, GEORGE E JR CIV USAF AFMC HQ AFMC/FMCA" userId="3dad3f46-0668-4ba8-a6be-1b9a16d914ec" providerId="ADAL" clId="{9CB75108-8ECF-4D9F-ACD2-7FB13E6AE5A0}" dt="2025-07-29T16:44:18.872" v="397" actId="700"/>
          <ac:graphicFrameMkLst>
            <pc:docMk/>
            <pc:sldMk cId="3318299500" sldId="266"/>
            <ac:graphicFrameMk id="7" creationId="{FBE36E84-BAB1-2B96-320A-5FE199F71B14}"/>
          </ac:graphicFrameMkLst>
        </pc:graphicFrameChg>
        <pc:picChg chg="add del mod">
          <ac:chgData name="DIEHL, GEORGE E JR CIV USAF AFMC HQ AFMC/FMCA" userId="3dad3f46-0668-4ba8-a6be-1b9a16d914ec" providerId="ADAL" clId="{9CB75108-8ECF-4D9F-ACD2-7FB13E6AE5A0}" dt="2025-07-29T15:55:09.427" v="50" actId="478"/>
          <ac:picMkLst>
            <pc:docMk/>
            <pc:sldMk cId="3318299500" sldId="266"/>
            <ac:picMk id="3" creationId="{602E4142-13BA-7BEC-4E1A-42B642A78C7C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5:55:09.427" v="50" actId="478"/>
          <ac:picMkLst>
            <pc:docMk/>
            <pc:sldMk cId="3318299500" sldId="266"/>
            <ac:picMk id="6" creationId="{699D87AB-236B-FF78-9714-1368218ABDE0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5:55:09.427" v="50" actId="478"/>
          <ac:picMkLst>
            <pc:docMk/>
            <pc:sldMk cId="3318299500" sldId="266"/>
            <ac:picMk id="9" creationId="{8933815D-BE1D-B7E2-5228-6730783ED339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5:54:58.643" v="48" actId="21"/>
          <ac:picMkLst>
            <pc:docMk/>
            <pc:sldMk cId="3318299500" sldId="266"/>
            <ac:picMk id="12" creationId="{67F480B8-B00B-7FEF-B112-595E7345E1E4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5:55:09.427" v="50" actId="478"/>
          <ac:picMkLst>
            <pc:docMk/>
            <pc:sldMk cId="3318299500" sldId="266"/>
            <ac:picMk id="16" creationId="{94C6BB26-899B-E9AA-3A3D-6E0CB06F9B77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6:45:33.353" v="405" actId="478"/>
          <ac:picMkLst>
            <pc:docMk/>
            <pc:sldMk cId="3318299500" sldId="266"/>
            <ac:picMk id="27" creationId="{D2671774-BEB8-F27E-DFD3-EC6234DF7DDB}"/>
          </ac:picMkLst>
        </pc:picChg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2779792646" sldId="271"/>
        </pc:sldMkLst>
      </pc:sldChg>
      <pc:sldChg chg="addSp delSp modSp mod ord modNotesTx">
        <pc:chgData name="DIEHL, GEORGE E JR CIV USAF AFMC HQ AFMC/FMCA" userId="3dad3f46-0668-4ba8-a6be-1b9a16d914ec" providerId="ADAL" clId="{9CB75108-8ECF-4D9F-ACD2-7FB13E6AE5A0}" dt="2025-07-29T16:02:03.207" v="90" actId="20577"/>
        <pc:sldMkLst>
          <pc:docMk/>
          <pc:sldMk cId="798203993" sldId="295"/>
        </pc:sldMkLst>
        <pc:spChg chg="mod">
          <ac:chgData name="DIEHL, GEORGE E JR CIV USAF AFMC HQ AFMC/FMCA" userId="3dad3f46-0668-4ba8-a6be-1b9a16d914ec" providerId="ADAL" clId="{9CB75108-8ECF-4D9F-ACD2-7FB13E6AE5A0}" dt="2025-07-28T21:48:25.029" v="14" actId="20577"/>
          <ac:spMkLst>
            <pc:docMk/>
            <pc:sldMk cId="798203993" sldId="295"/>
            <ac:spMk id="4" creationId="{664081DB-1923-4878-AB15-AD54F35A1DC7}"/>
          </ac:spMkLst>
        </pc:spChg>
        <pc:spChg chg="del mod">
          <ac:chgData name="DIEHL, GEORGE E JR CIV USAF AFMC HQ AFMC/FMCA" userId="3dad3f46-0668-4ba8-a6be-1b9a16d914ec" providerId="ADAL" clId="{9CB75108-8ECF-4D9F-ACD2-7FB13E6AE5A0}" dt="2025-07-28T21:48:18.548" v="4"/>
          <ac:spMkLst>
            <pc:docMk/>
            <pc:sldMk cId="798203993" sldId="295"/>
            <ac:spMk id="5" creationId="{5755816F-F516-477A-8EF2-D8CA20267590}"/>
          </ac:spMkLst>
        </pc:spChg>
        <pc:picChg chg="add mod">
          <ac:chgData name="DIEHL, GEORGE E JR CIV USAF AFMC HQ AFMC/FMCA" userId="3dad3f46-0668-4ba8-a6be-1b9a16d914ec" providerId="ADAL" clId="{9CB75108-8ECF-4D9F-ACD2-7FB13E6AE5A0}" dt="2025-07-28T21:48:18.548" v="4"/>
          <ac:picMkLst>
            <pc:docMk/>
            <pc:sldMk cId="798203993" sldId="295"/>
            <ac:picMk id="2" creationId="{2D17E6B1-5F38-6198-0D62-B1C1BEBCA528}"/>
          </ac:picMkLst>
        </pc:picChg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3345023337" sldId="300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2225637236" sldId="305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1170108823" sldId="309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4065057152" sldId="310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1230700268" sldId="312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4153247059" sldId="313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2916022834" sldId="314"/>
        </pc:sldMkLst>
      </pc:sldChg>
      <pc:sldChg chg="del">
        <pc:chgData name="DIEHL, GEORGE E JR CIV USAF AFMC HQ AFMC/FMCA" userId="3dad3f46-0668-4ba8-a6be-1b9a16d914ec" providerId="ADAL" clId="{9CB75108-8ECF-4D9F-ACD2-7FB13E6AE5A0}" dt="2025-07-28T21:48:02.295" v="0" actId="47"/>
        <pc:sldMkLst>
          <pc:docMk/>
          <pc:sldMk cId="2394014735" sldId="316"/>
        </pc:sldMkLst>
      </pc:sldChg>
      <pc:sldChg chg="addSp delSp modSp mod modClrScheme chgLayout">
        <pc:chgData name="DIEHL, GEORGE E JR CIV USAF AFMC HQ AFMC/FMCA" userId="3dad3f46-0668-4ba8-a6be-1b9a16d914ec" providerId="ADAL" clId="{9CB75108-8ECF-4D9F-ACD2-7FB13E6AE5A0}" dt="2025-07-29T16:44:15.013" v="393" actId="6264"/>
        <pc:sldMkLst>
          <pc:docMk/>
          <pc:sldMk cId="2537793410" sldId="317"/>
        </pc:sldMkLst>
        <pc:spChg chg="del mod ord">
          <ac:chgData name="DIEHL, GEORGE E JR CIV USAF AFMC HQ AFMC/FMCA" userId="3dad3f46-0668-4ba8-a6be-1b9a16d914ec" providerId="ADAL" clId="{9CB75108-8ECF-4D9F-ACD2-7FB13E6AE5A0}" dt="2025-07-29T16:29:38.155" v="254" actId="478"/>
          <ac:spMkLst>
            <pc:docMk/>
            <pc:sldMk cId="2537793410" sldId="317"/>
            <ac:spMk id="2" creationId="{5DB4A52B-D98B-A749-2F83-458CB0B2C130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29:07.071" v="248" actId="700"/>
          <ac:spMkLst>
            <pc:docMk/>
            <pc:sldMk cId="2537793410" sldId="317"/>
            <ac:spMk id="3" creationId="{AAD83F42-766D-51AC-565F-8801A2EFB32C}"/>
          </ac:spMkLst>
        </pc:spChg>
        <pc:spChg chg="add mod ord">
          <ac:chgData name="DIEHL, GEORGE E JR CIV USAF AFMC HQ AFMC/FMCA" userId="3dad3f46-0668-4ba8-a6be-1b9a16d914ec" providerId="ADAL" clId="{9CB75108-8ECF-4D9F-ACD2-7FB13E6AE5A0}" dt="2025-07-29T16:44:15.013" v="393" actId="6264"/>
          <ac:spMkLst>
            <pc:docMk/>
            <pc:sldMk cId="2537793410" sldId="317"/>
            <ac:spMk id="4" creationId="{6DFF33BE-E331-9040-C28E-E456D1B20B3B}"/>
          </ac:spMkLst>
        </pc:spChg>
        <pc:spChg chg="add del mod">
          <ac:chgData name="DIEHL, GEORGE E JR CIV USAF AFMC HQ AFMC/FMCA" userId="3dad3f46-0668-4ba8-a6be-1b9a16d914ec" providerId="ADAL" clId="{9CB75108-8ECF-4D9F-ACD2-7FB13E6AE5A0}" dt="2025-07-29T16:44:15.013" v="393" actId="6264"/>
          <ac:spMkLst>
            <pc:docMk/>
            <pc:sldMk cId="2537793410" sldId="317"/>
            <ac:spMk id="5" creationId="{C4BEEAE6-F561-CEAE-BF23-2C204B792A3B}"/>
          </ac:spMkLst>
        </pc:spChg>
        <pc:spChg chg="add del mod">
          <ac:chgData name="DIEHL, GEORGE E JR CIV USAF AFMC HQ AFMC/FMCA" userId="3dad3f46-0668-4ba8-a6be-1b9a16d914ec" providerId="ADAL" clId="{9CB75108-8ECF-4D9F-ACD2-7FB13E6AE5A0}" dt="2025-07-29T16:44:15.013" v="393" actId="6264"/>
          <ac:spMkLst>
            <pc:docMk/>
            <pc:sldMk cId="2537793410" sldId="317"/>
            <ac:spMk id="6" creationId="{6A274CF9-2457-E6A9-CD56-A4120E93D104}"/>
          </ac:spMkLst>
        </pc:spChg>
        <pc:spChg chg="mod ord">
          <ac:chgData name="DIEHL, GEORGE E JR CIV USAF AFMC HQ AFMC/FMCA" userId="3dad3f46-0668-4ba8-a6be-1b9a16d914ec" providerId="ADAL" clId="{9CB75108-8ECF-4D9F-ACD2-7FB13E6AE5A0}" dt="2025-07-29T16:44:15.013" v="393" actId="6264"/>
          <ac:spMkLst>
            <pc:docMk/>
            <pc:sldMk cId="2537793410" sldId="317"/>
            <ac:spMk id="7" creationId="{3D448C4B-F1EB-26AF-4822-C4C888AFFB87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44:15.013" v="393" actId="6264"/>
          <ac:spMkLst>
            <pc:docMk/>
            <pc:sldMk cId="2537793410" sldId="317"/>
            <ac:spMk id="8" creationId="{7F0163FE-05BC-52F2-7676-A1563A9A86B0}"/>
          </ac:spMkLst>
        </pc:spChg>
      </pc:sldChg>
      <pc:sldChg chg="addSp delSp modSp mod setBg">
        <pc:chgData name="DIEHL, GEORGE E JR CIV USAF AFMC HQ AFMC/FMCA" userId="3dad3f46-0668-4ba8-a6be-1b9a16d914ec" providerId="ADAL" clId="{9CB75108-8ECF-4D9F-ACD2-7FB13E6AE5A0}" dt="2025-07-29T16:27:11.156" v="241" actId="404"/>
        <pc:sldMkLst>
          <pc:docMk/>
          <pc:sldMk cId="486047245" sldId="318"/>
        </pc:sldMkLst>
        <pc:spChg chg="mo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2" creationId="{05657AA2-E2E3-8283-DA77-4C3EF45C22E5}"/>
          </ac:spMkLst>
        </pc:spChg>
        <pc:spChg chg="del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3" creationId="{101C125C-3551-4F32-25B7-78E182AA0AD3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9" creationId="{0786F82F-1B47-46ED-8EAE-53EF71E59E9A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11" creationId="{EF1BAF6F-6275-4646-9C59-331B29B9550F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13" creationId="{72526924-84D3-45FB-A5FE-62D8FCBF53B6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15" creationId="{5C2A6256-1DD0-4E4B-A8B3-9A711B4DBE0C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17" creationId="{41760540-185E-4652-BFD2-9B362EF3BC99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19" creationId="{729789F4-85C1-41A0-83EB-992E22210CB9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1:31.587" v="32" actId="26606"/>
          <ac:spMkLst>
            <pc:docMk/>
            <pc:sldMk cId="486047245" sldId="318"/>
            <ac:spMk id="21" creationId="{9D9D367D-6DD2-4A7C-8918-0DCAC297559A}"/>
          </ac:spMkLst>
        </pc:spChg>
        <pc:graphicFrameChg chg="add mod modGraphic">
          <ac:chgData name="DIEHL, GEORGE E JR CIV USAF AFMC HQ AFMC/FMCA" userId="3dad3f46-0668-4ba8-a6be-1b9a16d914ec" providerId="ADAL" clId="{9CB75108-8ECF-4D9F-ACD2-7FB13E6AE5A0}" dt="2025-07-29T16:27:11.156" v="241" actId="404"/>
          <ac:graphicFrameMkLst>
            <pc:docMk/>
            <pc:sldMk cId="486047245" sldId="318"/>
            <ac:graphicFrameMk id="5" creationId="{3DECB401-7A19-074E-8C17-FCE5C3360648}"/>
          </ac:graphicFrameMkLst>
        </pc:graphicFrameChg>
        <pc:picChg chg="add del mod">
          <ac:chgData name="DIEHL, GEORGE E JR CIV USAF AFMC HQ AFMC/FMCA" userId="3dad3f46-0668-4ba8-a6be-1b9a16d914ec" providerId="ADAL" clId="{9CB75108-8ECF-4D9F-ACD2-7FB13E6AE5A0}" dt="2025-07-29T15:57:01.408" v="58" actId="21"/>
          <ac:picMkLst>
            <pc:docMk/>
            <pc:sldMk cId="486047245" sldId="318"/>
            <ac:picMk id="4" creationId="{ECAEE8D6-BB64-2066-DA4F-6E2953C2984F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5:56:06.716" v="54" actId="478"/>
          <ac:picMkLst>
            <pc:docMk/>
            <pc:sldMk cId="486047245" sldId="318"/>
            <ac:picMk id="7" creationId="{F476B1F7-6D1B-5CC4-05DD-FB55C0CFF4BD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5:57:51.248" v="62" actId="21"/>
          <ac:picMkLst>
            <pc:docMk/>
            <pc:sldMk cId="486047245" sldId="318"/>
            <ac:picMk id="10" creationId="{97AEC4EE-9930-0C5A-CB4D-8469E04A4DA9}"/>
          </ac:picMkLst>
        </pc:picChg>
      </pc:sldChg>
      <pc:sldChg chg="addSp delSp modSp del mod setBg">
        <pc:chgData name="DIEHL, GEORGE E JR CIV USAF AFMC HQ AFMC/FMCA" userId="3dad3f46-0668-4ba8-a6be-1b9a16d914ec" providerId="ADAL" clId="{9CB75108-8ECF-4D9F-ACD2-7FB13E6AE5A0}" dt="2025-07-29T16:18:42.428" v="161" actId="47"/>
        <pc:sldMkLst>
          <pc:docMk/>
          <pc:sldMk cId="3007956907" sldId="319"/>
        </pc:sldMkLst>
        <pc:spChg chg="mod">
          <ac:chgData name="DIEHL, GEORGE E JR CIV USAF AFMC HQ AFMC/FMCA" userId="3dad3f46-0668-4ba8-a6be-1b9a16d914ec" providerId="ADAL" clId="{9CB75108-8ECF-4D9F-ACD2-7FB13E6AE5A0}" dt="2025-07-29T15:59:57.851" v="72" actId="1076"/>
          <ac:spMkLst>
            <pc:docMk/>
            <pc:sldMk cId="3007956907" sldId="319"/>
            <ac:spMk id="2" creationId="{AF13C370-DA6E-B7D1-0FA9-4D6F2372D764}"/>
          </ac:spMkLst>
        </pc:spChg>
        <pc:spChg chg="del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3" creationId="{1395A593-15AF-915E-49FE-2C10002B4781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9" creationId="{0786F82F-1B47-46ED-8EAE-53EF71E59E9A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11" creationId="{EF1BAF6F-6275-4646-9C59-331B29B9550F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13" creationId="{72526924-84D3-45FB-A5FE-62D8FCBF53B6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15" creationId="{5C2A6256-1DD0-4E4B-A8B3-9A711B4DBE0C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17" creationId="{41760540-185E-4652-BFD2-9B362EF3BC99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19" creationId="{729789F4-85C1-41A0-83EB-992E22210CB9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52:33.636" v="33" actId="26606"/>
          <ac:spMkLst>
            <pc:docMk/>
            <pc:sldMk cId="3007956907" sldId="319"/>
            <ac:spMk id="21" creationId="{9D9D367D-6DD2-4A7C-8918-0DCAC297559A}"/>
          </ac:spMkLst>
        </pc:spChg>
        <pc:graphicFrameChg chg="add mod">
          <ac:chgData name="DIEHL, GEORGE E JR CIV USAF AFMC HQ AFMC/FMCA" userId="3dad3f46-0668-4ba8-a6be-1b9a16d914ec" providerId="ADAL" clId="{9CB75108-8ECF-4D9F-ACD2-7FB13E6AE5A0}" dt="2025-07-29T16:14:28.807" v="126" actId="12100"/>
          <ac:graphicFrameMkLst>
            <pc:docMk/>
            <pc:sldMk cId="3007956907" sldId="319"/>
            <ac:graphicFrameMk id="5" creationId="{D06B032B-826C-CF37-3DB9-F48569C95A19}"/>
          </ac:graphicFrameMkLst>
        </pc:graphicFrameChg>
        <pc:picChg chg="add del mod">
          <ac:chgData name="DIEHL, GEORGE E JR CIV USAF AFMC HQ AFMC/FMCA" userId="3dad3f46-0668-4ba8-a6be-1b9a16d914ec" providerId="ADAL" clId="{9CB75108-8ECF-4D9F-ACD2-7FB13E6AE5A0}" dt="2025-07-29T16:00:13.129" v="74" actId="21"/>
          <ac:picMkLst>
            <pc:docMk/>
            <pc:sldMk cId="3007956907" sldId="319"/>
            <ac:picMk id="4" creationId="{CF73A1F8-6FA9-F0A5-A804-E7276A774552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6:00:23.992" v="76" actId="21"/>
          <ac:picMkLst>
            <pc:docMk/>
            <pc:sldMk cId="3007956907" sldId="319"/>
            <ac:picMk id="7" creationId="{03DF4D60-B824-D8C9-7FAD-C79969B7837C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6:00:40.207" v="81" actId="21"/>
          <ac:picMkLst>
            <pc:docMk/>
            <pc:sldMk cId="3007956907" sldId="319"/>
            <ac:picMk id="10" creationId="{E9DA2DCD-9A68-26AF-BD5C-A84A543B4C86}"/>
          </ac:picMkLst>
        </pc:picChg>
        <pc:picChg chg="add del mod">
          <ac:chgData name="DIEHL, GEORGE E JR CIV USAF AFMC HQ AFMC/FMCA" userId="3dad3f46-0668-4ba8-a6be-1b9a16d914ec" providerId="ADAL" clId="{9CB75108-8ECF-4D9F-ACD2-7FB13E6AE5A0}" dt="2025-07-29T16:00:40.207" v="81" actId="21"/>
          <ac:picMkLst>
            <pc:docMk/>
            <pc:sldMk cId="3007956907" sldId="319"/>
            <ac:picMk id="14" creationId="{86A2530F-F3EB-483F-BCB6-5C9E0C4FE4EF}"/>
          </ac:picMkLst>
        </pc:picChg>
      </pc:sldChg>
      <pc:sldChg chg="addSp delSp modSp mod setBg">
        <pc:chgData name="DIEHL, GEORGE E JR CIV USAF AFMC HQ AFMC/FMCA" userId="3dad3f46-0668-4ba8-a6be-1b9a16d914ec" providerId="ADAL" clId="{9CB75108-8ECF-4D9F-ACD2-7FB13E6AE5A0}" dt="2025-07-28T21:53:03.020" v="35" actId="26606"/>
        <pc:sldMkLst>
          <pc:docMk/>
          <pc:sldMk cId="4244589647" sldId="320"/>
        </pc:sldMkLst>
        <pc:spChg chg="mod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8" creationId="{52263A20-DC69-8128-63C6-3E1081C22534}"/>
          </ac:spMkLst>
        </pc:spChg>
        <pc:spChg chg="mod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9" creationId="{33B58C2F-0213-24DF-EE72-B27033BE5085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16" creationId="{0786F82F-1B47-46ED-8EAE-53EF71E59E9A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18" creationId="{EF1BAF6F-6275-4646-9C59-331B29B9550F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20" creationId="{2ECA4CB2-9071-41EB-AABB-2D8EB939D0F8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22" creationId="{EB86F6BD-9C49-4F4F-99EA-9C5AA31835CD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24" creationId="{C7DA365B-E064-481A-A62D-18CD31DB3F13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26" creationId="{96DBE49D-AABD-458B-B2DF-4D5FA7D5C7F1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28" creationId="{96833CC6-729B-40E8-B891-D93467E34B1D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53:03.020" v="35" actId="26606"/>
          <ac:spMkLst>
            <pc:docMk/>
            <pc:sldMk cId="4244589647" sldId="320"/>
            <ac:spMk id="30" creationId="{A5757897-7307-46AF-923D-FF5BF45DD009}"/>
          </ac:spMkLst>
        </pc:spChg>
      </pc:sldChg>
      <pc:sldChg chg="modSp mod">
        <pc:chgData name="DIEHL, GEORGE E JR CIV USAF AFMC HQ AFMC/FMCA" userId="3dad3f46-0668-4ba8-a6be-1b9a16d914ec" providerId="ADAL" clId="{9CB75108-8ECF-4D9F-ACD2-7FB13E6AE5A0}" dt="2025-07-28T21:50:12.110" v="29" actId="14100"/>
        <pc:sldMkLst>
          <pc:docMk/>
          <pc:sldMk cId="1111835506" sldId="321"/>
        </pc:sldMkLst>
        <pc:spChg chg="mod">
          <ac:chgData name="DIEHL, GEORGE E JR CIV USAF AFMC HQ AFMC/FMCA" userId="3dad3f46-0668-4ba8-a6be-1b9a16d914ec" providerId="ADAL" clId="{9CB75108-8ECF-4D9F-ACD2-7FB13E6AE5A0}" dt="2025-07-28T21:50:12.110" v="29" actId="14100"/>
          <ac:spMkLst>
            <pc:docMk/>
            <pc:sldMk cId="1111835506" sldId="321"/>
            <ac:spMk id="4" creationId="{B0C46232-E514-DD7A-A098-AD2F93365A6A}"/>
          </ac:spMkLst>
        </pc:spChg>
      </pc:sldChg>
      <pc:sldChg chg="modSp mod modClrScheme chgLayout">
        <pc:chgData name="DIEHL, GEORGE E JR CIV USAF AFMC HQ AFMC/FMCA" userId="3dad3f46-0668-4ba8-a6be-1b9a16d914ec" providerId="ADAL" clId="{9CB75108-8ECF-4D9F-ACD2-7FB13E6AE5A0}" dt="2025-07-29T16:03:23.053" v="99" actId="1076"/>
        <pc:sldMkLst>
          <pc:docMk/>
          <pc:sldMk cId="904808474" sldId="322"/>
        </pc:sldMkLst>
        <pc:spChg chg="mod ord">
          <ac:chgData name="DIEHL, GEORGE E JR CIV USAF AFMC HQ AFMC/FMCA" userId="3dad3f46-0668-4ba8-a6be-1b9a16d914ec" providerId="ADAL" clId="{9CB75108-8ECF-4D9F-ACD2-7FB13E6AE5A0}" dt="2025-07-29T16:03:05.065" v="94" actId="700"/>
          <ac:spMkLst>
            <pc:docMk/>
            <pc:sldMk cId="904808474" sldId="322"/>
            <ac:spMk id="2" creationId="{58E94F51-009E-3CF4-400F-7CB997B1917E}"/>
          </ac:spMkLst>
        </pc:spChg>
        <pc:spChg chg="mod ord">
          <ac:chgData name="DIEHL, GEORGE E JR CIV USAF AFMC HQ AFMC/FMCA" userId="3dad3f46-0668-4ba8-a6be-1b9a16d914ec" providerId="ADAL" clId="{9CB75108-8ECF-4D9F-ACD2-7FB13E6AE5A0}" dt="2025-07-29T16:03:23.053" v="99" actId="1076"/>
          <ac:spMkLst>
            <pc:docMk/>
            <pc:sldMk cId="904808474" sldId="322"/>
            <ac:spMk id="6" creationId="{ADFB9EFE-2F66-F54B-5901-182AF34045A5}"/>
          </ac:spMkLst>
        </pc:spChg>
        <pc:picChg chg="mod ord">
          <ac:chgData name="DIEHL, GEORGE E JR CIV USAF AFMC HQ AFMC/FMCA" userId="3dad3f46-0668-4ba8-a6be-1b9a16d914ec" providerId="ADAL" clId="{9CB75108-8ECF-4D9F-ACD2-7FB13E6AE5A0}" dt="2025-07-29T16:03:14.679" v="96" actId="1076"/>
          <ac:picMkLst>
            <pc:docMk/>
            <pc:sldMk cId="904808474" sldId="322"/>
            <ac:picMk id="7" creationId="{46C8D6AE-04CF-166B-BE53-FF324770C1F8}"/>
          </ac:picMkLst>
        </pc:picChg>
      </pc:sldChg>
      <pc:sldChg chg="modSp mod">
        <pc:chgData name="DIEHL, GEORGE E JR CIV USAF AFMC HQ AFMC/FMCA" userId="3dad3f46-0668-4ba8-a6be-1b9a16d914ec" providerId="ADAL" clId="{9CB75108-8ECF-4D9F-ACD2-7FB13E6AE5A0}" dt="2025-07-28T21:50:01.990" v="26" actId="14100"/>
        <pc:sldMkLst>
          <pc:docMk/>
          <pc:sldMk cId="1774803371" sldId="323"/>
        </pc:sldMkLst>
        <pc:spChg chg="mod">
          <ac:chgData name="DIEHL, GEORGE E JR CIV USAF AFMC HQ AFMC/FMCA" userId="3dad3f46-0668-4ba8-a6be-1b9a16d914ec" providerId="ADAL" clId="{9CB75108-8ECF-4D9F-ACD2-7FB13E6AE5A0}" dt="2025-07-28T21:50:01.990" v="26" actId="14100"/>
          <ac:spMkLst>
            <pc:docMk/>
            <pc:sldMk cId="1774803371" sldId="323"/>
            <ac:spMk id="6" creationId="{1FFF4D6F-F5F8-B3EB-ADD8-9AED6A8C10AB}"/>
          </ac:spMkLst>
        </pc:spChg>
      </pc:sldChg>
      <pc:sldChg chg="modSp mod">
        <pc:chgData name="DIEHL, GEORGE E JR CIV USAF AFMC HQ AFMC/FMCA" userId="3dad3f46-0668-4ba8-a6be-1b9a16d914ec" providerId="ADAL" clId="{9CB75108-8ECF-4D9F-ACD2-7FB13E6AE5A0}" dt="2025-07-28T21:50:07.334" v="28" actId="14100"/>
        <pc:sldMkLst>
          <pc:docMk/>
          <pc:sldMk cId="3687973838" sldId="324"/>
        </pc:sldMkLst>
        <pc:spChg chg="mod">
          <ac:chgData name="DIEHL, GEORGE E JR CIV USAF AFMC HQ AFMC/FMCA" userId="3dad3f46-0668-4ba8-a6be-1b9a16d914ec" providerId="ADAL" clId="{9CB75108-8ECF-4D9F-ACD2-7FB13E6AE5A0}" dt="2025-07-28T21:50:07.334" v="28" actId="14100"/>
          <ac:spMkLst>
            <pc:docMk/>
            <pc:sldMk cId="3687973838" sldId="324"/>
            <ac:spMk id="7" creationId="{20FA6BDB-17B5-AA0F-D6E5-AEF9BE1ACFF3}"/>
          </ac:spMkLst>
        </pc:spChg>
      </pc:sldChg>
      <pc:sldChg chg="modSp mod">
        <pc:chgData name="DIEHL, GEORGE E JR CIV USAF AFMC HQ AFMC/FMCA" userId="3dad3f46-0668-4ba8-a6be-1b9a16d914ec" providerId="ADAL" clId="{9CB75108-8ECF-4D9F-ACD2-7FB13E6AE5A0}" dt="2025-07-28T21:49:39.110" v="22" actId="14100"/>
        <pc:sldMkLst>
          <pc:docMk/>
          <pc:sldMk cId="4145091842" sldId="325"/>
        </pc:sldMkLst>
        <pc:spChg chg="mod">
          <ac:chgData name="DIEHL, GEORGE E JR CIV USAF AFMC HQ AFMC/FMCA" userId="3dad3f46-0668-4ba8-a6be-1b9a16d914ec" providerId="ADAL" clId="{9CB75108-8ECF-4D9F-ACD2-7FB13E6AE5A0}" dt="2025-07-28T21:49:39.110" v="22" actId="14100"/>
          <ac:spMkLst>
            <pc:docMk/>
            <pc:sldMk cId="4145091842" sldId="325"/>
            <ac:spMk id="4" creationId="{54DDFDD4-0A85-03CF-3607-FE37CDBA6831}"/>
          </ac:spMkLst>
        </pc:spChg>
      </pc:sldChg>
      <pc:sldChg chg="modSp del mod">
        <pc:chgData name="DIEHL, GEORGE E JR CIV USAF AFMC HQ AFMC/FMCA" userId="3dad3f46-0668-4ba8-a6be-1b9a16d914ec" providerId="ADAL" clId="{9CB75108-8ECF-4D9F-ACD2-7FB13E6AE5A0}" dt="2025-07-29T18:40:22.415" v="482" actId="47"/>
        <pc:sldMkLst>
          <pc:docMk/>
          <pc:sldMk cId="1613991352" sldId="326"/>
        </pc:sldMkLst>
        <pc:spChg chg="mod">
          <ac:chgData name="DIEHL, GEORGE E JR CIV USAF AFMC HQ AFMC/FMCA" userId="3dad3f46-0668-4ba8-a6be-1b9a16d914ec" providerId="ADAL" clId="{9CB75108-8ECF-4D9F-ACD2-7FB13E6AE5A0}" dt="2025-07-28T21:49:48.533" v="23" actId="14100"/>
          <ac:spMkLst>
            <pc:docMk/>
            <pc:sldMk cId="1613991352" sldId="326"/>
            <ac:spMk id="11" creationId="{AE5175D4-1649-985C-89DC-99CFEC39FDB2}"/>
          </ac:spMkLst>
        </pc:spChg>
      </pc:sldChg>
      <pc:sldChg chg="modSp mod">
        <pc:chgData name="DIEHL, GEORGE E JR CIV USAF AFMC HQ AFMC/FMCA" userId="3dad3f46-0668-4ba8-a6be-1b9a16d914ec" providerId="ADAL" clId="{9CB75108-8ECF-4D9F-ACD2-7FB13E6AE5A0}" dt="2025-07-28T21:53:39.761" v="36" actId="14100"/>
        <pc:sldMkLst>
          <pc:docMk/>
          <pc:sldMk cId="826377618" sldId="327"/>
        </pc:sldMkLst>
        <pc:spChg chg="mod">
          <ac:chgData name="DIEHL, GEORGE E JR CIV USAF AFMC HQ AFMC/FMCA" userId="3dad3f46-0668-4ba8-a6be-1b9a16d914ec" providerId="ADAL" clId="{9CB75108-8ECF-4D9F-ACD2-7FB13E6AE5A0}" dt="2025-07-28T21:53:39.761" v="36" actId="14100"/>
          <ac:spMkLst>
            <pc:docMk/>
            <pc:sldMk cId="826377618" sldId="327"/>
            <ac:spMk id="7" creationId="{B41533E5-3064-A4E8-6485-B865DB2AE696}"/>
          </ac:spMkLst>
        </pc:spChg>
      </pc:sldChg>
      <pc:sldChg chg="del">
        <pc:chgData name="DIEHL, GEORGE E JR CIV USAF AFMC HQ AFMC/FMCA" userId="3dad3f46-0668-4ba8-a6be-1b9a16d914ec" providerId="ADAL" clId="{9CB75108-8ECF-4D9F-ACD2-7FB13E6AE5A0}" dt="2025-07-28T21:48:28.525" v="15" actId="47"/>
        <pc:sldMkLst>
          <pc:docMk/>
          <pc:sldMk cId="3603013003" sldId="328"/>
        </pc:sldMkLst>
      </pc:sldChg>
      <pc:sldChg chg="addSp delSp modSp mod setBg">
        <pc:chgData name="DIEHL, GEORGE E JR CIV USAF AFMC HQ AFMC/FMCA" userId="3dad3f46-0668-4ba8-a6be-1b9a16d914ec" providerId="ADAL" clId="{9CB75108-8ECF-4D9F-ACD2-7FB13E6AE5A0}" dt="2025-07-28T21:48:52.010" v="19" actId="26606"/>
        <pc:sldMkLst>
          <pc:docMk/>
          <pc:sldMk cId="2952289332" sldId="329"/>
        </pc:sldMkLst>
        <pc:spChg chg="mod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2" creationId="{93377629-00DA-3437-BFF7-88F82F41AC6E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4" creationId="{D3E57A10-C042-5C35-B855-58CB6965C68A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10" creationId="{0786F82F-1B47-46ED-8EAE-53EF71E59E9A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12" creationId="{EF1BAF6F-6275-4646-9C59-331B29B9550F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14" creationId="{72526924-84D3-45FB-A5FE-62D8FCBF53B6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16" creationId="{5C2A6256-1DD0-4E4B-A8B3-9A711B4DBE0C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18" creationId="{41760540-185E-4652-BFD2-9B362EF3BC99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20" creationId="{729789F4-85C1-41A0-83EB-992E22210CB9}"/>
          </ac:spMkLst>
        </pc:spChg>
        <pc:spChg chg="add del">
          <ac:chgData name="DIEHL, GEORGE E JR CIV USAF AFMC HQ AFMC/FMCA" userId="3dad3f46-0668-4ba8-a6be-1b9a16d914ec" providerId="ADAL" clId="{9CB75108-8ECF-4D9F-ACD2-7FB13E6AE5A0}" dt="2025-07-28T21:48:51.994" v="18" actId="26606"/>
          <ac:spMkLst>
            <pc:docMk/>
            <pc:sldMk cId="2952289332" sldId="329"/>
            <ac:spMk id="22" creationId="{9D9D367D-6DD2-4A7C-8918-0DCAC297559A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24" creationId="{0786F82F-1B47-46ED-8EAE-53EF71E59E9A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25" creationId="{EF1BAF6F-6275-4646-9C59-331B29B9550F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26" creationId="{3835F464-7A59-4221-AA5E-B60EF8D3CBC3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27" creationId="{2C57B5ED-61CB-4AF5-A47A-A41A996F8375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8:52.010" v="19" actId="26606"/>
          <ac:spMkLst>
            <pc:docMk/>
            <pc:sldMk cId="2952289332" sldId="329"/>
            <ac:spMk id="28" creationId="{714C9CDB-7738-4B6C-BCE1-D9516C1E03DE}"/>
          </ac:spMkLst>
        </pc:spChg>
        <pc:graphicFrameChg chg="add del">
          <ac:chgData name="DIEHL, GEORGE E JR CIV USAF AFMC HQ AFMC/FMCA" userId="3dad3f46-0668-4ba8-a6be-1b9a16d914ec" providerId="ADAL" clId="{9CB75108-8ECF-4D9F-ACD2-7FB13E6AE5A0}" dt="2025-07-28T21:48:51.994" v="18" actId="26606"/>
          <ac:graphicFrameMkLst>
            <pc:docMk/>
            <pc:sldMk cId="2952289332" sldId="329"/>
            <ac:graphicFrameMk id="6" creationId="{AF85C57E-35D6-BE88-BB81-E4AF9B690C23}"/>
          </ac:graphicFrameMkLst>
        </pc:graphicFrameChg>
        <pc:graphicFrameChg chg="add">
          <ac:chgData name="DIEHL, GEORGE E JR CIV USAF AFMC HQ AFMC/FMCA" userId="3dad3f46-0668-4ba8-a6be-1b9a16d914ec" providerId="ADAL" clId="{9CB75108-8ECF-4D9F-ACD2-7FB13E6AE5A0}" dt="2025-07-28T21:48:52.010" v="19" actId="26606"/>
          <ac:graphicFrameMkLst>
            <pc:docMk/>
            <pc:sldMk cId="2952289332" sldId="329"/>
            <ac:graphicFrameMk id="29" creationId="{868CDFBA-EF45-F2EE-E4C3-536CFE98E444}"/>
          </ac:graphicFrameMkLst>
        </pc:graphicFrameChg>
      </pc:sldChg>
      <pc:sldChg chg="addSp delSp modSp mod setBg">
        <pc:chgData name="DIEHL, GEORGE E JR CIV USAF AFMC HQ AFMC/FMCA" userId="3dad3f46-0668-4ba8-a6be-1b9a16d914ec" providerId="ADAL" clId="{9CB75108-8ECF-4D9F-ACD2-7FB13E6AE5A0}" dt="2025-07-28T21:49:03.483" v="20" actId="26606"/>
        <pc:sldMkLst>
          <pc:docMk/>
          <pc:sldMk cId="275555149" sldId="330"/>
        </pc:sldMkLst>
        <pc:spChg chg="mod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2" creationId="{9F3589BB-2EAB-0872-A9F1-C145944F872A}"/>
          </ac:spMkLst>
        </pc:spChg>
        <pc:spChg chg="del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4" creationId="{6C5E4B5F-7223-5D37-5EB6-B41CC2AEBED0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10" creationId="{0786F82F-1B47-46ED-8EAE-53EF71E59E9A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12" creationId="{EF1BAF6F-6275-4646-9C59-331B29B9550F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14" creationId="{3835F464-7A59-4221-AA5E-B60EF8D3CBC3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16" creationId="{2C57B5ED-61CB-4AF5-A47A-A41A996F8375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3.483" v="20" actId="26606"/>
          <ac:spMkLst>
            <pc:docMk/>
            <pc:sldMk cId="275555149" sldId="330"/>
            <ac:spMk id="18" creationId="{714C9CDB-7738-4B6C-BCE1-D9516C1E03DE}"/>
          </ac:spMkLst>
        </pc:spChg>
        <pc:graphicFrameChg chg="add">
          <ac:chgData name="DIEHL, GEORGE E JR CIV USAF AFMC HQ AFMC/FMCA" userId="3dad3f46-0668-4ba8-a6be-1b9a16d914ec" providerId="ADAL" clId="{9CB75108-8ECF-4D9F-ACD2-7FB13E6AE5A0}" dt="2025-07-28T21:49:03.483" v="20" actId="26606"/>
          <ac:graphicFrameMkLst>
            <pc:docMk/>
            <pc:sldMk cId="275555149" sldId="330"/>
            <ac:graphicFrameMk id="6" creationId="{CECBF61D-46CB-56A0-271E-5E7A2BC69E0D}"/>
          </ac:graphicFrameMkLst>
        </pc:graphicFrameChg>
      </pc:sldChg>
      <pc:sldChg chg="addSp delSp modSp mod setBg">
        <pc:chgData name="DIEHL, GEORGE E JR CIV USAF AFMC HQ AFMC/FMCA" userId="3dad3f46-0668-4ba8-a6be-1b9a16d914ec" providerId="ADAL" clId="{9CB75108-8ECF-4D9F-ACD2-7FB13E6AE5A0}" dt="2025-07-28T21:49:08.022" v="21" actId="26606"/>
        <pc:sldMkLst>
          <pc:docMk/>
          <pc:sldMk cId="3949367958" sldId="331"/>
        </pc:sldMkLst>
        <pc:spChg chg="mod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2" creationId="{D0AD3912-0108-C342-E5E2-B36F9540F5FB}"/>
          </ac:spMkLst>
        </pc:spChg>
        <pc:spChg chg="del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4" creationId="{6D86D813-B7E4-15B2-6F93-D97627F1701F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10" creationId="{0786F82F-1B47-46ED-8EAE-53EF71E59E9A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12" creationId="{EF1BAF6F-6275-4646-9C59-331B29B9550F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14" creationId="{3835F464-7A59-4221-AA5E-B60EF8D3CBC3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16" creationId="{2C57B5ED-61CB-4AF5-A47A-A41A996F8375}"/>
          </ac:spMkLst>
        </pc:spChg>
        <pc:spChg chg="add">
          <ac:chgData name="DIEHL, GEORGE E JR CIV USAF AFMC HQ AFMC/FMCA" userId="3dad3f46-0668-4ba8-a6be-1b9a16d914ec" providerId="ADAL" clId="{9CB75108-8ECF-4D9F-ACD2-7FB13E6AE5A0}" dt="2025-07-28T21:49:08.022" v="21" actId="26606"/>
          <ac:spMkLst>
            <pc:docMk/>
            <pc:sldMk cId="3949367958" sldId="331"/>
            <ac:spMk id="18" creationId="{714C9CDB-7738-4B6C-BCE1-D9516C1E03DE}"/>
          </ac:spMkLst>
        </pc:spChg>
        <pc:graphicFrameChg chg="add">
          <ac:chgData name="DIEHL, GEORGE E JR CIV USAF AFMC HQ AFMC/FMCA" userId="3dad3f46-0668-4ba8-a6be-1b9a16d914ec" providerId="ADAL" clId="{9CB75108-8ECF-4D9F-ACD2-7FB13E6AE5A0}" dt="2025-07-28T21:49:08.022" v="21" actId="26606"/>
          <ac:graphicFrameMkLst>
            <pc:docMk/>
            <pc:sldMk cId="3949367958" sldId="331"/>
            <ac:graphicFrameMk id="6" creationId="{B3F66062-7FAF-4582-2C64-27C635306A62}"/>
          </ac:graphicFrameMkLst>
        </pc:graphicFrameChg>
      </pc:sldChg>
      <pc:sldChg chg="addSp delSp modSp new mod modTransition">
        <pc:chgData name="DIEHL, GEORGE E JR CIV USAF AFMC HQ AFMC/FMCA" userId="3dad3f46-0668-4ba8-a6be-1b9a16d914ec" providerId="ADAL" clId="{9CB75108-8ECF-4D9F-ACD2-7FB13E6AE5A0}" dt="2025-07-29T16:28:00.555" v="243"/>
        <pc:sldMkLst>
          <pc:docMk/>
          <pc:sldMk cId="4074498377" sldId="332"/>
        </pc:sldMkLst>
        <pc:spChg chg="del mod">
          <ac:chgData name="DIEHL, GEORGE E JR CIV USAF AFMC HQ AFMC/FMCA" userId="3dad3f46-0668-4ba8-a6be-1b9a16d914ec" providerId="ADAL" clId="{9CB75108-8ECF-4D9F-ACD2-7FB13E6AE5A0}" dt="2025-07-29T16:18:25.567" v="151" actId="478"/>
          <ac:spMkLst>
            <pc:docMk/>
            <pc:sldMk cId="4074498377" sldId="332"/>
            <ac:spMk id="2" creationId="{86885DD1-AEB9-23F0-B336-81F3F4D9FBB1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15:07.177" v="128" actId="478"/>
          <ac:spMkLst>
            <pc:docMk/>
            <pc:sldMk cId="4074498377" sldId="332"/>
            <ac:spMk id="3" creationId="{D90CFCE9-4C5B-5DD0-8732-7781EB391B58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15:07.177" v="128" actId="478"/>
          <ac:spMkLst>
            <pc:docMk/>
            <pc:sldMk cId="4074498377" sldId="332"/>
            <ac:spMk id="4" creationId="{28D8C99D-203F-9B90-4480-E2A57F05DB05}"/>
          </ac:spMkLst>
        </pc:spChg>
        <pc:spChg chg="add del mod">
          <ac:chgData name="DIEHL, GEORGE E JR CIV USAF AFMC HQ AFMC/FMCA" userId="3dad3f46-0668-4ba8-a6be-1b9a16d914ec" providerId="ADAL" clId="{9CB75108-8ECF-4D9F-ACD2-7FB13E6AE5A0}" dt="2025-07-29T16:18:29.202" v="153" actId="478"/>
          <ac:spMkLst>
            <pc:docMk/>
            <pc:sldMk cId="4074498377" sldId="332"/>
            <ac:spMk id="7" creationId="{A148195A-9D59-E366-73A8-22E3D4D26D21}"/>
          </ac:spMkLst>
        </pc:spChg>
        <pc:spChg chg="add mod">
          <ac:chgData name="DIEHL, GEORGE E JR CIV USAF AFMC HQ AFMC/FMCA" userId="3dad3f46-0668-4ba8-a6be-1b9a16d914ec" providerId="ADAL" clId="{9CB75108-8ECF-4D9F-ACD2-7FB13E6AE5A0}" dt="2025-07-29T16:18:32.530" v="160" actId="20577"/>
          <ac:spMkLst>
            <pc:docMk/>
            <pc:sldMk cId="4074498377" sldId="332"/>
            <ac:spMk id="8" creationId="{5B38B10C-6500-5926-3B0E-3C27BC9B778B}"/>
          </ac:spMkLst>
        </pc:spChg>
        <pc:graphicFrameChg chg="add mod">
          <ac:chgData name="DIEHL, GEORGE E JR CIV USAF AFMC HQ AFMC/FMCA" userId="3dad3f46-0668-4ba8-a6be-1b9a16d914ec" providerId="ADAL" clId="{9CB75108-8ECF-4D9F-ACD2-7FB13E6AE5A0}" dt="2025-07-29T16:26:23.996" v="235" actId="20577"/>
          <ac:graphicFrameMkLst>
            <pc:docMk/>
            <pc:sldMk cId="4074498377" sldId="332"/>
            <ac:graphicFrameMk id="5" creationId="{2650916E-02D3-2022-270F-419D957C0734}"/>
          </ac:graphicFrameMkLst>
        </pc:graphicFrameChg>
      </pc:sldChg>
      <pc:sldChg chg="addSp delSp modSp new mod modClrScheme chgLayout">
        <pc:chgData name="DIEHL, GEORGE E JR CIV USAF AFMC HQ AFMC/FMCA" userId="3dad3f46-0668-4ba8-a6be-1b9a16d914ec" providerId="ADAL" clId="{9CB75108-8ECF-4D9F-ACD2-7FB13E6AE5A0}" dt="2025-07-29T16:45:46.634" v="406" actId="478"/>
        <pc:sldMkLst>
          <pc:docMk/>
          <pc:sldMk cId="3835562240" sldId="333"/>
        </pc:sldMkLst>
        <pc:spChg chg="del mod ord">
          <ac:chgData name="DIEHL, GEORGE E JR CIV USAF AFMC HQ AFMC/FMCA" userId="3dad3f46-0668-4ba8-a6be-1b9a16d914ec" providerId="ADAL" clId="{9CB75108-8ECF-4D9F-ACD2-7FB13E6AE5A0}" dt="2025-07-29T16:28:36.959" v="245" actId="700"/>
          <ac:spMkLst>
            <pc:docMk/>
            <pc:sldMk cId="3835562240" sldId="333"/>
            <ac:spMk id="2" creationId="{63AB80A7-4CE0-EEE2-1B5A-3A109B8EF965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28:36.959" v="245" actId="700"/>
          <ac:spMkLst>
            <pc:docMk/>
            <pc:sldMk cId="3835562240" sldId="333"/>
            <ac:spMk id="3" creationId="{DDAC90FF-668F-C03C-8BD1-A5FBB04B29A9}"/>
          </ac:spMkLst>
        </pc:spChg>
        <pc:spChg chg="del mod ord">
          <ac:chgData name="DIEHL, GEORGE E JR CIV USAF AFMC HQ AFMC/FMCA" userId="3dad3f46-0668-4ba8-a6be-1b9a16d914ec" providerId="ADAL" clId="{9CB75108-8ECF-4D9F-ACD2-7FB13E6AE5A0}" dt="2025-07-29T16:28:36.959" v="245" actId="700"/>
          <ac:spMkLst>
            <pc:docMk/>
            <pc:sldMk cId="3835562240" sldId="333"/>
            <ac:spMk id="4" creationId="{A535BBE8-E72E-EEBB-1EB7-DB1882F177C0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28:43.112" v="246" actId="700"/>
          <ac:spMkLst>
            <pc:docMk/>
            <pc:sldMk cId="3835562240" sldId="333"/>
            <ac:spMk id="5" creationId="{034DE0EE-B2BE-B9FF-75B9-C6ACEEC98AAA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28:43.112" v="246" actId="700"/>
          <ac:spMkLst>
            <pc:docMk/>
            <pc:sldMk cId="3835562240" sldId="333"/>
            <ac:spMk id="6" creationId="{CB1779C3-8776-1B46-2F3E-845B5ED30078}"/>
          </ac:spMkLst>
        </pc:spChg>
        <pc:spChg chg="add mod ord">
          <ac:chgData name="DIEHL, GEORGE E JR CIV USAF AFMC HQ AFMC/FMCA" userId="3dad3f46-0668-4ba8-a6be-1b9a16d914ec" providerId="ADAL" clId="{9CB75108-8ECF-4D9F-ACD2-7FB13E6AE5A0}" dt="2025-07-29T16:35:53.648" v="286" actId="700"/>
          <ac:spMkLst>
            <pc:docMk/>
            <pc:sldMk cId="3835562240" sldId="333"/>
            <ac:spMk id="7" creationId="{A7AD1265-06FA-0F73-5B46-3141F78453AE}"/>
          </ac:spMkLst>
        </pc:spChg>
        <pc:spChg chg="add del mod ord">
          <ac:chgData name="DIEHL, GEORGE E JR CIV USAF AFMC HQ AFMC/FMCA" userId="3dad3f46-0668-4ba8-a6be-1b9a16d914ec" providerId="ADAL" clId="{9CB75108-8ECF-4D9F-ACD2-7FB13E6AE5A0}" dt="2025-07-29T16:45:46.634" v="406" actId="478"/>
          <ac:spMkLst>
            <pc:docMk/>
            <pc:sldMk cId="3835562240" sldId="333"/>
            <ac:spMk id="8" creationId="{AF8E2A94-215C-0BBC-9C85-319978C21CDF}"/>
          </ac:spMkLst>
        </pc:spChg>
      </pc:sldChg>
      <pc:sldChg chg="delSp modSp add mod ord">
        <pc:chgData name="DIEHL, GEORGE E JR CIV USAF AFMC HQ AFMC/FMCA" userId="3dad3f46-0668-4ba8-a6be-1b9a16d914ec" providerId="ADAL" clId="{9CB75108-8ECF-4D9F-ACD2-7FB13E6AE5A0}" dt="2025-07-29T16:45:50.682" v="407" actId="478"/>
        <pc:sldMkLst>
          <pc:docMk/>
          <pc:sldMk cId="948978587" sldId="334"/>
        </pc:sldMkLst>
        <pc:spChg chg="mod">
          <ac:chgData name="DIEHL, GEORGE E JR CIV USAF AFMC HQ AFMC/FMCA" userId="3dad3f46-0668-4ba8-a6be-1b9a16d914ec" providerId="ADAL" clId="{9CB75108-8ECF-4D9F-ACD2-7FB13E6AE5A0}" dt="2025-07-29T16:37:07.702" v="316" actId="20577"/>
          <ac:spMkLst>
            <pc:docMk/>
            <pc:sldMk cId="948978587" sldId="334"/>
            <ac:spMk id="7" creationId="{0AA3975D-8FDE-95E8-1488-2B49E5C44B50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45:50.682" v="407" actId="478"/>
          <ac:spMkLst>
            <pc:docMk/>
            <pc:sldMk cId="948978587" sldId="334"/>
            <ac:spMk id="8" creationId="{B6412AB2-05B6-B84B-7E3E-B3CD74414FD3}"/>
          </ac:spMkLst>
        </pc:spChg>
      </pc:sldChg>
      <pc:sldChg chg="delSp modSp add mod ord">
        <pc:chgData name="DIEHL, GEORGE E JR CIV USAF AFMC HQ AFMC/FMCA" userId="3dad3f46-0668-4ba8-a6be-1b9a16d914ec" providerId="ADAL" clId="{9CB75108-8ECF-4D9F-ACD2-7FB13E6AE5A0}" dt="2025-07-29T16:45:53.723" v="408" actId="478"/>
        <pc:sldMkLst>
          <pc:docMk/>
          <pc:sldMk cId="3447953711" sldId="335"/>
        </pc:sldMkLst>
        <pc:spChg chg="mod">
          <ac:chgData name="DIEHL, GEORGE E JR CIV USAF AFMC HQ AFMC/FMCA" userId="3dad3f46-0668-4ba8-a6be-1b9a16d914ec" providerId="ADAL" clId="{9CB75108-8ECF-4D9F-ACD2-7FB13E6AE5A0}" dt="2025-07-29T16:37:16.014" v="336" actId="20577"/>
          <ac:spMkLst>
            <pc:docMk/>
            <pc:sldMk cId="3447953711" sldId="335"/>
            <ac:spMk id="7" creationId="{8CC144D6-BB31-AFE8-8722-061CC635BF9C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45:53.723" v="408" actId="478"/>
          <ac:spMkLst>
            <pc:docMk/>
            <pc:sldMk cId="3447953711" sldId="335"/>
            <ac:spMk id="8" creationId="{5E90F250-4C09-FCBB-73B7-CB6AA26C701B}"/>
          </ac:spMkLst>
        </pc:spChg>
      </pc:sldChg>
      <pc:sldChg chg="delSp modSp add mod ord">
        <pc:chgData name="DIEHL, GEORGE E JR CIV USAF AFMC HQ AFMC/FMCA" userId="3dad3f46-0668-4ba8-a6be-1b9a16d914ec" providerId="ADAL" clId="{9CB75108-8ECF-4D9F-ACD2-7FB13E6AE5A0}" dt="2025-07-29T16:45:56.929" v="409" actId="478"/>
        <pc:sldMkLst>
          <pc:docMk/>
          <pc:sldMk cId="2161236098" sldId="336"/>
        </pc:sldMkLst>
        <pc:spChg chg="mod">
          <ac:chgData name="DIEHL, GEORGE E JR CIV USAF AFMC HQ AFMC/FMCA" userId="3dad3f46-0668-4ba8-a6be-1b9a16d914ec" providerId="ADAL" clId="{9CB75108-8ECF-4D9F-ACD2-7FB13E6AE5A0}" dt="2025-07-29T16:37:40.999" v="366" actId="20577"/>
          <ac:spMkLst>
            <pc:docMk/>
            <pc:sldMk cId="2161236098" sldId="336"/>
            <ac:spMk id="7" creationId="{D16C5DE9-3026-7544-F91F-7C73566AD6D7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45:56.929" v="409" actId="478"/>
          <ac:spMkLst>
            <pc:docMk/>
            <pc:sldMk cId="2161236098" sldId="336"/>
            <ac:spMk id="8" creationId="{B334AE6B-84B2-F607-4541-41D01A669B68}"/>
          </ac:spMkLst>
        </pc:spChg>
      </pc:sldChg>
      <pc:sldChg chg="addSp delSp modSp add mod setBg">
        <pc:chgData name="DIEHL, GEORGE E JR CIV USAF AFMC HQ AFMC/FMCA" userId="3dad3f46-0668-4ba8-a6be-1b9a16d914ec" providerId="ADAL" clId="{9CB75108-8ECF-4D9F-ACD2-7FB13E6AE5A0}" dt="2025-07-29T18:40:09.048" v="481" actId="1035"/>
        <pc:sldMkLst>
          <pc:docMk/>
          <pc:sldMk cId="2920222184" sldId="337"/>
        </pc:sldMkLst>
        <pc:spChg chg="add mod">
          <ac:chgData name="DIEHL, GEORGE E JR CIV USAF AFMC HQ AFMC/FMCA" userId="3dad3f46-0668-4ba8-a6be-1b9a16d914ec" providerId="ADAL" clId="{9CB75108-8ECF-4D9F-ACD2-7FB13E6AE5A0}" dt="2025-07-29T18:40:09.048" v="481" actId="1035"/>
          <ac:spMkLst>
            <pc:docMk/>
            <pc:sldMk cId="2920222184" sldId="337"/>
            <ac:spMk id="4" creationId="{711BEB4B-87A8-0482-0293-998D05582A60}"/>
          </ac:spMkLst>
        </pc:spChg>
        <pc:spChg chg="mo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9" creationId="{557DD13E-6CF5-AEDE-D9A1-CBF9D70821C9}"/>
          </ac:spMkLst>
        </pc:spChg>
        <pc:spChg chg="mo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11" creationId="{C8E71B15-77BD-0E59-11DA-4E94D0322970}"/>
          </ac:spMkLst>
        </pc:spChg>
        <pc:spChg chg="del">
          <ac:chgData name="DIEHL, GEORGE E JR CIV USAF AFMC HQ AFMC/FMCA" userId="3dad3f46-0668-4ba8-a6be-1b9a16d914ec" providerId="ADAL" clId="{9CB75108-8ECF-4D9F-ACD2-7FB13E6AE5A0}" dt="2025-07-29T16:47:04.069" v="411" actId="478"/>
          <ac:spMkLst>
            <pc:docMk/>
            <pc:sldMk cId="2920222184" sldId="337"/>
            <ac:spMk id="14" creationId="{68AD10E1-A1AA-0804-0541-97C8AF735119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17" creationId="{0786F82F-1B47-46ED-8EAE-53EF71E59E9A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21" creationId="{C3B59E90-C2E6-4C7B-B62A-9A39E4D132D9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25" creationId="{0D88D065-482C-41CF-99A2-50EFB1B94E59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27" creationId="{E0B15B07-5DFC-49A7-83E7-33AE560DDD32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29" creationId="{23E1A6E1-A101-407D-9872-0506425C7DDD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31" creationId="{E49E4F89-BD43-4E3D-88E8-6C7E8AA9F70D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33" creationId="{71153701-84AC-48F8-BF95-FD091301A00B}"/>
          </ac:spMkLst>
        </pc:spChg>
        <pc:spChg chg="add">
          <ac:chgData name="DIEHL, GEORGE E JR CIV USAF AFMC HQ AFMC/FMCA" userId="3dad3f46-0668-4ba8-a6be-1b9a16d914ec" providerId="ADAL" clId="{9CB75108-8ECF-4D9F-ACD2-7FB13E6AE5A0}" dt="2025-07-29T16:47:21.782" v="412" actId="26606"/>
          <ac:spMkLst>
            <pc:docMk/>
            <pc:sldMk cId="2920222184" sldId="337"/>
            <ac:spMk id="35" creationId="{025FF1E9-6522-482B-A20C-EA7AF7CAA134}"/>
          </ac:spMkLst>
        </pc:spChg>
        <pc:picChg chg="add del">
          <ac:chgData name="DIEHL, GEORGE E JR CIV USAF AFMC HQ AFMC/FMCA" userId="3dad3f46-0668-4ba8-a6be-1b9a16d914ec" providerId="ADAL" clId="{9CB75108-8ECF-4D9F-ACD2-7FB13E6AE5A0}" dt="2025-07-29T16:48:06.026" v="416" actId="22"/>
          <ac:picMkLst>
            <pc:docMk/>
            <pc:sldMk cId="2920222184" sldId="337"/>
            <ac:picMk id="3" creationId="{ABDF91B3-A1CC-6F0F-72DF-26879A7FE067}"/>
          </ac:picMkLst>
        </pc:picChg>
        <pc:picChg chg="mod">
          <ac:chgData name="DIEHL, GEORGE E JR CIV USAF AFMC HQ AFMC/FMCA" userId="3dad3f46-0668-4ba8-a6be-1b9a16d914ec" providerId="ADAL" clId="{9CB75108-8ECF-4D9F-ACD2-7FB13E6AE5A0}" dt="2025-07-29T16:49:42.850" v="454" actId="1076"/>
          <ac:picMkLst>
            <pc:docMk/>
            <pc:sldMk cId="2920222184" sldId="337"/>
            <ac:picMk id="12" creationId="{24B1F70B-16BA-30B9-9936-03508AAB7561}"/>
          </ac:picMkLst>
        </pc:picChg>
      </pc:sldChg>
      <pc:sldMasterChg chg="delSldLayout">
        <pc:chgData name="DIEHL, GEORGE E JR CIV USAF AFMC HQ AFMC/FMCA" userId="3dad3f46-0668-4ba8-a6be-1b9a16d914ec" providerId="ADAL" clId="{9CB75108-8ECF-4D9F-ACD2-7FB13E6AE5A0}" dt="2025-07-28T21:48:02.295" v="0" actId="47"/>
        <pc:sldMasterMkLst>
          <pc:docMk/>
          <pc:sldMasterMk cId="647548972" sldId="2147483686"/>
        </pc:sldMasterMkLst>
        <pc:sldLayoutChg chg="del">
          <pc:chgData name="DIEHL, GEORGE E JR CIV USAF AFMC HQ AFMC/FMCA" userId="3dad3f46-0668-4ba8-a6be-1b9a16d914ec" providerId="ADAL" clId="{9CB75108-8ECF-4D9F-ACD2-7FB13E6AE5A0}" dt="2025-07-28T21:48:02.295" v="0" actId="47"/>
          <pc:sldLayoutMkLst>
            <pc:docMk/>
            <pc:sldMasterMk cId="647548972" sldId="2147483686"/>
            <pc:sldLayoutMk cId="3991430795" sldId="2147483699"/>
          </pc:sldLayoutMkLst>
        </pc:sldLayoutChg>
        <pc:sldLayoutChg chg="del">
          <pc:chgData name="DIEHL, GEORGE E JR CIV USAF AFMC HQ AFMC/FMCA" userId="3dad3f46-0668-4ba8-a6be-1b9a16d914ec" providerId="ADAL" clId="{9CB75108-8ECF-4D9F-ACD2-7FB13E6AE5A0}" dt="2025-07-28T21:48:02.295" v="0" actId="47"/>
          <pc:sldLayoutMkLst>
            <pc:docMk/>
            <pc:sldMasterMk cId="647548972" sldId="2147483686"/>
            <pc:sldLayoutMk cId="700742791" sldId="2147483700"/>
          </pc:sldLayoutMkLst>
        </pc:sldLayoutChg>
        <pc:sldLayoutChg chg="del">
          <pc:chgData name="DIEHL, GEORGE E JR CIV USAF AFMC HQ AFMC/FMCA" userId="3dad3f46-0668-4ba8-a6be-1b9a16d914ec" providerId="ADAL" clId="{9CB75108-8ECF-4D9F-ACD2-7FB13E6AE5A0}" dt="2025-07-28T21:48:02.295" v="0" actId="47"/>
          <pc:sldLayoutMkLst>
            <pc:docMk/>
            <pc:sldMasterMk cId="647548972" sldId="2147483686"/>
            <pc:sldLayoutMk cId="2768418737" sldId="2147483701"/>
          </pc:sldLayoutMkLst>
        </pc:sldLayoutChg>
        <pc:sldLayoutChg chg="del">
          <pc:chgData name="DIEHL, GEORGE E JR CIV USAF AFMC HQ AFMC/FMCA" userId="3dad3f46-0668-4ba8-a6be-1b9a16d914ec" providerId="ADAL" clId="{9CB75108-8ECF-4D9F-ACD2-7FB13E6AE5A0}" dt="2025-07-28T21:48:02.295" v="0" actId="47"/>
          <pc:sldLayoutMkLst>
            <pc:docMk/>
            <pc:sldMasterMk cId="647548972" sldId="2147483686"/>
            <pc:sldLayoutMk cId="1924306407" sldId="2147483703"/>
          </pc:sldLayoutMkLst>
        </pc:sldLayoutChg>
        <pc:sldLayoutChg chg="del">
          <pc:chgData name="DIEHL, GEORGE E JR CIV USAF AFMC HQ AFMC/FMCA" userId="3dad3f46-0668-4ba8-a6be-1b9a16d914ec" providerId="ADAL" clId="{9CB75108-8ECF-4D9F-ACD2-7FB13E6AE5A0}" dt="2025-07-28T21:48:02.295" v="0" actId="47"/>
          <pc:sldLayoutMkLst>
            <pc:docMk/>
            <pc:sldMasterMk cId="647548972" sldId="2147483686"/>
            <pc:sldLayoutMk cId="3881800270" sldId="2147483705"/>
          </pc:sldLayoutMkLst>
        </pc:sldLayoutChg>
        <pc:sldLayoutChg chg="del">
          <pc:chgData name="DIEHL, GEORGE E JR CIV USAF AFMC HQ AFMC/FMCA" userId="3dad3f46-0668-4ba8-a6be-1b9a16d914ec" providerId="ADAL" clId="{9CB75108-8ECF-4D9F-ACD2-7FB13E6AE5A0}" dt="2025-07-28T21:48:02.295" v="0" actId="47"/>
          <pc:sldLayoutMkLst>
            <pc:docMk/>
            <pc:sldMasterMk cId="647548972" sldId="2147483686"/>
            <pc:sldLayoutMk cId="2895831532" sldId="2147483706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8DE38-2460-4B13-8C22-7A1F83F9814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1B48E7-E969-4C1C-A76E-1246148FEAED}">
      <dgm:prSet/>
      <dgm:spPr/>
      <dgm:t>
        <a:bodyPr/>
        <a:lstStyle/>
        <a:p>
          <a:pPr>
            <a:defRPr cap="all"/>
          </a:pPr>
          <a:r>
            <a:rPr lang="en-US" b="0" baseline="0" dirty="0"/>
            <a:t>Background and purpose </a:t>
          </a:r>
          <a:endParaRPr lang="en-US" dirty="0"/>
        </a:p>
      </dgm:t>
    </dgm:pt>
    <dgm:pt modelId="{284A5745-D519-4F1C-BB18-DA0D3DDE52C4}" type="parTrans" cxnId="{032FB528-C8BE-4FDD-AD37-5CD3B64E58EE}">
      <dgm:prSet/>
      <dgm:spPr/>
      <dgm:t>
        <a:bodyPr/>
        <a:lstStyle/>
        <a:p>
          <a:endParaRPr lang="en-US"/>
        </a:p>
      </dgm:t>
    </dgm:pt>
    <dgm:pt modelId="{61350196-8D10-49CD-B08B-F33BBC6A4A1B}" type="sibTrans" cxnId="{032FB528-C8BE-4FDD-AD37-5CD3B64E58EE}">
      <dgm:prSet/>
      <dgm:spPr/>
      <dgm:t>
        <a:bodyPr/>
        <a:lstStyle/>
        <a:p>
          <a:endParaRPr lang="en-US"/>
        </a:p>
      </dgm:t>
    </dgm:pt>
    <dgm:pt modelId="{459961E1-3858-4367-AC31-25F72D9633D6}">
      <dgm:prSet/>
      <dgm:spPr/>
      <dgm:t>
        <a:bodyPr/>
        <a:lstStyle/>
        <a:p>
          <a:pPr>
            <a:defRPr cap="all"/>
          </a:pPr>
          <a:r>
            <a:rPr lang="en-US" b="0" baseline="0"/>
            <a:t>Key elements of study</a:t>
          </a:r>
          <a:endParaRPr lang="en-US"/>
        </a:p>
      </dgm:t>
    </dgm:pt>
    <dgm:pt modelId="{C2A1D9BA-D98A-4287-A7E4-955C23C85204}" type="parTrans" cxnId="{90A57B70-D952-44B0-92FB-58E12788E11F}">
      <dgm:prSet/>
      <dgm:spPr/>
      <dgm:t>
        <a:bodyPr/>
        <a:lstStyle/>
        <a:p>
          <a:endParaRPr lang="en-US"/>
        </a:p>
      </dgm:t>
    </dgm:pt>
    <dgm:pt modelId="{D9C7D559-6BF0-4B59-9CF6-5A4BB9EF2F79}" type="sibTrans" cxnId="{90A57B70-D952-44B0-92FB-58E12788E11F}">
      <dgm:prSet/>
      <dgm:spPr/>
      <dgm:t>
        <a:bodyPr/>
        <a:lstStyle/>
        <a:p>
          <a:endParaRPr lang="en-US"/>
        </a:p>
      </dgm:t>
    </dgm:pt>
    <dgm:pt modelId="{78240510-1729-4EA7-9F57-C77CECF25A0A}">
      <dgm:prSet/>
      <dgm:spPr/>
      <dgm:t>
        <a:bodyPr/>
        <a:lstStyle/>
        <a:p>
          <a:pPr>
            <a:defRPr cap="all"/>
          </a:pPr>
          <a:r>
            <a:rPr lang="en-US" b="0" baseline="0"/>
            <a:t>Design and findings</a:t>
          </a:r>
          <a:endParaRPr lang="en-US"/>
        </a:p>
      </dgm:t>
    </dgm:pt>
    <dgm:pt modelId="{B48E35F1-2EE1-4091-96FA-A779652BE2CC}" type="parTrans" cxnId="{EE484356-DD36-4CFA-9094-575ED3926A86}">
      <dgm:prSet/>
      <dgm:spPr/>
      <dgm:t>
        <a:bodyPr/>
        <a:lstStyle/>
        <a:p>
          <a:endParaRPr lang="en-US"/>
        </a:p>
      </dgm:t>
    </dgm:pt>
    <dgm:pt modelId="{6949751A-2F6E-469B-966C-56A283FB68C1}" type="sibTrans" cxnId="{EE484356-DD36-4CFA-9094-575ED3926A86}">
      <dgm:prSet/>
      <dgm:spPr/>
      <dgm:t>
        <a:bodyPr/>
        <a:lstStyle/>
        <a:p>
          <a:endParaRPr lang="en-US"/>
        </a:p>
      </dgm:t>
    </dgm:pt>
    <dgm:pt modelId="{099581B2-5602-409B-B4F2-E3001B22BAC0}">
      <dgm:prSet/>
      <dgm:spPr/>
      <dgm:t>
        <a:bodyPr/>
        <a:lstStyle/>
        <a:p>
          <a:pPr>
            <a:defRPr cap="all"/>
          </a:pPr>
          <a:r>
            <a:rPr lang="en-US" b="0" baseline="0"/>
            <a:t>Takeaways</a:t>
          </a:r>
          <a:endParaRPr lang="en-US"/>
        </a:p>
      </dgm:t>
    </dgm:pt>
    <dgm:pt modelId="{A7868C17-40CE-4C12-9D93-DD71D6D5C6C7}" type="parTrans" cxnId="{4F09CC5C-5672-4FCA-A0A7-4C98AA08DEB4}">
      <dgm:prSet/>
      <dgm:spPr/>
      <dgm:t>
        <a:bodyPr/>
        <a:lstStyle/>
        <a:p>
          <a:endParaRPr lang="en-US"/>
        </a:p>
      </dgm:t>
    </dgm:pt>
    <dgm:pt modelId="{B8070E7A-87FD-4493-9A80-A64E1DCBD1DA}" type="sibTrans" cxnId="{4F09CC5C-5672-4FCA-A0A7-4C98AA08DEB4}">
      <dgm:prSet/>
      <dgm:spPr/>
      <dgm:t>
        <a:bodyPr/>
        <a:lstStyle/>
        <a:p>
          <a:endParaRPr lang="en-US"/>
        </a:p>
      </dgm:t>
    </dgm:pt>
    <dgm:pt modelId="{5086D4A3-351F-4A39-9771-E99B8A375DA1}" type="pres">
      <dgm:prSet presAssocID="{53A8DE38-2460-4B13-8C22-7A1F83F98148}" presName="root" presStyleCnt="0">
        <dgm:presLayoutVars>
          <dgm:dir/>
          <dgm:resizeHandles val="exact"/>
        </dgm:presLayoutVars>
      </dgm:prSet>
      <dgm:spPr/>
    </dgm:pt>
    <dgm:pt modelId="{929CBA39-8FCC-4863-BD50-6606C8CCFEE7}" type="pres">
      <dgm:prSet presAssocID="{A11B48E7-E969-4C1C-A76E-1246148FEAED}" presName="compNode" presStyleCnt="0"/>
      <dgm:spPr/>
    </dgm:pt>
    <dgm:pt modelId="{730E8AF5-B264-4C7A-9C72-AA5877C6E6AE}" type="pres">
      <dgm:prSet presAssocID="{A11B48E7-E969-4C1C-A76E-1246148FEAED}" presName="iconBgRect" presStyleLbl="bgShp" presStyleIdx="0" presStyleCnt="4"/>
      <dgm:spPr/>
    </dgm:pt>
    <dgm:pt modelId="{833B3617-8B3D-43ED-A164-EF5371039E79}" type="pres">
      <dgm:prSet presAssocID="{A11B48E7-E969-4C1C-A76E-1246148FEAED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BDBD91C1-744F-4A0B-A02A-9DC6FE514592}" type="pres">
      <dgm:prSet presAssocID="{A11B48E7-E969-4C1C-A76E-1246148FEAED}" presName="spaceRect" presStyleCnt="0"/>
      <dgm:spPr/>
    </dgm:pt>
    <dgm:pt modelId="{CCFA7900-70CF-4AB4-8B44-A4CCF8BEFA5A}" type="pres">
      <dgm:prSet presAssocID="{A11B48E7-E969-4C1C-A76E-1246148FEAED}" presName="textRect" presStyleLbl="revTx" presStyleIdx="0" presStyleCnt="4">
        <dgm:presLayoutVars>
          <dgm:chMax val="1"/>
          <dgm:chPref val="1"/>
        </dgm:presLayoutVars>
      </dgm:prSet>
      <dgm:spPr/>
    </dgm:pt>
    <dgm:pt modelId="{800196EF-A07F-464E-86F6-3FF5D6320978}" type="pres">
      <dgm:prSet presAssocID="{61350196-8D10-49CD-B08B-F33BBC6A4A1B}" presName="sibTrans" presStyleCnt="0"/>
      <dgm:spPr/>
    </dgm:pt>
    <dgm:pt modelId="{27E5A55A-D81C-43CA-9B91-C74CEAADAE23}" type="pres">
      <dgm:prSet presAssocID="{459961E1-3858-4367-AC31-25F72D9633D6}" presName="compNode" presStyleCnt="0"/>
      <dgm:spPr/>
    </dgm:pt>
    <dgm:pt modelId="{F24631DC-019C-41AE-8D8D-D78A44E08045}" type="pres">
      <dgm:prSet presAssocID="{459961E1-3858-4367-AC31-25F72D9633D6}" presName="iconBgRect" presStyleLbl="bgShp" presStyleIdx="1" presStyleCnt="4"/>
      <dgm:spPr/>
    </dgm:pt>
    <dgm:pt modelId="{D6C45887-E2A1-4AB1-BD3D-C8C68739DD53}" type="pres">
      <dgm:prSet presAssocID="{459961E1-3858-4367-AC31-25F72D9633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57F4062-0546-4B2C-8E13-325A7B1E7B60}" type="pres">
      <dgm:prSet presAssocID="{459961E1-3858-4367-AC31-25F72D9633D6}" presName="spaceRect" presStyleCnt="0"/>
      <dgm:spPr/>
    </dgm:pt>
    <dgm:pt modelId="{2E0F66B6-0FC0-48DF-BFC1-7ED4D5A83ABB}" type="pres">
      <dgm:prSet presAssocID="{459961E1-3858-4367-AC31-25F72D9633D6}" presName="textRect" presStyleLbl="revTx" presStyleIdx="1" presStyleCnt="4">
        <dgm:presLayoutVars>
          <dgm:chMax val="1"/>
          <dgm:chPref val="1"/>
        </dgm:presLayoutVars>
      </dgm:prSet>
      <dgm:spPr/>
    </dgm:pt>
    <dgm:pt modelId="{DB3BAC3E-9949-4747-9F8E-08386101B896}" type="pres">
      <dgm:prSet presAssocID="{D9C7D559-6BF0-4B59-9CF6-5A4BB9EF2F79}" presName="sibTrans" presStyleCnt="0"/>
      <dgm:spPr/>
    </dgm:pt>
    <dgm:pt modelId="{1F3ACEF1-0B53-4A1C-977D-E32BFA3CCC19}" type="pres">
      <dgm:prSet presAssocID="{78240510-1729-4EA7-9F57-C77CECF25A0A}" presName="compNode" presStyleCnt="0"/>
      <dgm:spPr/>
    </dgm:pt>
    <dgm:pt modelId="{342A7CB9-B7A0-47F1-882D-1D070C93A099}" type="pres">
      <dgm:prSet presAssocID="{78240510-1729-4EA7-9F57-C77CECF25A0A}" presName="iconBgRect" presStyleLbl="bgShp" presStyleIdx="2" presStyleCnt="4"/>
      <dgm:spPr/>
    </dgm:pt>
    <dgm:pt modelId="{CBEFDC1C-1AF7-4BEC-B773-2AFA12754EF8}" type="pres">
      <dgm:prSet presAssocID="{78240510-1729-4EA7-9F57-C77CECF25A0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48B4966C-EFE8-4B4B-A904-ECA64E61464C}" type="pres">
      <dgm:prSet presAssocID="{78240510-1729-4EA7-9F57-C77CECF25A0A}" presName="spaceRect" presStyleCnt="0"/>
      <dgm:spPr/>
    </dgm:pt>
    <dgm:pt modelId="{BCECF828-FFE4-42FF-AA89-B441072F73CD}" type="pres">
      <dgm:prSet presAssocID="{78240510-1729-4EA7-9F57-C77CECF25A0A}" presName="textRect" presStyleLbl="revTx" presStyleIdx="2" presStyleCnt="4">
        <dgm:presLayoutVars>
          <dgm:chMax val="1"/>
          <dgm:chPref val="1"/>
        </dgm:presLayoutVars>
      </dgm:prSet>
      <dgm:spPr/>
    </dgm:pt>
    <dgm:pt modelId="{E5B46127-2828-4AB0-9965-26450A48AB0D}" type="pres">
      <dgm:prSet presAssocID="{6949751A-2F6E-469B-966C-56A283FB68C1}" presName="sibTrans" presStyleCnt="0"/>
      <dgm:spPr/>
    </dgm:pt>
    <dgm:pt modelId="{A25DC478-C0C6-419F-993B-EF0F219365AB}" type="pres">
      <dgm:prSet presAssocID="{099581B2-5602-409B-B4F2-E3001B22BAC0}" presName="compNode" presStyleCnt="0"/>
      <dgm:spPr/>
    </dgm:pt>
    <dgm:pt modelId="{ED4CAD1B-B34C-4947-A7F0-58C03763E1A0}" type="pres">
      <dgm:prSet presAssocID="{099581B2-5602-409B-B4F2-E3001B22BAC0}" presName="iconBgRect" presStyleLbl="bgShp" presStyleIdx="3" presStyleCnt="4"/>
      <dgm:spPr/>
    </dgm:pt>
    <dgm:pt modelId="{6D4B9211-AF0C-4347-8D4F-0D11A0AEB205}" type="pres">
      <dgm:prSet presAssocID="{099581B2-5602-409B-B4F2-E3001B22BA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2209485-BD56-4ECC-A25F-0885611A8D3B}" type="pres">
      <dgm:prSet presAssocID="{099581B2-5602-409B-B4F2-E3001B22BAC0}" presName="spaceRect" presStyleCnt="0"/>
      <dgm:spPr/>
    </dgm:pt>
    <dgm:pt modelId="{74AB81F7-F1C2-453F-9FD0-3418167E0E7C}" type="pres">
      <dgm:prSet presAssocID="{099581B2-5602-409B-B4F2-E3001B22BAC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B6CB817-A09B-47F0-828D-0E5EFF2A91E8}" type="presOf" srcId="{099581B2-5602-409B-B4F2-E3001B22BAC0}" destId="{74AB81F7-F1C2-453F-9FD0-3418167E0E7C}" srcOrd="0" destOrd="0" presId="urn:microsoft.com/office/officeart/2018/5/layout/IconCircleLabelList"/>
    <dgm:cxn modelId="{DEE04520-EF7A-42D1-8C33-FF4DBE80FCFB}" type="presOf" srcId="{78240510-1729-4EA7-9F57-C77CECF25A0A}" destId="{BCECF828-FFE4-42FF-AA89-B441072F73CD}" srcOrd="0" destOrd="0" presId="urn:microsoft.com/office/officeart/2018/5/layout/IconCircleLabelList"/>
    <dgm:cxn modelId="{FC108728-664D-4B50-A044-F9719AC4691A}" type="presOf" srcId="{53A8DE38-2460-4B13-8C22-7A1F83F98148}" destId="{5086D4A3-351F-4A39-9771-E99B8A375DA1}" srcOrd="0" destOrd="0" presId="urn:microsoft.com/office/officeart/2018/5/layout/IconCircleLabelList"/>
    <dgm:cxn modelId="{032FB528-C8BE-4FDD-AD37-5CD3B64E58EE}" srcId="{53A8DE38-2460-4B13-8C22-7A1F83F98148}" destId="{A11B48E7-E969-4C1C-A76E-1246148FEAED}" srcOrd="0" destOrd="0" parTransId="{284A5745-D519-4F1C-BB18-DA0D3DDE52C4}" sibTransId="{61350196-8D10-49CD-B08B-F33BBC6A4A1B}"/>
    <dgm:cxn modelId="{4F09CC5C-5672-4FCA-A0A7-4C98AA08DEB4}" srcId="{53A8DE38-2460-4B13-8C22-7A1F83F98148}" destId="{099581B2-5602-409B-B4F2-E3001B22BAC0}" srcOrd="3" destOrd="0" parTransId="{A7868C17-40CE-4C12-9D93-DD71D6D5C6C7}" sibTransId="{B8070E7A-87FD-4493-9A80-A64E1DCBD1DA}"/>
    <dgm:cxn modelId="{90A57B70-D952-44B0-92FB-58E12788E11F}" srcId="{53A8DE38-2460-4B13-8C22-7A1F83F98148}" destId="{459961E1-3858-4367-AC31-25F72D9633D6}" srcOrd="1" destOrd="0" parTransId="{C2A1D9BA-D98A-4287-A7E4-955C23C85204}" sibTransId="{D9C7D559-6BF0-4B59-9CF6-5A4BB9EF2F79}"/>
    <dgm:cxn modelId="{EE484356-DD36-4CFA-9094-575ED3926A86}" srcId="{53A8DE38-2460-4B13-8C22-7A1F83F98148}" destId="{78240510-1729-4EA7-9F57-C77CECF25A0A}" srcOrd="2" destOrd="0" parTransId="{B48E35F1-2EE1-4091-96FA-A779652BE2CC}" sibTransId="{6949751A-2F6E-469B-966C-56A283FB68C1}"/>
    <dgm:cxn modelId="{3454C4A7-512A-44A9-9A0B-9BD00123BE3F}" type="presOf" srcId="{459961E1-3858-4367-AC31-25F72D9633D6}" destId="{2E0F66B6-0FC0-48DF-BFC1-7ED4D5A83ABB}" srcOrd="0" destOrd="0" presId="urn:microsoft.com/office/officeart/2018/5/layout/IconCircleLabelList"/>
    <dgm:cxn modelId="{40A43BBC-C804-4590-B617-4541B575D499}" type="presOf" srcId="{A11B48E7-E969-4C1C-A76E-1246148FEAED}" destId="{CCFA7900-70CF-4AB4-8B44-A4CCF8BEFA5A}" srcOrd="0" destOrd="0" presId="urn:microsoft.com/office/officeart/2018/5/layout/IconCircleLabelList"/>
    <dgm:cxn modelId="{A180C4FD-AE01-48D7-B26E-ED76F11B35E4}" type="presParOf" srcId="{5086D4A3-351F-4A39-9771-E99B8A375DA1}" destId="{929CBA39-8FCC-4863-BD50-6606C8CCFEE7}" srcOrd="0" destOrd="0" presId="urn:microsoft.com/office/officeart/2018/5/layout/IconCircleLabelList"/>
    <dgm:cxn modelId="{86FA8C3C-FC8A-430A-9A5D-E05F7F932315}" type="presParOf" srcId="{929CBA39-8FCC-4863-BD50-6606C8CCFEE7}" destId="{730E8AF5-B264-4C7A-9C72-AA5877C6E6AE}" srcOrd="0" destOrd="0" presId="urn:microsoft.com/office/officeart/2018/5/layout/IconCircleLabelList"/>
    <dgm:cxn modelId="{823D0261-A52F-456C-AECA-06145171CCD9}" type="presParOf" srcId="{929CBA39-8FCC-4863-BD50-6606C8CCFEE7}" destId="{833B3617-8B3D-43ED-A164-EF5371039E79}" srcOrd="1" destOrd="0" presId="urn:microsoft.com/office/officeart/2018/5/layout/IconCircleLabelList"/>
    <dgm:cxn modelId="{A59B1C6A-E785-4166-94EE-B5A689D8A0DD}" type="presParOf" srcId="{929CBA39-8FCC-4863-BD50-6606C8CCFEE7}" destId="{BDBD91C1-744F-4A0B-A02A-9DC6FE514592}" srcOrd="2" destOrd="0" presId="urn:microsoft.com/office/officeart/2018/5/layout/IconCircleLabelList"/>
    <dgm:cxn modelId="{E6F8B405-12AC-42C3-8858-02E1F48F5AFE}" type="presParOf" srcId="{929CBA39-8FCC-4863-BD50-6606C8CCFEE7}" destId="{CCFA7900-70CF-4AB4-8B44-A4CCF8BEFA5A}" srcOrd="3" destOrd="0" presId="urn:microsoft.com/office/officeart/2018/5/layout/IconCircleLabelList"/>
    <dgm:cxn modelId="{EDA48C7D-DC30-4CC1-AE98-BD1CDFB7F28A}" type="presParOf" srcId="{5086D4A3-351F-4A39-9771-E99B8A375DA1}" destId="{800196EF-A07F-464E-86F6-3FF5D6320978}" srcOrd="1" destOrd="0" presId="urn:microsoft.com/office/officeart/2018/5/layout/IconCircleLabelList"/>
    <dgm:cxn modelId="{F671A5D3-F609-44E2-80D0-7C4476937530}" type="presParOf" srcId="{5086D4A3-351F-4A39-9771-E99B8A375DA1}" destId="{27E5A55A-D81C-43CA-9B91-C74CEAADAE23}" srcOrd="2" destOrd="0" presId="urn:microsoft.com/office/officeart/2018/5/layout/IconCircleLabelList"/>
    <dgm:cxn modelId="{74B376EB-AC7B-4043-BB90-EC910F19B25D}" type="presParOf" srcId="{27E5A55A-D81C-43CA-9B91-C74CEAADAE23}" destId="{F24631DC-019C-41AE-8D8D-D78A44E08045}" srcOrd="0" destOrd="0" presId="urn:microsoft.com/office/officeart/2018/5/layout/IconCircleLabelList"/>
    <dgm:cxn modelId="{0F190629-40F0-4C1D-8C3C-E7AB9E26028D}" type="presParOf" srcId="{27E5A55A-D81C-43CA-9B91-C74CEAADAE23}" destId="{D6C45887-E2A1-4AB1-BD3D-C8C68739DD53}" srcOrd="1" destOrd="0" presId="urn:microsoft.com/office/officeart/2018/5/layout/IconCircleLabelList"/>
    <dgm:cxn modelId="{FEDD1358-7638-4178-8335-1F73BCFC308C}" type="presParOf" srcId="{27E5A55A-D81C-43CA-9B91-C74CEAADAE23}" destId="{757F4062-0546-4B2C-8E13-325A7B1E7B60}" srcOrd="2" destOrd="0" presId="urn:microsoft.com/office/officeart/2018/5/layout/IconCircleLabelList"/>
    <dgm:cxn modelId="{FFD0CA73-F880-409B-B844-70DD258A0023}" type="presParOf" srcId="{27E5A55A-D81C-43CA-9B91-C74CEAADAE23}" destId="{2E0F66B6-0FC0-48DF-BFC1-7ED4D5A83ABB}" srcOrd="3" destOrd="0" presId="urn:microsoft.com/office/officeart/2018/5/layout/IconCircleLabelList"/>
    <dgm:cxn modelId="{4CFD6326-053F-4CC0-ACF3-62BC1089313E}" type="presParOf" srcId="{5086D4A3-351F-4A39-9771-E99B8A375DA1}" destId="{DB3BAC3E-9949-4747-9F8E-08386101B896}" srcOrd="3" destOrd="0" presId="urn:microsoft.com/office/officeart/2018/5/layout/IconCircleLabelList"/>
    <dgm:cxn modelId="{9535BF19-FE2B-40B5-BCF8-8C0EA2F8E6AB}" type="presParOf" srcId="{5086D4A3-351F-4A39-9771-E99B8A375DA1}" destId="{1F3ACEF1-0B53-4A1C-977D-E32BFA3CCC19}" srcOrd="4" destOrd="0" presId="urn:microsoft.com/office/officeart/2018/5/layout/IconCircleLabelList"/>
    <dgm:cxn modelId="{8D02FE33-D286-4FF2-96C4-442AC32C5379}" type="presParOf" srcId="{1F3ACEF1-0B53-4A1C-977D-E32BFA3CCC19}" destId="{342A7CB9-B7A0-47F1-882D-1D070C93A099}" srcOrd="0" destOrd="0" presId="urn:microsoft.com/office/officeart/2018/5/layout/IconCircleLabelList"/>
    <dgm:cxn modelId="{921ED7CD-4DE4-4C1E-81FF-619FE3F6E576}" type="presParOf" srcId="{1F3ACEF1-0B53-4A1C-977D-E32BFA3CCC19}" destId="{CBEFDC1C-1AF7-4BEC-B773-2AFA12754EF8}" srcOrd="1" destOrd="0" presId="urn:microsoft.com/office/officeart/2018/5/layout/IconCircleLabelList"/>
    <dgm:cxn modelId="{A161DAF8-3DEC-4148-BEA2-A58E4BC3D973}" type="presParOf" srcId="{1F3ACEF1-0B53-4A1C-977D-E32BFA3CCC19}" destId="{48B4966C-EFE8-4B4B-A904-ECA64E61464C}" srcOrd="2" destOrd="0" presId="urn:microsoft.com/office/officeart/2018/5/layout/IconCircleLabelList"/>
    <dgm:cxn modelId="{D50FC586-3EFB-4329-9AC2-EE651CDDC417}" type="presParOf" srcId="{1F3ACEF1-0B53-4A1C-977D-E32BFA3CCC19}" destId="{BCECF828-FFE4-42FF-AA89-B441072F73CD}" srcOrd="3" destOrd="0" presId="urn:microsoft.com/office/officeart/2018/5/layout/IconCircleLabelList"/>
    <dgm:cxn modelId="{9631A3B8-12B1-437E-8DDE-F8A460EB5EB9}" type="presParOf" srcId="{5086D4A3-351F-4A39-9771-E99B8A375DA1}" destId="{E5B46127-2828-4AB0-9965-26450A48AB0D}" srcOrd="5" destOrd="0" presId="urn:microsoft.com/office/officeart/2018/5/layout/IconCircleLabelList"/>
    <dgm:cxn modelId="{E442C92D-8677-4C39-ABFE-0EC201F38C6A}" type="presParOf" srcId="{5086D4A3-351F-4A39-9771-E99B8A375DA1}" destId="{A25DC478-C0C6-419F-993B-EF0F219365AB}" srcOrd="6" destOrd="0" presId="urn:microsoft.com/office/officeart/2018/5/layout/IconCircleLabelList"/>
    <dgm:cxn modelId="{C8346673-F99F-4B3F-B5DC-A2BFCADEA762}" type="presParOf" srcId="{A25DC478-C0C6-419F-993B-EF0F219365AB}" destId="{ED4CAD1B-B34C-4947-A7F0-58C03763E1A0}" srcOrd="0" destOrd="0" presId="urn:microsoft.com/office/officeart/2018/5/layout/IconCircleLabelList"/>
    <dgm:cxn modelId="{C7E0F9BA-3D66-454E-8CA4-82D003027EFE}" type="presParOf" srcId="{A25DC478-C0C6-419F-993B-EF0F219365AB}" destId="{6D4B9211-AF0C-4347-8D4F-0D11A0AEB205}" srcOrd="1" destOrd="0" presId="urn:microsoft.com/office/officeart/2018/5/layout/IconCircleLabelList"/>
    <dgm:cxn modelId="{43D9A1B7-1D7D-4424-81C6-1D3B0AB09CA9}" type="presParOf" srcId="{A25DC478-C0C6-419F-993B-EF0F219365AB}" destId="{82209485-BD56-4ECC-A25F-0885611A8D3B}" srcOrd="2" destOrd="0" presId="urn:microsoft.com/office/officeart/2018/5/layout/IconCircleLabelList"/>
    <dgm:cxn modelId="{F74E87B1-EE28-47AF-875F-C23BE6B7A5C4}" type="presParOf" srcId="{A25DC478-C0C6-419F-993B-EF0F219365AB}" destId="{74AB81F7-F1C2-453F-9FD0-3418167E0E7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FA1F9-F9DD-4925-B483-C51999177070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60BD76-6AF8-405E-A2DA-6C49BA7473B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FINANCIAL MANAGEMENT HAS BEEN UNDERGOING CHANGE</a:t>
          </a:r>
        </a:p>
      </dgm:t>
    </dgm:pt>
    <dgm:pt modelId="{BD6B8513-D010-4496-8A73-6E7BBB72358A}" type="parTrans" cxnId="{29848486-4F64-4EB3-95B0-06D5B4DFA0E6}">
      <dgm:prSet/>
      <dgm:spPr/>
      <dgm:t>
        <a:bodyPr/>
        <a:lstStyle/>
        <a:p>
          <a:endParaRPr lang="en-US" sz="1200"/>
        </a:p>
      </dgm:t>
    </dgm:pt>
    <dgm:pt modelId="{635F7FBF-1F42-4282-B29F-8000B4555545}" type="sibTrans" cxnId="{29848486-4F64-4EB3-95B0-06D5B4DFA0E6}">
      <dgm:prSet/>
      <dgm:spPr/>
      <dgm:t>
        <a:bodyPr/>
        <a:lstStyle/>
        <a:p>
          <a:endParaRPr lang="en-US" sz="1200"/>
        </a:p>
      </dgm:t>
    </dgm:pt>
    <dgm:pt modelId="{6731E1E4-F900-4C41-A655-62D942BD05E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CHANGE EFFORTS ARE NOT NEW BUT CONTINUE TO STRUGGLE EVERYWHERE</a:t>
          </a:r>
        </a:p>
      </dgm:t>
    </dgm:pt>
    <dgm:pt modelId="{5B4BFD61-69D8-4C51-BC36-FAFDA2C810B4}" type="parTrans" cxnId="{3936CAE5-E199-4C22-8865-7003BFD43DBC}">
      <dgm:prSet/>
      <dgm:spPr/>
      <dgm:t>
        <a:bodyPr/>
        <a:lstStyle/>
        <a:p>
          <a:endParaRPr lang="en-US" sz="1200"/>
        </a:p>
      </dgm:t>
    </dgm:pt>
    <dgm:pt modelId="{ED179A53-B4CF-41F1-A6B6-87BCB20169CA}" type="sibTrans" cxnId="{3936CAE5-E199-4C22-8865-7003BFD43DBC}">
      <dgm:prSet/>
      <dgm:spPr/>
      <dgm:t>
        <a:bodyPr/>
        <a:lstStyle/>
        <a:p>
          <a:endParaRPr lang="en-US" sz="1200"/>
        </a:p>
      </dgm:t>
    </dgm:pt>
    <dgm:pt modelId="{3D44E364-19CF-4AEA-920D-16B6A6B53D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DOD ORGANIZATIONS ALSO FACE COMPLEX BUREAUCRATIC STRUCTURES</a:t>
          </a:r>
        </a:p>
      </dgm:t>
    </dgm:pt>
    <dgm:pt modelId="{FEA39FFE-7668-4A2F-AF8F-DD3E8239C371}" type="parTrans" cxnId="{61B04671-57D1-4080-B2D9-31D876893136}">
      <dgm:prSet/>
      <dgm:spPr/>
      <dgm:t>
        <a:bodyPr/>
        <a:lstStyle/>
        <a:p>
          <a:endParaRPr lang="en-US" sz="1200"/>
        </a:p>
      </dgm:t>
    </dgm:pt>
    <dgm:pt modelId="{5442CCFF-7629-4243-90ED-F781398EA5AC}" type="sibTrans" cxnId="{61B04671-57D1-4080-B2D9-31D876893136}">
      <dgm:prSet/>
      <dgm:spPr/>
      <dgm:t>
        <a:bodyPr/>
        <a:lstStyle/>
        <a:p>
          <a:endParaRPr lang="en-US" sz="1200"/>
        </a:p>
      </dgm:t>
    </dgm:pt>
    <dgm:pt modelId="{2E909937-B965-47D8-AD0E-60D9778C22F3}" type="pres">
      <dgm:prSet presAssocID="{1CDFA1F9-F9DD-4925-B483-C51999177070}" presName="root" presStyleCnt="0">
        <dgm:presLayoutVars>
          <dgm:dir/>
          <dgm:resizeHandles val="exact"/>
        </dgm:presLayoutVars>
      </dgm:prSet>
      <dgm:spPr/>
    </dgm:pt>
    <dgm:pt modelId="{A54A924E-75DB-41E8-8619-BBDE96C88381}" type="pres">
      <dgm:prSet presAssocID="{8960BD76-6AF8-405E-A2DA-6C49BA7473B7}" presName="compNode" presStyleCnt="0"/>
      <dgm:spPr/>
    </dgm:pt>
    <dgm:pt modelId="{66B36A15-7BFD-40C8-A826-F530CF5A6E53}" type="pres">
      <dgm:prSet presAssocID="{8960BD76-6AF8-405E-A2DA-6C49BA7473B7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91F7D15-528E-4CCF-AA61-206B358A76EC}" type="pres">
      <dgm:prSet presAssocID="{8960BD76-6AF8-405E-A2DA-6C49BA7473B7}" presName="spaceRect" presStyleCnt="0"/>
      <dgm:spPr/>
    </dgm:pt>
    <dgm:pt modelId="{141B8FF2-3AD6-457C-996A-C4471BC2AF82}" type="pres">
      <dgm:prSet presAssocID="{8960BD76-6AF8-405E-A2DA-6C49BA7473B7}" presName="textRect" presStyleLbl="revTx" presStyleIdx="0" presStyleCnt="3">
        <dgm:presLayoutVars>
          <dgm:chMax val="1"/>
          <dgm:chPref val="1"/>
        </dgm:presLayoutVars>
      </dgm:prSet>
      <dgm:spPr/>
    </dgm:pt>
    <dgm:pt modelId="{DCAD6AB9-7DFB-46FD-8082-2385408E8CDD}" type="pres">
      <dgm:prSet presAssocID="{635F7FBF-1F42-4282-B29F-8000B4555545}" presName="sibTrans" presStyleCnt="0"/>
      <dgm:spPr/>
    </dgm:pt>
    <dgm:pt modelId="{28E84C52-2CC1-40D6-9312-9AF403F8D091}" type="pres">
      <dgm:prSet presAssocID="{6731E1E4-F900-4C41-A655-62D942BD05E6}" presName="compNode" presStyleCnt="0"/>
      <dgm:spPr/>
    </dgm:pt>
    <dgm:pt modelId="{3882117A-2F2D-47D4-AB9F-E010E3AD761F}" type="pres">
      <dgm:prSet presAssocID="{6731E1E4-F900-4C41-A655-62D942BD05E6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7041F013-FBD6-4DD7-A160-AB5FC8A98AE0}" type="pres">
      <dgm:prSet presAssocID="{6731E1E4-F900-4C41-A655-62D942BD05E6}" presName="spaceRect" presStyleCnt="0"/>
      <dgm:spPr/>
    </dgm:pt>
    <dgm:pt modelId="{B5C83202-0032-459C-8D81-27C3C9196151}" type="pres">
      <dgm:prSet presAssocID="{6731E1E4-F900-4C41-A655-62D942BD05E6}" presName="textRect" presStyleLbl="revTx" presStyleIdx="1" presStyleCnt="3">
        <dgm:presLayoutVars>
          <dgm:chMax val="1"/>
          <dgm:chPref val="1"/>
        </dgm:presLayoutVars>
      </dgm:prSet>
      <dgm:spPr/>
    </dgm:pt>
    <dgm:pt modelId="{4925B4CB-FE06-4301-A34C-322961BD26F4}" type="pres">
      <dgm:prSet presAssocID="{ED179A53-B4CF-41F1-A6B6-87BCB20169CA}" presName="sibTrans" presStyleCnt="0"/>
      <dgm:spPr/>
    </dgm:pt>
    <dgm:pt modelId="{5F8A38F4-C202-4014-8788-5EFD4A32357F}" type="pres">
      <dgm:prSet presAssocID="{3D44E364-19CF-4AEA-920D-16B6A6B53D4E}" presName="compNode" presStyleCnt="0"/>
      <dgm:spPr/>
    </dgm:pt>
    <dgm:pt modelId="{0A50D30D-1A67-4BDE-9CE7-2C8337CEAA65}" type="pres">
      <dgm:prSet presAssocID="{3D44E364-19CF-4AEA-920D-16B6A6B53D4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B56BF01D-CB9B-4D66-A226-38A28A24E0AD}" type="pres">
      <dgm:prSet presAssocID="{3D44E364-19CF-4AEA-920D-16B6A6B53D4E}" presName="spaceRect" presStyleCnt="0"/>
      <dgm:spPr/>
    </dgm:pt>
    <dgm:pt modelId="{908E52FC-0EA9-46FF-8BB0-532F4CD168F8}" type="pres">
      <dgm:prSet presAssocID="{3D44E364-19CF-4AEA-920D-16B6A6B53D4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E31A05-319C-4AD8-AE01-B9CF39324C8F}" type="presOf" srcId="{1CDFA1F9-F9DD-4925-B483-C51999177070}" destId="{2E909937-B965-47D8-AD0E-60D9778C22F3}" srcOrd="0" destOrd="0" presId="urn:microsoft.com/office/officeart/2018/2/layout/IconLabelList"/>
    <dgm:cxn modelId="{4C48CC19-A1AD-43FA-8D5B-DE8499ED88A9}" type="presOf" srcId="{8960BD76-6AF8-405E-A2DA-6C49BA7473B7}" destId="{141B8FF2-3AD6-457C-996A-C4471BC2AF82}" srcOrd="0" destOrd="0" presId="urn:microsoft.com/office/officeart/2018/2/layout/IconLabelList"/>
    <dgm:cxn modelId="{61B04671-57D1-4080-B2D9-31D876893136}" srcId="{1CDFA1F9-F9DD-4925-B483-C51999177070}" destId="{3D44E364-19CF-4AEA-920D-16B6A6B53D4E}" srcOrd="2" destOrd="0" parTransId="{FEA39FFE-7668-4A2F-AF8F-DD3E8239C371}" sibTransId="{5442CCFF-7629-4243-90ED-F781398EA5AC}"/>
    <dgm:cxn modelId="{29848486-4F64-4EB3-95B0-06D5B4DFA0E6}" srcId="{1CDFA1F9-F9DD-4925-B483-C51999177070}" destId="{8960BD76-6AF8-405E-A2DA-6C49BA7473B7}" srcOrd="0" destOrd="0" parTransId="{BD6B8513-D010-4496-8A73-6E7BBB72358A}" sibTransId="{635F7FBF-1F42-4282-B29F-8000B4555545}"/>
    <dgm:cxn modelId="{3FB29F9A-DEAE-4681-B356-883FCEE06F8E}" type="presOf" srcId="{6731E1E4-F900-4C41-A655-62D942BD05E6}" destId="{B5C83202-0032-459C-8D81-27C3C9196151}" srcOrd="0" destOrd="0" presId="urn:microsoft.com/office/officeart/2018/2/layout/IconLabelList"/>
    <dgm:cxn modelId="{B9423EDF-9753-40F6-9FB7-077792A0B826}" type="presOf" srcId="{3D44E364-19CF-4AEA-920D-16B6A6B53D4E}" destId="{908E52FC-0EA9-46FF-8BB0-532F4CD168F8}" srcOrd="0" destOrd="0" presId="urn:microsoft.com/office/officeart/2018/2/layout/IconLabelList"/>
    <dgm:cxn modelId="{3936CAE5-E199-4C22-8865-7003BFD43DBC}" srcId="{1CDFA1F9-F9DD-4925-B483-C51999177070}" destId="{6731E1E4-F900-4C41-A655-62D942BD05E6}" srcOrd="1" destOrd="0" parTransId="{5B4BFD61-69D8-4C51-BC36-FAFDA2C810B4}" sibTransId="{ED179A53-B4CF-41F1-A6B6-87BCB20169CA}"/>
    <dgm:cxn modelId="{FA12F8B1-EA9F-4FCD-80F0-10D4B716019C}" type="presParOf" srcId="{2E909937-B965-47D8-AD0E-60D9778C22F3}" destId="{A54A924E-75DB-41E8-8619-BBDE96C88381}" srcOrd="0" destOrd="0" presId="urn:microsoft.com/office/officeart/2018/2/layout/IconLabelList"/>
    <dgm:cxn modelId="{C7D56700-807D-4B87-945B-84B70EEDC6C0}" type="presParOf" srcId="{A54A924E-75DB-41E8-8619-BBDE96C88381}" destId="{66B36A15-7BFD-40C8-A826-F530CF5A6E53}" srcOrd="0" destOrd="0" presId="urn:microsoft.com/office/officeart/2018/2/layout/IconLabelList"/>
    <dgm:cxn modelId="{C5B4AAA4-F503-4DF9-9F5C-59BE06B233B9}" type="presParOf" srcId="{A54A924E-75DB-41E8-8619-BBDE96C88381}" destId="{191F7D15-528E-4CCF-AA61-206B358A76EC}" srcOrd="1" destOrd="0" presId="urn:microsoft.com/office/officeart/2018/2/layout/IconLabelList"/>
    <dgm:cxn modelId="{AF63351A-EA92-4761-9CFC-1BFB7407A2F0}" type="presParOf" srcId="{A54A924E-75DB-41E8-8619-BBDE96C88381}" destId="{141B8FF2-3AD6-457C-996A-C4471BC2AF82}" srcOrd="2" destOrd="0" presId="urn:microsoft.com/office/officeart/2018/2/layout/IconLabelList"/>
    <dgm:cxn modelId="{8E6AD1A7-F597-405E-9E02-2BE1EAEB0622}" type="presParOf" srcId="{2E909937-B965-47D8-AD0E-60D9778C22F3}" destId="{DCAD6AB9-7DFB-46FD-8082-2385408E8CDD}" srcOrd="1" destOrd="0" presId="urn:microsoft.com/office/officeart/2018/2/layout/IconLabelList"/>
    <dgm:cxn modelId="{F4F504FD-4683-415C-84EE-3215C1BCC672}" type="presParOf" srcId="{2E909937-B965-47D8-AD0E-60D9778C22F3}" destId="{28E84C52-2CC1-40D6-9312-9AF403F8D091}" srcOrd="2" destOrd="0" presId="urn:microsoft.com/office/officeart/2018/2/layout/IconLabelList"/>
    <dgm:cxn modelId="{B4161E4B-CF21-4985-A77C-75B523FA1EE1}" type="presParOf" srcId="{28E84C52-2CC1-40D6-9312-9AF403F8D091}" destId="{3882117A-2F2D-47D4-AB9F-E010E3AD761F}" srcOrd="0" destOrd="0" presId="urn:microsoft.com/office/officeart/2018/2/layout/IconLabelList"/>
    <dgm:cxn modelId="{C45DA6D3-46BF-4777-93AD-63EAFAA9C5B9}" type="presParOf" srcId="{28E84C52-2CC1-40D6-9312-9AF403F8D091}" destId="{7041F013-FBD6-4DD7-A160-AB5FC8A98AE0}" srcOrd="1" destOrd="0" presId="urn:microsoft.com/office/officeart/2018/2/layout/IconLabelList"/>
    <dgm:cxn modelId="{F0EBBE7E-CA3D-478C-8684-B0BCAADCAAEA}" type="presParOf" srcId="{28E84C52-2CC1-40D6-9312-9AF403F8D091}" destId="{B5C83202-0032-459C-8D81-27C3C9196151}" srcOrd="2" destOrd="0" presId="urn:microsoft.com/office/officeart/2018/2/layout/IconLabelList"/>
    <dgm:cxn modelId="{FF6F2B33-6429-4600-9F87-E472B97484F3}" type="presParOf" srcId="{2E909937-B965-47D8-AD0E-60D9778C22F3}" destId="{4925B4CB-FE06-4301-A34C-322961BD26F4}" srcOrd="3" destOrd="0" presId="urn:microsoft.com/office/officeart/2018/2/layout/IconLabelList"/>
    <dgm:cxn modelId="{4397F61C-1578-46ED-B453-FF3390DB96B2}" type="presParOf" srcId="{2E909937-B965-47D8-AD0E-60D9778C22F3}" destId="{5F8A38F4-C202-4014-8788-5EFD4A32357F}" srcOrd="4" destOrd="0" presId="urn:microsoft.com/office/officeart/2018/2/layout/IconLabelList"/>
    <dgm:cxn modelId="{A9312063-6F31-4449-A9AD-ABDE70212FDA}" type="presParOf" srcId="{5F8A38F4-C202-4014-8788-5EFD4A32357F}" destId="{0A50D30D-1A67-4BDE-9CE7-2C8337CEAA65}" srcOrd="0" destOrd="0" presId="urn:microsoft.com/office/officeart/2018/2/layout/IconLabelList"/>
    <dgm:cxn modelId="{60A76871-7B33-4F91-84FD-12FE6A5629D7}" type="presParOf" srcId="{5F8A38F4-C202-4014-8788-5EFD4A32357F}" destId="{B56BF01D-CB9B-4D66-A226-38A28A24E0AD}" srcOrd="1" destOrd="0" presId="urn:microsoft.com/office/officeart/2018/2/layout/IconLabelList"/>
    <dgm:cxn modelId="{94B21E53-BBA8-49D2-BAB5-D09FE0D7F697}" type="presParOf" srcId="{5F8A38F4-C202-4014-8788-5EFD4A32357F}" destId="{908E52FC-0EA9-46FF-8BB0-532F4CD168F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DFA1F9-F9DD-4925-B483-C51999177070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960BD76-6AF8-405E-A2DA-6C49BA7473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INVESTIGATE CHANGE READINESS AMONG FM PERSONNEL</a:t>
          </a:r>
        </a:p>
      </dgm:t>
    </dgm:pt>
    <dgm:pt modelId="{BD6B8513-D010-4496-8A73-6E7BBB72358A}" type="parTrans" cxnId="{29848486-4F64-4EB3-95B0-06D5B4DFA0E6}">
      <dgm:prSet/>
      <dgm:spPr/>
      <dgm:t>
        <a:bodyPr/>
        <a:lstStyle/>
        <a:p>
          <a:endParaRPr lang="en-US"/>
        </a:p>
      </dgm:t>
    </dgm:pt>
    <dgm:pt modelId="{635F7FBF-1F42-4282-B29F-8000B4555545}" type="sibTrans" cxnId="{29848486-4F64-4EB3-95B0-06D5B4DFA0E6}">
      <dgm:prSet/>
      <dgm:spPr/>
      <dgm:t>
        <a:bodyPr/>
        <a:lstStyle/>
        <a:p>
          <a:endParaRPr lang="en-US"/>
        </a:p>
      </dgm:t>
    </dgm:pt>
    <dgm:pt modelId="{0D79A1CF-E1C7-4300-BF93-665C0AE051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EXPLORE INFLUENCE OF LEADERSHIP STYLE</a:t>
          </a:r>
        </a:p>
      </dgm:t>
    </dgm:pt>
    <dgm:pt modelId="{806E58DE-9A50-4535-9325-F2260895001B}" type="parTrans" cxnId="{78C0B3CE-0585-4663-8519-F1FCE5ECA4D2}">
      <dgm:prSet/>
      <dgm:spPr/>
      <dgm:t>
        <a:bodyPr/>
        <a:lstStyle/>
        <a:p>
          <a:endParaRPr lang="en-US"/>
        </a:p>
      </dgm:t>
    </dgm:pt>
    <dgm:pt modelId="{A395E6B7-0D1B-4326-9BB0-79CFD81B796B}" type="sibTrans" cxnId="{78C0B3CE-0585-4663-8519-F1FCE5ECA4D2}">
      <dgm:prSet/>
      <dgm:spPr/>
      <dgm:t>
        <a:bodyPr/>
        <a:lstStyle/>
        <a:p>
          <a:endParaRPr lang="en-US"/>
        </a:p>
      </dgm:t>
    </dgm:pt>
    <dgm:pt modelId="{44ABB544-A588-4286-9438-410D373CE8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FINDINGS AND INFORM STRATEGIC EFFORTS</a:t>
          </a:r>
        </a:p>
      </dgm:t>
    </dgm:pt>
    <dgm:pt modelId="{7A0AD99B-AA32-41D1-B946-521D98DA0058}" type="parTrans" cxnId="{A01A8942-22CC-4378-8F21-6CE40B88B6B7}">
      <dgm:prSet/>
      <dgm:spPr/>
      <dgm:t>
        <a:bodyPr/>
        <a:lstStyle/>
        <a:p>
          <a:endParaRPr lang="en-US"/>
        </a:p>
      </dgm:t>
    </dgm:pt>
    <dgm:pt modelId="{585FDF11-F480-400A-AA3F-D69A3DDA2046}" type="sibTrans" cxnId="{A01A8942-22CC-4378-8F21-6CE40B88B6B7}">
      <dgm:prSet/>
      <dgm:spPr/>
      <dgm:t>
        <a:bodyPr/>
        <a:lstStyle/>
        <a:p>
          <a:endParaRPr lang="en-US"/>
        </a:p>
      </dgm:t>
    </dgm:pt>
    <dgm:pt modelId="{2E909937-B965-47D8-AD0E-60D9778C22F3}" type="pres">
      <dgm:prSet presAssocID="{1CDFA1F9-F9DD-4925-B483-C51999177070}" presName="root" presStyleCnt="0">
        <dgm:presLayoutVars>
          <dgm:dir/>
          <dgm:resizeHandles val="exact"/>
        </dgm:presLayoutVars>
      </dgm:prSet>
      <dgm:spPr/>
    </dgm:pt>
    <dgm:pt modelId="{A54A924E-75DB-41E8-8619-BBDE96C88381}" type="pres">
      <dgm:prSet presAssocID="{8960BD76-6AF8-405E-A2DA-6C49BA7473B7}" presName="compNode" presStyleCnt="0"/>
      <dgm:spPr/>
    </dgm:pt>
    <dgm:pt modelId="{66B36A15-7BFD-40C8-A826-F530CF5A6E53}" type="pres">
      <dgm:prSet presAssocID="{8960BD76-6AF8-405E-A2DA-6C49BA7473B7}" presName="iconRect" presStyleLbl="nod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91F7D15-528E-4CCF-AA61-206B358A76EC}" type="pres">
      <dgm:prSet presAssocID="{8960BD76-6AF8-405E-A2DA-6C49BA7473B7}" presName="spaceRect" presStyleCnt="0"/>
      <dgm:spPr/>
    </dgm:pt>
    <dgm:pt modelId="{141B8FF2-3AD6-457C-996A-C4471BC2AF82}" type="pres">
      <dgm:prSet presAssocID="{8960BD76-6AF8-405E-A2DA-6C49BA7473B7}" presName="textRect" presStyleLbl="revTx" presStyleIdx="0" presStyleCnt="3">
        <dgm:presLayoutVars>
          <dgm:chMax val="1"/>
          <dgm:chPref val="1"/>
        </dgm:presLayoutVars>
      </dgm:prSet>
      <dgm:spPr/>
    </dgm:pt>
    <dgm:pt modelId="{DCAD6AB9-7DFB-46FD-8082-2385408E8CDD}" type="pres">
      <dgm:prSet presAssocID="{635F7FBF-1F42-4282-B29F-8000B4555545}" presName="sibTrans" presStyleCnt="0"/>
      <dgm:spPr/>
    </dgm:pt>
    <dgm:pt modelId="{A4C02C70-E918-4E26-9573-17422E7EED0F}" type="pres">
      <dgm:prSet presAssocID="{0D79A1CF-E1C7-4300-BF93-665C0AE051C6}" presName="compNode" presStyleCnt="0"/>
      <dgm:spPr/>
    </dgm:pt>
    <dgm:pt modelId="{B02FD6F5-CBA3-4343-9E02-EB8A642A652F}" type="pres">
      <dgm:prSet presAssocID="{0D79A1CF-E1C7-4300-BF93-665C0AE051C6}" presName="iconRect" presStyleLbl="node1" presStyleIdx="1" presStyleCnt="3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295F11C-3FE7-4E81-AE7C-38EB91683CF9}" type="pres">
      <dgm:prSet presAssocID="{0D79A1CF-E1C7-4300-BF93-665C0AE051C6}" presName="spaceRect" presStyleCnt="0"/>
      <dgm:spPr/>
    </dgm:pt>
    <dgm:pt modelId="{98637F66-AA5E-4BAA-9E9E-05F4A380DD61}" type="pres">
      <dgm:prSet presAssocID="{0D79A1CF-E1C7-4300-BF93-665C0AE051C6}" presName="textRect" presStyleLbl="revTx" presStyleIdx="1" presStyleCnt="3">
        <dgm:presLayoutVars>
          <dgm:chMax val="1"/>
          <dgm:chPref val="1"/>
        </dgm:presLayoutVars>
      </dgm:prSet>
      <dgm:spPr/>
    </dgm:pt>
    <dgm:pt modelId="{BFC425FF-4DE2-4EA8-87E0-67051076CB2F}" type="pres">
      <dgm:prSet presAssocID="{A395E6B7-0D1B-4326-9BB0-79CFD81B796B}" presName="sibTrans" presStyleCnt="0"/>
      <dgm:spPr/>
    </dgm:pt>
    <dgm:pt modelId="{16C1C540-3F7A-4298-B0C1-69F53FC9020F}" type="pres">
      <dgm:prSet presAssocID="{44ABB544-A588-4286-9438-410D373CE816}" presName="compNode" presStyleCnt="0"/>
      <dgm:spPr/>
    </dgm:pt>
    <dgm:pt modelId="{4396791A-A83E-4F4C-BA92-4C7F95D93CEA}" type="pres">
      <dgm:prSet presAssocID="{44ABB544-A588-4286-9438-410D373CE816}" presName="iconRect" presStyleLbl="node1" presStyleIdx="2" presStyleCnt="3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C981625D-8ACA-4265-BD44-735808C5BCC5}" type="pres">
      <dgm:prSet presAssocID="{44ABB544-A588-4286-9438-410D373CE816}" presName="spaceRect" presStyleCnt="0"/>
      <dgm:spPr/>
    </dgm:pt>
    <dgm:pt modelId="{29C67BA0-FFB0-49D6-B015-E95879C5DF38}" type="pres">
      <dgm:prSet presAssocID="{44ABB544-A588-4286-9438-410D373CE81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9E31A05-319C-4AD8-AE01-B9CF39324C8F}" type="presOf" srcId="{1CDFA1F9-F9DD-4925-B483-C51999177070}" destId="{2E909937-B965-47D8-AD0E-60D9778C22F3}" srcOrd="0" destOrd="0" presId="urn:microsoft.com/office/officeart/2018/2/layout/IconLabelList"/>
    <dgm:cxn modelId="{4C48CC19-A1AD-43FA-8D5B-DE8499ED88A9}" type="presOf" srcId="{8960BD76-6AF8-405E-A2DA-6C49BA7473B7}" destId="{141B8FF2-3AD6-457C-996A-C4471BC2AF82}" srcOrd="0" destOrd="0" presId="urn:microsoft.com/office/officeart/2018/2/layout/IconLabelList"/>
    <dgm:cxn modelId="{63012B26-F945-4B5B-A795-BD08170C1C0E}" type="presOf" srcId="{44ABB544-A588-4286-9438-410D373CE816}" destId="{29C67BA0-FFB0-49D6-B015-E95879C5DF38}" srcOrd="0" destOrd="0" presId="urn:microsoft.com/office/officeart/2018/2/layout/IconLabelList"/>
    <dgm:cxn modelId="{A01A8942-22CC-4378-8F21-6CE40B88B6B7}" srcId="{1CDFA1F9-F9DD-4925-B483-C51999177070}" destId="{44ABB544-A588-4286-9438-410D373CE816}" srcOrd="2" destOrd="0" parTransId="{7A0AD99B-AA32-41D1-B946-521D98DA0058}" sibTransId="{585FDF11-F480-400A-AA3F-D69A3DDA2046}"/>
    <dgm:cxn modelId="{29848486-4F64-4EB3-95B0-06D5B4DFA0E6}" srcId="{1CDFA1F9-F9DD-4925-B483-C51999177070}" destId="{8960BD76-6AF8-405E-A2DA-6C49BA7473B7}" srcOrd="0" destOrd="0" parTransId="{BD6B8513-D010-4496-8A73-6E7BBB72358A}" sibTransId="{635F7FBF-1F42-4282-B29F-8000B4555545}"/>
    <dgm:cxn modelId="{2254C4BE-3D15-4509-866A-48EA324D8B7F}" type="presOf" srcId="{0D79A1CF-E1C7-4300-BF93-665C0AE051C6}" destId="{98637F66-AA5E-4BAA-9E9E-05F4A380DD61}" srcOrd="0" destOrd="0" presId="urn:microsoft.com/office/officeart/2018/2/layout/IconLabelList"/>
    <dgm:cxn modelId="{78C0B3CE-0585-4663-8519-F1FCE5ECA4D2}" srcId="{1CDFA1F9-F9DD-4925-B483-C51999177070}" destId="{0D79A1CF-E1C7-4300-BF93-665C0AE051C6}" srcOrd="1" destOrd="0" parTransId="{806E58DE-9A50-4535-9325-F2260895001B}" sibTransId="{A395E6B7-0D1B-4326-9BB0-79CFD81B796B}"/>
    <dgm:cxn modelId="{FA12F8B1-EA9F-4FCD-80F0-10D4B716019C}" type="presParOf" srcId="{2E909937-B965-47D8-AD0E-60D9778C22F3}" destId="{A54A924E-75DB-41E8-8619-BBDE96C88381}" srcOrd="0" destOrd="0" presId="urn:microsoft.com/office/officeart/2018/2/layout/IconLabelList"/>
    <dgm:cxn modelId="{C7D56700-807D-4B87-945B-84B70EEDC6C0}" type="presParOf" srcId="{A54A924E-75DB-41E8-8619-BBDE96C88381}" destId="{66B36A15-7BFD-40C8-A826-F530CF5A6E53}" srcOrd="0" destOrd="0" presId="urn:microsoft.com/office/officeart/2018/2/layout/IconLabelList"/>
    <dgm:cxn modelId="{C5B4AAA4-F503-4DF9-9F5C-59BE06B233B9}" type="presParOf" srcId="{A54A924E-75DB-41E8-8619-BBDE96C88381}" destId="{191F7D15-528E-4CCF-AA61-206B358A76EC}" srcOrd="1" destOrd="0" presId="urn:microsoft.com/office/officeart/2018/2/layout/IconLabelList"/>
    <dgm:cxn modelId="{AF63351A-EA92-4761-9CFC-1BFB7407A2F0}" type="presParOf" srcId="{A54A924E-75DB-41E8-8619-BBDE96C88381}" destId="{141B8FF2-3AD6-457C-996A-C4471BC2AF82}" srcOrd="2" destOrd="0" presId="urn:microsoft.com/office/officeart/2018/2/layout/IconLabelList"/>
    <dgm:cxn modelId="{8E6AD1A7-F597-405E-9E02-2BE1EAEB0622}" type="presParOf" srcId="{2E909937-B965-47D8-AD0E-60D9778C22F3}" destId="{DCAD6AB9-7DFB-46FD-8082-2385408E8CDD}" srcOrd="1" destOrd="0" presId="urn:microsoft.com/office/officeart/2018/2/layout/IconLabelList"/>
    <dgm:cxn modelId="{3B0925D8-97E6-4708-B31E-9A6FC08F57E8}" type="presParOf" srcId="{2E909937-B965-47D8-AD0E-60D9778C22F3}" destId="{A4C02C70-E918-4E26-9573-17422E7EED0F}" srcOrd="2" destOrd="0" presId="urn:microsoft.com/office/officeart/2018/2/layout/IconLabelList"/>
    <dgm:cxn modelId="{E67587E1-AF90-485F-80B5-47BF6C188B8A}" type="presParOf" srcId="{A4C02C70-E918-4E26-9573-17422E7EED0F}" destId="{B02FD6F5-CBA3-4343-9E02-EB8A642A652F}" srcOrd="0" destOrd="0" presId="urn:microsoft.com/office/officeart/2018/2/layout/IconLabelList"/>
    <dgm:cxn modelId="{3CEAF844-551F-4ABB-B2DF-9D5C5895CA5D}" type="presParOf" srcId="{A4C02C70-E918-4E26-9573-17422E7EED0F}" destId="{F295F11C-3FE7-4E81-AE7C-38EB91683CF9}" srcOrd="1" destOrd="0" presId="urn:microsoft.com/office/officeart/2018/2/layout/IconLabelList"/>
    <dgm:cxn modelId="{5CDE96EA-3CDB-4C0B-AD84-2340C8F790F7}" type="presParOf" srcId="{A4C02C70-E918-4E26-9573-17422E7EED0F}" destId="{98637F66-AA5E-4BAA-9E9E-05F4A380DD61}" srcOrd="2" destOrd="0" presId="urn:microsoft.com/office/officeart/2018/2/layout/IconLabelList"/>
    <dgm:cxn modelId="{E4F2011C-8452-4964-9A69-F99C5EC317E6}" type="presParOf" srcId="{2E909937-B965-47D8-AD0E-60D9778C22F3}" destId="{BFC425FF-4DE2-4EA8-87E0-67051076CB2F}" srcOrd="3" destOrd="0" presId="urn:microsoft.com/office/officeart/2018/2/layout/IconLabelList"/>
    <dgm:cxn modelId="{8215D6E8-D835-4359-A39D-21C8572A2194}" type="presParOf" srcId="{2E909937-B965-47D8-AD0E-60D9778C22F3}" destId="{16C1C540-3F7A-4298-B0C1-69F53FC9020F}" srcOrd="4" destOrd="0" presId="urn:microsoft.com/office/officeart/2018/2/layout/IconLabelList"/>
    <dgm:cxn modelId="{12E2B6A4-7BBB-4DCC-9EEF-6EF44CEE3C72}" type="presParOf" srcId="{16C1C540-3F7A-4298-B0C1-69F53FC9020F}" destId="{4396791A-A83E-4F4C-BA92-4C7F95D93CEA}" srcOrd="0" destOrd="0" presId="urn:microsoft.com/office/officeart/2018/2/layout/IconLabelList"/>
    <dgm:cxn modelId="{B7A9510D-19B1-466C-A020-18FC26837569}" type="presParOf" srcId="{16C1C540-3F7A-4298-B0C1-69F53FC9020F}" destId="{C981625D-8ACA-4265-BD44-735808C5BCC5}" srcOrd="1" destOrd="0" presId="urn:microsoft.com/office/officeart/2018/2/layout/IconLabelList"/>
    <dgm:cxn modelId="{6EF35972-42C1-4917-9646-4CD29E67BBE8}" type="presParOf" srcId="{16C1C540-3F7A-4298-B0C1-69F53FC9020F}" destId="{29C67BA0-FFB0-49D6-B015-E95879C5DF3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43E22-44A9-4C85-9974-04524D895501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0A260E4-C5DE-4355-8441-DD49A678C2FC}">
      <dgm:prSet/>
      <dgm:spPr/>
      <dgm:t>
        <a:bodyPr/>
        <a:lstStyle/>
        <a:p>
          <a:r>
            <a:rPr lang="en-US"/>
            <a:t>Behaviors assessed in survey include:</a:t>
          </a:r>
        </a:p>
      </dgm:t>
    </dgm:pt>
    <dgm:pt modelId="{0C07CE95-3F01-4B00-929B-E83B6E14A26A}" type="parTrans" cxnId="{99A98D17-FECA-4041-9C12-6BCFA8B3ADB0}">
      <dgm:prSet/>
      <dgm:spPr/>
      <dgm:t>
        <a:bodyPr/>
        <a:lstStyle/>
        <a:p>
          <a:endParaRPr lang="en-US"/>
        </a:p>
      </dgm:t>
    </dgm:pt>
    <dgm:pt modelId="{C4BA2BA9-B307-4486-A68F-41BF52286E1E}" type="sibTrans" cxnId="{99A98D17-FECA-4041-9C12-6BCFA8B3ADB0}">
      <dgm:prSet/>
      <dgm:spPr/>
      <dgm:t>
        <a:bodyPr/>
        <a:lstStyle/>
        <a:p>
          <a:endParaRPr lang="en-US"/>
        </a:p>
      </dgm:t>
    </dgm:pt>
    <dgm:pt modelId="{CDC7FA48-B7B8-4F0B-BAB3-CDE9DA85A4AA}">
      <dgm:prSet/>
      <dgm:spPr/>
      <dgm:t>
        <a:bodyPr/>
        <a:lstStyle/>
        <a:p>
          <a:r>
            <a:rPr lang="en-US"/>
            <a:t>-Communicates a clear and positive vision of the future</a:t>
          </a:r>
        </a:p>
      </dgm:t>
    </dgm:pt>
    <dgm:pt modelId="{D5510490-0673-41C2-8EC3-F6A2748271CA}" type="parTrans" cxnId="{432E2C48-9456-46D4-80FA-60F253E7F2E8}">
      <dgm:prSet/>
      <dgm:spPr/>
      <dgm:t>
        <a:bodyPr/>
        <a:lstStyle/>
        <a:p>
          <a:endParaRPr lang="en-US"/>
        </a:p>
      </dgm:t>
    </dgm:pt>
    <dgm:pt modelId="{933BE8F9-6AD2-449B-BBC5-B57325B6B626}" type="sibTrans" cxnId="{432E2C48-9456-46D4-80FA-60F253E7F2E8}">
      <dgm:prSet/>
      <dgm:spPr/>
      <dgm:t>
        <a:bodyPr/>
        <a:lstStyle/>
        <a:p>
          <a:endParaRPr lang="en-US"/>
        </a:p>
      </dgm:t>
    </dgm:pt>
    <dgm:pt modelId="{023B3E16-4EDB-4A0E-9C13-5F836F13F24E}">
      <dgm:prSet/>
      <dgm:spPr/>
      <dgm:t>
        <a:bodyPr/>
        <a:lstStyle/>
        <a:p>
          <a:r>
            <a:rPr lang="en-US"/>
            <a:t>-Treats staff as individuals, supporting, and encouraging development</a:t>
          </a:r>
        </a:p>
      </dgm:t>
    </dgm:pt>
    <dgm:pt modelId="{391EED17-51E1-413C-A413-74E23ADEF903}" type="parTrans" cxnId="{5C3B3DE3-F227-47C3-AB72-7100E73F60D4}">
      <dgm:prSet/>
      <dgm:spPr/>
      <dgm:t>
        <a:bodyPr/>
        <a:lstStyle/>
        <a:p>
          <a:endParaRPr lang="en-US"/>
        </a:p>
      </dgm:t>
    </dgm:pt>
    <dgm:pt modelId="{A974813C-65FE-4626-930B-4AE4900A6923}" type="sibTrans" cxnId="{5C3B3DE3-F227-47C3-AB72-7100E73F60D4}">
      <dgm:prSet/>
      <dgm:spPr/>
      <dgm:t>
        <a:bodyPr/>
        <a:lstStyle/>
        <a:p>
          <a:endParaRPr lang="en-US"/>
        </a:p>
      </dgm:t>
    </dgm:pt>
    <dgm:pt modelId="{BEC348A2-5BCA-4604-A875-E538C4E2FE25}">
      <dgm:prSet/>
      <dgm:spPr/>
      <dgm:t>
        <a:bodyPr/>
        <a:lstStyle/>
        <a:p>
          <a:r>
            <a:rPr lang="en-US"/>
            <a:t>-Fosters trust, involvement, and cooperation among team members</a:t>
          </a:r>
        </a:p>
      </dgm:t>
    </dgm:pt>
    <dgm:pt modelId="{0FE4E47B-751C-4319-9FDE-2B26FC67E8FF}" type="parTrans" cxnId="{BCE1E5C7-FE4B-42B2-A57E-7EE8EBB314BA}">
      <dgm:prSet/>
      <dgm:spPr/>
      <dgm:t>
        <a:bodyPr/>
        <a:lstStyle/>
        <a:p>
          <a:endParaRPr lang="en-US"/>
        </a:p>
      </dgm:t>
    </dgm:pt>
    <dgm:pt modelId="{68CB2CA8-86B6-426B-914B-35B032D64107}" type="sibTrans" cxnId="{BCE1E5C7-FE4B-42B2-A57E-7EE8EBB314BA}">
      <dgm:prSet/>
      <dgm:spPr/>
      <dgm:t>
        <a:bodyPr/>
        <a:lstStyle/>
        <a:p>
          <a:endParaRPr lang="en-US"/>
        </a:p>
      </dgm:t>
    </dgm:pt>
    <dgm:pt modelId="{FC510535-A50A-41BE-AA55-B2C800184316}">
      <dgm:prSet/>
      <dgm:spPr/>
      <dgm:t>
        <a:bodyPr/>
        <a:lstStyle/>
        <a:p>
          <a:r>
            <a:rPr lang="en-US"/>
            <a:t>-Encourages thinking about problems in new ways and questions assumptions</a:t>
          </a:r>
        </a:p>
      </dgm:t>
    </dgm:pt>
    <dgm:pt modelId="{525A4058-FA6F-4EF8-A1CF-C2AC0D932B9C}" type="parTrans" cxnId="{3F5AD579-C5F0-48BB-BD92-AC46C9DDB0B9}">
      <dgm:prSet/>
      <dgm:spPr/>
      <dgm:t>
        <a:bodyPr/>
        <a:lstStyle/>
        <a:p>
          <a:endParaRPr lang="en-US"/>
        </a:p>
      </dgm:t>
    </dgm:pt>
    <dgm:pt modelId="{9623B1F3-BEEC-4F90-BC1C-D646A539EA3E}" type="sibTrans" cxnId="{3F5AD579-C5F0-48BB-BD92-AC46C9DDB0B9}">
      <dgm:prSet/>
      <dgm:spPr/>
      <dgm:t>
        <a:bodyPr/>
        <a:lstStyle/>
        <a:p>
          <a:endParaRPr lang="en-US"/>
        </a:p>
      </dgm:t>
    </dgm:pt>
    <dgm:pt modelId="{E4705665-E627-43ED-BE50-1E1F9241A2FD}">
      <dgm:prSet/>
      <dgm:spPr/>
      <dgm:t>
        <a:bodyPr/>
        <a:lstStyle/>
        <a:p>
          <a:r>
            <a:rPr lang="en-US"/>
            <a:t>-Is clear about values and practices what they preach</a:t>
          </a:r>
        </a:p>
      </dgm:t>
    </dgm:pt>
    <dgm:pt modelId="{AC43CAEC-23BC-4136-9EB8-544DBD6471C2}" type="parTrans" cxnId="{C4EF2110-2C7B-441A-A9EA-3FF876B7F7BC}">
      <dgm:prSet/>
      <dgm:spPr/>
      <dgm:t>
        <a:bodyPr/>
        <a:lstStyle/>
        <a:p>
          <a:endParaRPr lang="en-US"/>
        </a:p>
      </dgm:t>
    </dgm:pt>
    <dgm:pt modelId="{686D355D-2DC8-4E46-834F-E539133C8867}" type="sibTrans" cxnId="{C4EF2110-2C7B-441A-A9EA-3FF876B7F7BC}">
      <dgm:prSet/>
      <dgm:spPr/>
      <dgm:t>
        <a:bodyPr/>
        <a:lstStyle/>
        <a:p>
          <a:endParaRPr lang="en-US"/>
        </a:p>
      </dgm:t>
    </dgm:pt>
    <dgm:pt modelId="{B95E18A4-57E2-4FC3-85B4-825203E6841C}">
      <dgm:prSet/>
      <dgm:spPr/>
      <dgm:t>
        <a:bodyPr/>
        <a:lstStyle/>
        <a:p>
          <a:r>
            <a:rPr lang="en-US"/>
            <a:t>-Instills pride and respect in others</a:t>
          </a:r>
        </a:p>
      </dgm:t>
    </dgm:pt>
    <dgm:pt modelId="{19B4108F-5B15-4135-AC2A-22CCA86734F9}" type="parTrans" cxnId="{2C5B635F-C456-4CD2-AB75-22FCC27D69A2}">
      <dgm:prSet/>
      <dgm:spPr/>
      <dgm:t>
        <a:bodyPr/>
        <a:lstStyle/>
        <a:p>
          <a:endParaRPr lang="en-US"/>
        </a:p>
      </dgm:t>
    </dgm:pt>
    <dgm:pt modelId="{68994D5F-EFB6-44DF-954F-9B0A225952A8}" type="sibTrans" cxnId="{2C5B635F-C456-4CD2-AB75-22FCC27D69A2}">
      <dgm:prSet/>
      <dgm:spPr/>
      <dgm:t>
        <a:bodyPr/>
        <a:lstStyle/>
        <a:p>
          <a:endParaRPr lang="en-US"/>
        </a:p>
      </dgm:t>
    </dgm:pt>
    <dgm:pt modelId="{4D19B240-ECA8-496E-A5FA-ACC7844305FB}">
      <dgm:prSet/>
      <dgm:spPr/>
      <dgm:t>
        <a:bodyPr/>
        <a:lstStyle/>
        <a:p>
          <a:r>
            <a:rPr lang="en-US"/>
            <a:t>-Provides support when I face challenges</a:t>
          </a:r>
        </a:p>
      </dgm:t>
    </dgm:pt>
    <dgm:pt modelId="{B235BDD9-B751-4AE9-95E8-1AB24B01B4A0}" type="parTrans" cxnId="{324AEF9E-6268-40D5-A77E-DE459F813DCB}">
      <dgm:prSet/>
      <dgm:spPr/>
      <dgm:t>
        <a:bodyPr/>
        <a:lstStyle/>
        <a:p>
          <a:endParaRPr lang="en-US"/>
        </a:p>
      </dgm:t>
    </dgm:pt>
    <dgm:pt modelId="{FC5450DF-A091-4789-93F8-EE0103605D46}" type="sibTrans" cxnId="{324AEF9E-6268-40D5-A77E-DE459F813DCB}">
      <dgm:prSet/>
      <dgm:spPr/>
      <dgm:t>
        <a:bodyPr/>
        <a:lstStyle/>
        <a:p>
          <a:endParaRPr lang="en-US"/>
        </a:p>
      </dgm:t>
    </dgm:pt>
    <dgm:pt modelId="{FE59588D-BFD3-4578-A990-7C8ED1B90203}">
      <dgm:prSet/>
      <dgm:spPr/>
      <dgm:t>
        <a:bodyPr/>
        <a:lstStyle/>
        <a:p>
          <a:r>
            <a:rPr lang="en-US"/>
            <a:t>-Gives me the freedom to handle difficult situations the way I feel is best</a:t>
          </a:r>
        </a:p>
      </dgm:t>
    </dgm:pt>
    <dgm:pt modelId="{EB62C0EB-D5E7-4B64-BF31-BF167454A3DE}" type="parTrans" cxnId="{D4A41042-6FEA-4FAE-811B-334CB132D237}">
      <dgm:prSet/>
      <dgm:spPr/>
      <dgm:t>
        <a:bodyPr/>
        <a:lstStyle/>
        <a:p>
          <a:endParaRPr lang="en-US"/>
        </a:p>
      </dgm:t>
    </dgm:pt>
    <dgm:pt modelId="{72D4C2DA-4E9A-478B-AE01-1B35FEEBF9FE}" type="sibTrans" cxnId="{D4A41042-6FEA-4FAE-811B-334CB132D237}">
      <dgm:prSet/>
      <dgm:spPr/>
      <dgm:t>
        <a:bodyPr/>
        <a:lstStyle/>
        <a:p>
          <a:endParaRPr lang="en-US"/>
        </a:p>
      </dgm:t>
    </dgm:pt>
    <dgm:pt modelId="{F1EBD86C-88C8-4A88-83E1-FC48601EB3F1}" type="pres">
      <dgm:prSet presAssocID="{E2843E22-44A9-4C85-9974-04524D895501}" presName="vert0" presStyleCnt="0">
        <dgm:presLayoutVars>
          <dgm:dir/>
          <dgm:animOne val="branch"/>
          <dgm:animLvl val="lvl"/>
        </dgm:presLayoutVars>
      </dgm:prSet>
      <dgm:spPr/>
    </dgm:pt>
    <dgm:pt modelId="{20EA8D3D-D053-441F-9636-A678DF513B4C}" type="pres">
      <dgm:prSet presAssocID="{E0A260E4-C5DE-4355-8441-DD49A678C2FC}" presName="thickLine" presStyleLbl="alignNode1" presStyleIdx="0" presStyleCnt="9"/>
      <dgm:spPr/>
    </dgm:pt>
    <dgm:pt modelId="{693039DE-D793-4213-AEC2-52E8B38BBCEE}" type="pres">
      <dgm:prSet presAssocID="{E0A260E4-C5DE-4355-8441-DD49A678C2FC}" presName="horz1" presStyleCnt="0"/>
      <dgm:spPr/>
    </dgm:pt>
    <dgm:pt modelId="{56C07C06-4B7F-447D-9142-4EC7B3AB5068}" type="pres">
      <dgm:prSet presAssocID="{E0A260E4-C5DE-4355-8441-DD49A678C2FC}" presName="tx1" presStyleLbl="revTx" presStyleIdx="0" presStyleCnt="9"/>
      <dgm:spPr/>
    </dgm:pt>
    <dgm:pt modelId="{478A6212-7D77-4A8B-A5BB-CC6901381545}" type="pres">
      <dgm:prSet presAssocID="{E0A260E4-C5DE-4355-8441-DD49A678C2FC}" presName="vert1" presStyleCnt="0"/>
      <dgm:spPr/>
    </dgm:pt>
    <dgm:pt modelId="{374001AC-4BB6-4BB2-ACC7-753C05884B75}" type="pres">
      <dgm:prSet presAssocID="{CDC7FA48-B7B8-4F0B-BAB3-CDE9DA85A4AA}" presName="thickLine" presStyleLbl="alignNode1" presStyleIdx="1" presStyleCnt="9"/>
      <dgm:spPr/>
    </dgm:pt>
    <dgm:pt modelId="{3BEF2F59-B345-473D-BE82-CDCB99279F13}" type="pres">
      <dgm:prSet presAssocID="{CDC7FA48-B7B8-4F0B-BAB3-CDE9DA85A4AA}" presName="horz1" presStyleCnt="0"/>
      <dgm:spPr/>
    </dgm:pt>
    <dgm:pt modelId="{A4D3A030-034D-429D-BF3B-CDF690BE43A4}" type="pres">
      <dgm:prSet presAssocID="{CDC7FA48-B7B8-4F0B-BAB3-CDE9DA85A4AA}" presName="tx1" presStyleLbl="revTx" presStyleIdx="1" presStyleCnt="9"/>
      <dgm:spPr/>
    </dgm:pt>
    <dgm:pt modelId="{45FBCE84-25D0-471E-B7FF-7FBA9AC33277}" type="pres">
      <dgm:prSet presAssocID="{CDC7FA48-B7B8-4F0B-BAB3-CDE9DA85A4AA}" presName="vert1" presStyleCnt="0"/>
      <dgm:spPr/>
    </dgm:pt>
    <dgm:pt modelId="{886FDCE2-C4E7-4E8F-A2CB-56795A29D9C3}" type="pres">
      <dgm:prSet presAssocID="{023B3E16-4EDB-4A0E-9C13-5F836F13F24E}" presName="thickLine" presStyleLbl="alignNode1" presStyleIdx="2" presStyleCnt="9"/>
      <dgm:spPr/>
    </dgm:pt>
    <dgm:pt modelId="{D2ADA504-B66C-489D-904E-C5D9A3358F16}" type="pres">
      <dgm:prSet presAssocID="{023B3E16-4EDB-4A0E-9C13-5F836F13F24E}" presName="horz1" presStyleCnt="0"/>
      <dgm:spPr/>
    </dgm:pt>
    <dgm:pt modelId="{5AC89B3E-5DD3-4B63-BB9D-9C699A690386}" type="pres">
      <dgm:prSet presAssocID="{023B3E16-4EDB-4A0E-9C13-5F836F13F24E}" presName="tx1" presStyleLbl="revTx" presStyleIdx="2" presStyleCnt="9"/>
      <dgm:spPr/>
    </dgm:pt>
    <dgm:pt modelId="{282CADE1-21FD-4A22-9101-82D958AA7C45}" type="pres">
      <dgm:prSet presAssocID="{023B3E16-4EDB-4A0E-9C13-5F836F13F24E}" presName="vert1" presStyleCnt="0"/>
      <dgm:spPr/>
    </dgm:pt>
    <dgm:pt modelId="{D6891DA7-0F4E-4371-9C1B-A3E4146D512C}" type="pres">
      <dgm:prSet presAssocID="{BEC348A2-5BCA-4604-A875-E538C4E2FE25}" presName="thickLine" presStyleLbl="alignNode1" presStyleIdx="3" presStyleCnt="9"/>
      <dgm:spPr/>
    </dgm:pt>
    <dgm:pt modelId="{7D0A3368-9F48-4256-B920-3C7762D79A4B}" type="pres">
      <dgm:prSet presAssocID="{BEC348A2-5BCA-4604-A875-E538C4E2FE25}" presName="horz1" presStyleCnt="0"/>
      <dgm:spPr/>
    </dgm:pt>
    <dgm:pt modelId="{6D0FF881-35A4-49FD-848E-6737E989CE49}" type="pres">
      <dgm:prSet presAssocID="{BEC348A2-5BCA-4604-A875-E538C4E2FE25}" presName="tx1" presStyleLbl="revTx" presStyleIdx="3" presStyleCnt="9"/>
      <dgm:spPr/>
    </dgm:pt>
    <dgm:pt modelId="{A838F2A8-FB7F-4812-AA0B-CD3FDFECBB75}" type="pres">
      <dgm:prSet presAssocID="{BEC348A2-5BCA-4604-A875-E538C4E2FE25}" presName="vert1" presStyleCnt="0"/>
      <dgm:spPr/>
    </dgm:pt>
    <dgm:pt modelId="{FF87CEBD-57AB-4E06-842D-272A2F3B51E6}" type="pres">
      <dgm:prSet presAssocID="{FC510535-A50A-41BE-AA55-B2C800184316}" presName="thickLine" presStyleLbl="alignNode1" presStyleIdx="4" presStyleCnt="9"/>
      <dgm:spPr/>
    </dgm:pt>
    <dgm:pt modelId="{B69F6F3A-0776-43DF-9D8E-FD1E0CA18AA2}" type="pres">
      <dgm:prSet presAssocID="{FC510535-A50A-41BE-AA55-B2C800184316}" presName="horz1" presStyleCnt="0"/>
      <dgm:spPr/>
    </dgm:pt>
    <dgm:pt modelId="{96D45883-895A-49A6-88AE-9B7A8EC557E6}" type="pres">
      <dgm:prSet presAssocID="{FC510535-A50A-41BE-AA55-B2C800184316}" presName="tx1" presStyleLbl="revTx" presStyleIdx="4" presStyleCnt="9"/>
      <dgm:spPr/>
    </dgm:pt>
    <dgm:pt modelId="{F0956EBC-07BA-4698-A894-BB3A86EC6383}" type="pres">
      <dgm:prSet presAssocID="{FC510535-A50A-41BE-AA55-B2C800184316}" presName="vert1" presStyleCnt="0"/>
      <dgm:spPr/>
    </dgm:pt>
    <dgm:pt modelId="{CCE7213B-89A5-45E8-9C01-DF04C3F4BF9A}" type="pres">
      <dgm:prSet presAssocID="{E4705665-E627-43ED-BE50-1E1F9241A2FD}" presName="thickLine" presStyleLbl="alignNode1" presStyleIdx="5" presStyleCnt="9"/>
      <dgm:spPr/>
    </dgm:pt>
    <dgm:pt modelId="{753BC130-8651-40CB-BE00-CD5282E528F7}" type="pres">
      <dgm:prSet presAssocID="{E4705665-E627-43ED-BE50-1E1F9241A2FD}" presName="horz1" presStyleCnt="0"/>
      <dgm:spPr/>
    </dgm:pt>
    <dgm:pt modelId="{AB9E69B1-0A4C-4A77-AF8F-8A46D52C5918}" type="pres">
      <dgm:prSet presAssocID="{E4705665-E627-43ED-BE50-1E1F9241A2FD}" presName="tx1" presStyleLbl="revTx" presStyleIdx="5" presStyleCnt="9"/>
      <dgm:spPr/>
    </dgm:pt>
    <dgm:pt modelId="{497611C7-F465-4A81-80EB-B59CD75EB5A3}" type="pres">
      <dgm:prSet presAssocID="{E4705665-E627-43ED-BE50-1E1F9241A2FD}" presName="vert1" presStyleCnt="0"/>
      <dgm:spPr/>
    </dgm:pt>
    <dgm:pt modelId="{32A95824-ABCC-4574-96E3-EFBD041A9FD8}" type="pres">
      <dgm:prSet presAssocID="{B95E18A4-57E2-4FC3-85B4-825203E6841C}" presName="thickLine" presStyleLbl="alignNode1" presStyleIdx="6" presStyleCnt="9"/>
      <dgm:spPr/>
    </dgm:pt>
    <dgm:pt modelId="{0E1320DF-D785-4CE8-87F4-A3175FF6F7D6}" type="pres">
      <dgm:prSet presAssocID="{B95E18A4-57E2-4FC3-85B4-825203E6841C}" presName="horz1" presStyleCnt="0"/>
      <dgm:spPr/>
    </dgm:pt>
    <dgm:pt modelId="{CF4E9281-E73C-4E92-B221-A155668FFF37}" type="pres">
      <dgm:prSet presAssocID="{B95E18A4-57E2-4FC3-85B4-825203E6841C}" presName="tx1" presStyleLbl="revTx" presStyleIdx="6" presStyleCnt="9"/>
      <dgm:spPr/>
    </dgm:pt>
    <dgm:pt modelId="{AD8BFFE7-E85E-42EC-9343-8E9642A8F39C}" type="pres">
      <dgm:prSet presAssocID="{B95E18A4-57E2-4FC3-85B4-825203E6841C}" presName="vert1" presStyleCnt="0"/>
      <dgm:spPr/>
    </dgm:pt>
    <dgm:pt modelId="{DB582913-DC1A-4F78-9C1E-26FC1CDB51C0}" type="pres">
      <dgm:prSet presAssocID="{4D19B240-ECA8-496E-A5FA-ACC7844305FB}" presName="thickLine" presStyleLbl="alignNode1" presStyleIdx="7" presStyleCnt="9"/>
      <dgm:spPr/>
    </dgm:pt>
    <dgm:pt modelId="{9DDC3AA5-A5F9-47B4-A057-C2D1F0C5F48E}" type="pres">
      <dgm:prSet presAssocID="{4D19B240-ECA8-496E-A5FA-ACC7844305FB}" presName="horz1" presStyleCnt="0"/>
      <dgm:spPr/>
    </dgm:pt>
    <dgm:pt modelId="{C62EBB70-B967-4092-B0D9-6544C06C0DF7}" type="pres">
      <dgm:prSet presAssocID="{4D19B240-ECA8-496E-A5FA-ACC7844305FB}" presName="tx1" presStyleLbl="revTx" presStyleIdx="7" presStyleCnt="9"/>
      <dgm:spPr/>
    </dgm:pt>
    <dgm:pt modelId="{25CEAA46-5BC7-4275-9EB0-E3A422A8A349}" type="pres">
      <dgm:prSet presAssocID="{4D19B240-ECA8-496E-A5FA-ACC7844305FB}" presName="vert1" presStyleCnt="0"/>
      <dgm:spPr/>
    </dgm:pt>
    <dgm:pt modelId="{E863CC77-D8F1-4E37-B301-FEA87C59A298}" type="pres">
      <dgm:prSet presAssocID="{FE59588D-BFD3-4578-A990-7C8ED1B90203}" presName="thickLine" presStyleLbl="alignNode1" presStyleIdx="8" presStyleCnt="9"/>
      <dgm:spPr/>
    </dgm:pt>
    <dgm:pt modelId="{AE657335-3EDE-4C73-A9A2-8367FEB2E664}" type="pres">
      <dgm:prSet presAssocID="{FE59588D-BFD3-4578-A990-7C8ED1B90203}" presName="horz1" presStyleCnt="0"/>
      <dgm:spPr/>
    </dgm:pt>
    <dgm:pt modelId="{43709EB1-010C-48C3-8A12-BE585FF37177}" type="pres">
      <dgm:prSet presAssocID="{FE59588D-BFD3-4578-A990-7C8ED1B90203}" presName="tx1" presStyleLbl="revTx" presStyleIdx="8" presStyleCnt="9"/>
      <dgm:spPr/>
    </dgm:pt>
    <dgm:pt modelId="{2B86F060-F76C-4937-8713-8B0A13CBE0D2}" type="pres">
      <dgm:prSet presAssocID="{FE59588D-BFD3-4578-A990-7C8ED1B90203}" presName="vert1" presStyleCnt="0"/>
      <dgm:spPr/>
    </dgm:pt>
  </dgm:ptLst>
  <dgm:cxnLst>
    <dgm:cxn modelId="{C4EF2110-2C7B-441A-A9EA-3FF876B7F7BC}" srcId="{E2843E22-44A9-4C85-9974-04524D895501}" destId="{E4705665-E627-43ED-BE50-1E1F9241A2FD}" srcOrd="5" destOrd="0" parTransId="{AC43CAEC-23BC-4136-9EB8-544DBD6471C2}" sibTransId="{686D355D-2DC8-4E46-834F-E539133C8867}"/>
    <dgm:cxn modelId="{CBDEE612-8796-4D16-B21B-88B2BCFBAE77}" type="presOf" srcId="{4D19B240-ECA8-496E-A5FA-ACC7844305FB}" destId="{C62EBB70-B967-4092-B0D9-6544C06C0DF7}" srcOrd="0" destOrd="0" presId="urn:microsoft.com/office/officeart/2008/layout/LinedList"/>
    <dgm:cxn modelId="{99A98D17-FECA-4041-9C12-6BCFA8B3ADB0}" srcId="{E2843E22-44A9-4C85-9974-04524D895501}" destId="{E0A260E4-C5DE-4355-8441-DD49A678C2FC}" srcOrd="0" destOrd="0" parTransId="{0C07CE95-3F01-4B00-929B-E83B6E14A26A}" sibTransId="{C4BA2BA9-B307-4486-A68F-41BF52286E1E}"/>
    <dgm:cxn modelId="{E3183C2C-1F73-42F7-BBCF-B862CE6AF543}" type="presOf" srcId="{CDC7FA48-B7B8-4F0B-BAB3-CDE9DA85A4AA}" destId="{A4D3A030-034D-429D-BF3B-CDF690BE43A4}" srcOrd="0" destOrd="0" presId="urn:microsoft.com/office/officeart/2008/layout/LinedList"/>
    <dgm:cxn modelId="{B7993C2D-A07E-487E-BD5E-6438E136FC1F}" type="presOf" srcId="{023B3E16-4EDB-4A0E-9C13-5F836F13F24E}" destId="{5AC89B3E-5DD3-4B63-BB9D-9C699A690386}" srcOrd="0" destOrd="0" presId="urn:microsoft.com/office/officeart/2008/layout/LinedList"/>
    <dgm:cxn modelId="{2C5B635F-C456-4CD2-AB75-22FCC27D69A2}" srcId="{E2843E22-44A9-4C85-9974-04524D895501}" destId="{B95E18A4-57E2-4FC3-85B4-825203E6841C}" srcOrd="6" destOrd="0" parTransId="{19B4108F-5B15-4135-AC2A-22CCA86734F9}" sibTransId="{68994D5F-EFB6-44DF-954F-9B0A225952A8}"/>
    <dgm:cxn modelId="{D4A41042-6FEA-4FAE-811B-334CB132D237}" srcId="{E2843E22-44A9-4C85-9974-04524D895501}" destId="{FE59588D-BFD3-4578-A990-7C8ED1B90203}" srcOrd="8" destOrd="0" parTransId="{EB62C0EB-D5E7-4B64-BF31-BF167454A3DE}" sibTransId="{72D4C2DA-4E9A-478B-AE01-1B35FEEBF9FE}"/>
    <dgm:cxn modelId="{432E2C48-9456-46D4-80FA-60F253E7F2E8}" srcId="{E2843E22-44A9-4C85-9974-04524D895501}" destId="{CDC7FA48-B7B8-4F0B-BAB3-CDE9DA85A4AA}" srcOrd="1" destOrd="0" parTransId="{D5510490-0673-41C2-8EC3-F6A2748271CA}" sibTransId="{933BE8F9-6AD2-449B-BBC5-B57325B6B626}"/>
    <dgm:cxn modelId="{3F5AD579-C5F0-48BB-BD92-AC46C9DDB0B9}" srcId="{E2843E22-44A9-4C85-9974-04524D895501}" destId="{FC510535-A50A-41BE-AA55-B2C800184316}" srcOrd="4" destOrd="0" parTransId="{525A4058-FA6F-4EF8-A1CF-C2AC0D932B9C}" sibTransId="{9623B1F3-BEEC-4F90-BC1C-D646A539EA3E}"/>
    <dgm:cxn modelId="{FDD54A93-3415-4D3E-B527-F06739CEC03B}" type="presOf" srcId="{E0A260E4-C5DE-4355-8441-DD49A678C2FC}" destId="{56C07C06-4B7F-447D-9142-4EC7B3AB5068}" srcOrd="0" destOrd="0" presId="urn:microsoft.com/office/officeart/2008/layout/LinedList"/>
    <dgm:cxn modelId="{00CDF497-B6F2-4058-9CDD-327EB6F6BF6F}" type="presOf" srcId="{E2843E22-44A9-4C85-9974-04524D895501}" destId="{F1EBD86C-88C8-4A88-83E1-FC48601EB3F1}" srcOrd="0" destOrd="0" presId="urn:microsoft.com/office/officeart/2008/layout/LinedList"/>
    <dgm:cxn modelId="{324AEF9E-6268-40D5-A77E-DE459F813DCB}" srcId="{E2843E22-44A9-4C85-9974-04524D895501}" destId="{4D19B240-ECA8-496E-A5FA-ACC7844305FB}" srcOrd="7" destOrd="0" parTransId="{B235BDD9-B751-4AE9-95E8-1AB24B01B4A0}" sibTransId="{FC5450DF-A091-4789-93F8-EE0103605D46}"/>
    <dgm:cxn modelId="{BCE1E5C7-FE4B-42B2-A57E-7EE8EBB314BA}" srcId="{E2843E22-44A9-4C85-9974-04524D895501}" destId="{BEC348A2-5BCA-4604-A875-E538C4E2FE25}" srcOrd="3" destOrd="0" parTransId="{0FE4E47B-751C-4319-9FDE-2B26FC67E8FF}" sibTransId="{68CB2CA8-86B6-426B-914B-35B032D64107}"/>
    <dgm:cxn modelId="{0BFFF4DB-1D81-45FE-B87D-3E1D74456315}" type="presOf" srcId="{FC510535-A50A-41BE-AA55-B2C800184316}" destId="{96D45883-895A-49A6-88AE-9B7A8EC557E6}" srcOrd="0" destOrd="0" presId="urn:microsoft.com/office/officeart/2008/layout/LinedList"/>
    <dgm:cxn modelId="{5C3B3DE3-F227-47C3-AB72-7100E73F60D4}" srcId="{E2843E22-44A9-4C85-9974-04524D895501}" destId="{023B3E16-4EDB-4A0E-9C13-5F836F13F24E}" srcOrd="2" destOrd="0" parTransId="{391EED17-51E1-413C-A413-74E23ADEF903}" sibTransId="{A974813C-65FE-4626-930B-4AE4900A6923}"/>
    <dgm:cxn modelId="{597E9BF5-5084-4537-827F-206AC0BB927F}" type="presOf" srcId="{FE59588D-BFD3-4578-A990-7C8ED1B90203}" destId="{43709EB1-010C-48C3-8A12-BE585FF37177}" srcOrd="0" destOrd="0" presId="urn:microsoft.com/office/officeart/2008/layout/LinedList"/>
    <dgm:cxn modelId="{66A46AF8-7D4C-403B-A275-0435443CC33B}" type="presOf" srcId="{BEC348A2-5BCA-4604-A875-E538C4E2FE25}" destId="{6D0FF881-35A4-49FD-848E-6737E989CE49}" srcOrd="0" destOrd="0" presId="urn:microsoft.com/office/officeart/2008/layout/LinedList"/>
    <dgm:cxn modelId="{19F94DFA-7B6C-450F-AFF5-5144B5AE98F8}" type="presOf" srcId="{E4705665-E627-43ED-BE50-1E1F9241A2FD}" destId="{AB9E69B1-0A4C-4A77-AF8F-8A46D52C5918}" srcOrd="0" destOrd="0" presId="urn:microsoft.com/office/officeart/2008/layout/LinedList"/>
    <dgm:cxn modelId="{8D5EC8FD-D9B2-4CF5-AFC7-69A2214B9F79}" type="presOf" srcId="{B95E18A4-57E2-4FC3-85B4-825203E6841C}" destId="{CF4E9281-E73C-4E92-B221-A155668FFF37}" srcOrd="0" destOrd="0" presId="urn:microsoft.com/office/officeart/2008/layout/LinedList"/>
    <dgm:cxn modelId="{FE9C37A1-A18A-4433-BD77-479A363C5B7A}" type="presParOf" srcId="{F1EBD86C-88C8-4A88-83E1-FC48601EB3F1}" destId="{20EA8D3D-D053-441F-9636-A678DF513B4C}" srcOrd="0" destOrd="0" presId="urn:microsoft.com/office/officeart/2008/layout/LinedList"/>
    <dgm:cxn modelId="{8D43BCD0-82FA-4942-A029-B1BB0F2390E2}" type="presParOf" srcId="{F1EBD86C-88C8-4A88-83E1-FC48601EB3F1}" destId="{693039DE-D793-4213-AEC2-52E8B38BBCEE}" srcOrd="1" destOrd="0" presId="urn:microsoft.com/office/officeart/2008/layout/LinedList"/>
    <dgm:cxn modelId="{2C8C66CD-9928-49AB-8F86-5D9B7C621896}" type="presParOf" srcId="{693039DE-D793-4213-AEC2-52E8B38BBCEE}" destId="{56C07C06-4B7F-447D-9142-4EC7B3AB5068}" srcOrd="0" destOrd="0" presId="urn:microsoft.com/office/officeart/2008/layout/LinedList"/>
    <dgm:cxn modelId="{2C9FF791-C14D-4620-9078-B41333DA3A0B}" type="presParOf" srcId="{693039DE-D793-4213-AEC2-52E8B38BBCEE}" destId="{478A6212-7D77-4A8B-A5BB-CC6901381545}" srcOrd="1" destOrd="0" presId="urn:microsoft.com/office/officeart/2008/layout/LinedList"/>
    <dgm:cxn modelId="{E9321323-5E10-4994-B602-CF845082F91B}" type="presParOf" srcId="{F1EBD86C-88C8-4A88-83E1-FC48601EB3F1}" destId="{374001AC-4BB6-4BB2-ACC7-753C05884B75}" srcOrd="2" destOrd="0" presId="urn:microsoft.com/office/officeart/2008/layout/LinedList"/>
    <dgm:cxn modelId="{D6FABEE4-B8AC-4A7F-BD9A-918488DB4802}" type="presParOf" srcId="{F1EBD86C-88C8-4A88-83E1-FC48601EB3F1}" destId="{3BEF2F59-B345-473D-BE82-CDCB99279F13}" srcOrd="3" destOrd="0" presId="urn:microsoft.com/office/officeart/2008/layout/LinedList"/>
    <dgm:cxn modelId="{17DC0C09-1130-4CE1-A2C1-B80C85D78C7B}" type="presParOf" srcId="{3BEF2F59-B345-473D-BE82-CDCB99279F13}" destId="{A4D3A030-034D-429D-BF3B-CDF690BE43A4}" srcOrd="0" destOrd="0" presId="urn:microsoft.com/office/officeart/2008/layout/LinedList"/>
    <dgm:cxn modelId="{56446FA4-34AB-48F0-80C4-7A2652B290EA}" type="presParOf" srcId="{3BEF2F59-B345-473D-BE82-CDCB99279F13}" destId="{45FBCE84-25D0-471E-B7FF-7FBA9AC33277}" srcOrd="1" destOrd="0" presId="urn:microsoft.com/office/officeart/2008/layout/LinedList"/>
    <dgm:cxn modelId="{64953DED-5286-48A9-BF9A-53FE07BDAB56}" type="presParOf" srcId="{F1EBD86C-88C8-4A88-83E1-FC48601EB3F1}" destId="{886FDCE2-C4E7-4E8F-A2CB-56795A29D9C3}" srcOrd="4" destOrd="0" presId="urn:microsoft.com/office/officeart/2008/layout/LinedList"/>
    <dgm:cxn modelId="{E66A77FE-B6D2-4D7D-87DC-DED55052FB63}" type="presParOf" srcId="{F1EBD86C-88C8-4A88-83E1-FC48601EB3F1}" destId="{D2ADA504-B66C-489D-904E-C5D9A3358F16}" srcOrd="5" destOrd="0" presId="urn:microsoft.com/office/officeart/2008/layout/LinedList"/>
    <dgm:cxn modelId="{6BB0AC34-5FBA-4C6A-B5D1-925E4219577C}" type="presParOf" srcId="{D2ADA504-B66C-489D-904E-C5D9A3358F16}" destId="{5AC89B3E-5DD3-4B63-BB9D-9C699A690386}" srcOrd="0" destOrd="0" presId="urn:microsoft.com/office/officeart/2008/layout/LinedList"/>
    <dgm:cxn modelId="{889B14D2-9267-4F73-AB4A-2A13F15391DE}" type="presParOf" srcId="{D2ADA504-B66C-489D-904E-C5D9A3358F16}" destId="{282CADE1-21FD-4A22-9101-82D958AA7C45}" srcOrd="1" destOrd="0" presId="urn:microsoft.com/office/officeart/2008/layout/LinedList"/>
    <dgm:cxn modelId="{A02E64A0-6B44-403C-AA5D-C5E8BB5877CF}" type="presParOf" srcId="{F1EBD86C-88C8-4A88-83E1-FC48601EB3F1}" destId="{D6891DA7-0F4E-4371-9C1B-A3E4146D512C}" srcOrd="6" destOrd="0" presId="urn:microsoft.com/office/officeart/2008/layout/LinedList"/>
    <dgm:cxn modelId="{502F6B6D-898A-4542-9A89-0E501A3E3E40}" type="presParOf" srcId="{F1EBD86C-88C8-4A88-83E1-FC48601EB3F1}" destId="{7D0A3368-9F48-4256-B920-3C7762D79A4B}" srcOrd="7" destOrd="0" presId="urn:microsoft.com/office/officeart/2008/layout/LinedList"/>
    <dgm:cxn modelId="{73CBFC7D-841B-45A6-8838-20A2810561FF}" type="presParOf" srcId="{7D0A3368-9F48-4256-B920-3C7762D79A4B}" destId="{6D0FF881-35A4-49FD-848E-6737E989CE49}" srcOrd="0" destOrd="0" presId="urn:microsoft.com/office/officeart/2008/layout/LinedList"/>
    <dgm:cxn modelId="{C3B5860B-7E88-4169-A357-AAEC95B60A38}" type="presParOf" srcId="{7D0A3368-9F48-4256-B920-3C7762D79A4B}" destId="{A838F2A8-FB7F-4812-AA0B-CD3FDFECBB75}" srcOrd="1" destOrd="0" presId="urn:microsoft.com/office/officeart/2008/layout/LinedList"/>
    <dgm:cxn modelId="{757DF2A3-3318-4D33-921F-AC04BFA595F8}" type="presParOf" srcId="{F1EBD86C-88C8-4A88-83E1-FC48601EB3F1}" destId="{FF87CEBD-57AB-4E06-842D-272A2F3B51E6}" srcOrd="8" destOrd="0" presId="urn:microsoft.com/office/officeart/2008/layout/LinedList"/>
    <dgm:cxn modelId="{4AAD8F9C-3BD7-46BF-95F2-A1A8BC07F637}" type="presParOf" srcId="{F1EBD86C-88C8-4A88-83E1-FC48601EB3F1}" destId="{B69F6F3A-0776-43DF-9D8E-FD1E0CA18AA2}" srcOrd="9" destOrd="0" presId="urn:microsoft.com/office/officeart/2008/layout/LinedList"/>
    <dgm:cxn modelId="{63973BED-39B8-4DFC-9EAC-54C1FB7B225A}" type="presParOf" srcId="{B69F6F3A-0776-43DF-9D8E-FD1E0CA18AA2}" destId="{96D45883-895A-49A6-88AE-9B7A8EC557E6}" srcOrd="0" destOrd="0" presId="urn:microsoft.com/office/officeart/2008/layout/LinedList"/>
    <dgm:cxn modelId="{6673FEE3-2C9C-48CE-91B9-73AD1D6C8DF4}" type="presParOf" srcId="{B69F6F3A-0776-43DF-9D8E-FD1E0CA18AA2}" destId="{F0956EBC-07BA-4698-A894-BB3A86EC6383}" srcOrd="1" destOrd="0" presId="urn:microsoft.com/office/officeart/2008/layout/LinedList"/>
    <dgm:cxn modelId="{13EF7719-7A40-4952-91ED-0CFAFB7F88E0}" type="presParOf" srcId="{F1EBD86C-88C8-4A88-83E1-FC48601EB3F1}" destId="{CCE7213B-89A5-45E8-9C01-DF04C3F4BF9A}" srcOrd="10" destOrd="0" presId="urn:microsoft.com/office/officeart/2008/layout/LinedList"/>
    <dgm:cxn modelId="{1A53B077-EAC5-4868-883C-109608AD8719}" type="presParOf" srcId="{F1EBD86C-88C8-4A88-83E1-FC48601EB3F1}" destId="{753BC130-8651-40CB-BE00-CD5282E528F7}" srcOrd="11" destOrd="0" presId="urn:microsoft.com/office/officeart/2008/layout/LinedList"/>
    <dgm:cxn modelId="{2F147CA5-90A7-4844-A068-30DF30D71C52}" type="presParOf" srcId="{753BC130-8651-40CB-BE00-CD5282E528F7}" destId="{AB9E69B1-0A4C-4A77-AF8F-8A46D52C5918}" srcOrd="0" destOrd="0" presId="urn:microsoft.com/office/officeart/2008/layout/LinedList"/>
    <dgm:cxn modelId="{CBA2734C-5C81-4BA4-B8AB-306160BBDE16}" type="presParOf" srcId="{753BC130-8651-40CB-BE00-CD5282E528F7}" destId="{497611C7-F465-4A81-80EB-B59CD75EB5A3}" srcOrd="1" destOrd="0" presId="urn:microsoft.com/office/officeart/2008/layout/LinedList"/>
    <dgm:cxn modelId="{868AAE51-876E-4259-83E8-51BC21F470CC}" type="presParOf" srcId="{F1EBD86C-88C8-4A88-83E1-FC48601EB3F1}" destId="{32A95824-ABCC-4574-96E3-EFBD041A9FD8}" srcOrd="12" destOrd="0" presId="urn:microsoft.com/office/officeart/2008/layout/LinedList"/>
    <dgm:cxn modelId="{E4EA689D-3740-4C9F-850F-D14D3E18D103}" type="presParOf" srcId="{F1EBD86C-88C8-4A88-83E1-FC48601EB3F1}" destId="{0E1320DF-D785-4CE8-87F4-A3175FF6F7D6}" srcOrd="13" destOrd="0" presId="urn:microsoft.com/office/officeart/2008/layout/LinedList"/>
    <dgm:cxn modelId="{43F6E957-F3D0-480B-B131-678D38EEF74B}" type="presParOf" srcId="{0E1320DF-D785-4CE8-87F4-A3175FF6F7D6}" destId="{CF4E9281-E73C-4E92-B221-A155668FFF37}" srcOrd="0" destOrd="0" presId="urn:microsoft.com/office/officeart/2008/layout/LinedList"/>
    <dgm:cxn modelId="{148057C8-CACD-47C9-942A-E19CB65D9CB8}" type="presParOf" srcId="{0E1320DF-D785-4CE8-87F4-A3175FF6F7D6}" destId="{AD8BFFE7-E85E-42EC-9343-8E9642A8F39C}" srcOrd="1" destOrd="0" presId="urn:microsoft.com/office/officeart/2008/layout/LinedList"/>
    <dgm:cxn modelId="{86801BAB-D7E4-45C2-B80F-6FEF41BDA996}" type="presParOf" srcId="{F1EBD86C-88C8-4A88-83E1-FC48601EB3F1}" destId="{DB582913-DC1A-4F78-9C1E-26FC1CDB51C0}" srcOrd="14" destOrd="0" presId="urn:microsoft.com/office/officeart/2008/layout/LinedList"/>
    <dgm:cxn modelId="{AABF8111-3A65-4979-ACA2-4C01EBBDA4CE}" type="presParOf" srcId="{F1EBD86C-88C8-4A88-83E1-FC48601EB3F1}" destId="{9DDC3AA5-A5F9-47B4-A057-C2D1F0C5F48E}" srcOrd="15" destOrd="0" presId="urn:microsoft.com/office/officeart/2008/layout/LinedList"/>
    <dgm:cxn modelId="{B54CFDC5-B6F6-4AC1-837B-B85766D324AC}" type="presParOf" srcId="{9DDC3AA5-A5F9-47B4-A057-C2D1F0C5F48E}" destId="{C62EBB70-B967-4092-B0D9-6544C06C0DF7}" srcOrd="0" destOrd="0" presId="urn:microsoft.com/office/officeart/2008/layout/LinedList"/>
    <dgm:cxn modelId="{D0079EC3-1812-4670-90B2-03696B038C0B}" type="presParOf" srcId="{9DDC3AA5-A5F9-47B4-A057-C2D1F0C5F48E}" destId="{25CEAA46-5BC7-4275-9EB0-E3A422A8A349}" srcOrd="1" destOrd="0" presId="urn:microsoft.com/office/officeart/2008/layout/LinedList"/>
    <dgm:cxn modelId="{33386EC0-3C7C-41CB-B2FD-B204C89C1071}" type="presParOf" srcId="{F1EBD86C-88C8-4A88-83E1-FC48601EB3F1}" destId="{E863CC77-D8F1-4E37-B301-FEA87C59A298}" srcOrd="16" destOrd="0" presId="urn:microsoft.com/office/officeart/2008/layout/LinedList"/>
    <dgm:cxn modelId="{D7739426-9FBD-4712-8192-7A06D1E1E5C1}" type="presParOf" srcId="{F1EBD86C-88C8-4A88-83E1-FC48601EB3F1}" destId="{AE657335-3EDE-4C73-A9A2-8367FEB2E664}" srcOrd="17" destOrd="0" presId="urn:microsoft.com/office/officeart/2008/layout/LinedList"/>
    <dgm:cxn modelId="{812BCE09-8F9F-4E14-A174-C097B3F59485}" type="presParOf" srcId="{AE657335-3EDE-4C73-A9A2-8367FEB2E664}" destId="{43709EB1-010C-48C3-8A12-BE585FF37177}" srcOrd="0" destOrd="0" presId="urn:microsoft.com/office/officeart/2008/layout/LinedList"/>
    <dgm:cxn modelId="{7E25F79C-EFF0-4EF8-9A9C-BAE794AF2794}" type="presParOf" srcId="{AE657335-3EDE-4C73-A9A2-8367FEB2E664}" destId="{2B86F060-F76C-4937-8713-8B0A13CBE0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0F9D6-DFAF-4396-A18C-3D7EAA56E2E9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B3399E-BADC-48FF-BDA4-3E0431C83883}">
      <dgm:prSet/>
      <dgm:spPr/>
      <dgm:t>
        <a:bodyPr/>
        <a:lstStyle/>
        <a:p>
          <a:r>
            <a:rPr lang="en-US"/>
            <a:t>Characteristics of supervisor and employee rapport assessed in survey include:</a:t>
          </a:r>
        </a:p>
      </dgm:t>
    </dgm:pt>
    <dgm:pt modelId="{82D9E9AD-769C-41F5-A24A-E0FE18A86D7C}" type="parTrans" cxnId="{920F8142-AEF9-4002-9517-093A0D84C8B1}">
      <dgm:prSet/>
      <dgm:spPr/>
      <dgm:t>
        <a:bodyPr/>
        <a:lstStyle/>
        <a:p>
          <a:endParaRPr lang="en-US"/>
        </a:p>
      </dgm:t>
    </dgm:pt>
    <dgm:pt modelId="{A61DC13E-C6C6-4489-8757-38D8C50E7999}" type="sibTrans" cxnId="{920F8142-AEF9-4002-9517-093A0D84C8B1}">
      <dgm:prSet/>
      <dgm:spPr/>
      <dgm:t>
        <a:bodyPr/>
        <a:lstStyle/>
        <a:p>
          <a:endParaRPr lang="en-US"/>
        </a:p>
      </dgm:t>
    </dgm:pt>
    <dgm:pt modelId="{8DD376D3-66F6-4F57-91E5-2D8E53A4396A}">
      <dgm:prSet/>
      <dgm:spPr/>
      <dgm:t>
        <a:bodyPr/>
        <a:lstStyle/>
        <a:p>
          <a:r>
            <a:rPr lang="en-US"/>
            <a:t>-Mutually supportive working relationship</a:t>
          </a:r>
        </a:p>
      </dgm:t>
    </dgm:pt>
    <dgm:pt modelId="{08F3C1D3-6550-4003-9EBA-8A85F9760EEF}" type="parTrans" cxnId="{C89AE835-9B62-4AA0-96CE-6E403275FBC4}">
      <dgm:prSet/>
      <dgm:spPr/>
      <dgm:t>
        <a:bodyPr/>
        <a:lstStyle/>
        <a:p>
          <a:endParaRPr lang="en-US"/>
        </a:p>
      </dgm:t>
    </dgm:pt>
    <dgm:pt modelId="{0C067B61-95BC-4A60-9C52-78E37DB4F369}" type="sibTrans" cxnId="{C89AE835-9B62-4AA0-96CE-6E403275FBC4}">
      <dgm:prSet/>
      <dgm:spPr/>
      <dgm:t>
        <a:bodyPr/>
        <a:lstStyle/>
        <a:p>
          <a:endParaRPr lang="en-US"/>
        </a:p>
      </dgm:t>
    </dgm:pt>
    <dgm:pt modelId="{3AF9BA1D-E5D7-404C-9D9C-BEC82CFF3574}">
      <dgm:prSet/>
      <dgm:spPr/>
      <dgm:t>
        <a:bodyPr/>
        <a:lstStyle/>
        <a:p>
          <a:r>
            <a:rPr lang="en-US"/>
            <a:t>-Trust in supervisor to provide support when needed</a:t>
          </a:r>
        </a:p>
      </dgm:t>
    </dgm:pt>
    <dgm:pt modelId="{293BED50-F435-4547-A879-937F7CCAB2B9}" type="parTrans" cxnId="{5E731966-D1E9-4984-90F7-525B2DF0D1F5}">
      <dgm:prSet/>
      <dgm:spPr/>
      <dgm:t>
        <a:bodyPr/>
        <a:lstStyle/>
        <a:p>
          <a:endParaRPr lang="en-US"/>
        </a:p>
      </dgm:t>
    </dgm:pt>
    <dgm:pt modelId="{9FACB855-90F7-4E1E-99C0-53C2149FB055}" type="sibTrans" cxnId="{5E731966-D1E9-4984-90F7-525B2DF0D1F5}">
      <dgm:prSet/>
      <dgm:spPr/>
      <dgm:t>
        <a:bodyPr/>
        <a:lstStyle/>
        <a:p>
          <a:endParaRPr lang="en-US"/>
        </a:p>
      </dgm:t>
    </dgm:pt>
    <dgm:pt modelId="{4BA67396-D8E3-41CA-864E-1641A69370DA}">
      <dgm:prSet/>
      <dgm:spPr/>
      <dgm:t>
        <a:bodyPr/>
        <a:lstStyle/>
        <a:p>
          <a:r>
            <a:rPr lang="en-US"/>
            <a:t>-Balance of contributions and recognition</a:t>
          </a:r>
        </a:p>
      </dgm:t>
    </dgm:pt>
    <dgm:pt modelId="{C05E6501-7127-43B0-89AC-9C31F0C80775}" type="parTrans" cxnId="{BCFB7F26-C86A-45A6-B38F-0E6863153612}">
      <dgm:prSet/>
      <dgm:spPr/>
      <dgm:t>
        <a:bodyPr/>
        <a:lstStyle/>
        <a:p>
          <a:endParaRPr lang="en-US"/>
        </a:p>
      </dgm:t>
    </dgm:pt>
    <dgm:pt modelId="{D623707E-257E-4B75-B415-884600E9DB00}" type="sibTrans" cxnId="{BCFB7F26-C86A-45A6-B38F-0E6863153612}">
      <dgm:prSet/>
      <dgm:spPr/>
      <dgm:t>
        <a:bodyPr/>
        <a:lstStyle/>
        <a:p>
          <a:endParaRPr lang="en-US"/>
        </a:p>
      </dgm:t>
    </dgm:pt>
    <dgm:pt modelId="{7D3DE358-0FE0-43A9-BC82-B1E772CF682B}">
      <dgm:prSet/>
      <dgm:spPr/>
      <dgm:t>
        <a:bodyPr/>
        <a:lstStyle/>
        <a:p>
          <a:r>
            <a:rPr lang="en-US"/>
            <a:t>-Taking initiative is recognized</a:t>
          </a:r>
        </a:p>
      </dgm:t>
    </dgm:pt>
    <dgm:pt modelId="{F3874541-2C1E-42AE-9D3D-376E63532104}" type="parTrans" cxnId="{CDA928D3-78E5-45CF-A44F-62376DAC4577}">
      <dgm:prSet/>
      <dgm:spPr/>
      <dgm:t>
        <a:bodyPr/>
        <a:lstStyle/>
        <a:p>
          <a:endParaRPr lang="en-US"/>
        </a:p>
      </dgm:t>
    </dgm:pt>
    <dgm:pt modelId="{FADA3558-C731-447F-9A8F-5922CD4009D7}" type="sibTrans" cxnId="{CDA928D3-78E5-45CF-A44F-62376DAC4577}">
      <dgm:prSet/>
      <dgm:spPr/>
      <dgm:t>
        <a:bodyPr/>
        <a:lstStyle/>
        <a:p>
          <a:endParaRPr lang="en-US"/>
        </a:p>
      </dgm:t>
    </dgm:pt>
    <dgm:pt modelId="{2E2B54A4-F244-44BE-9EC5-BC9750B80E62}" type="pres">
      <dgm:prSet presAssocID="{8770F9D6-DFAF-4396-A18C-3D7EAA56E2E9}" presName="vert0" presStyleCnt="0">
        <dgm:presLayoutVars>
          <dgm:dir/>
          <dgm:animOne val="branch"/>
          <dgm:animLvl val="lvl"/>
        </dgm:presLayoutVars>
      </dgm:prSet>
      <dgm:spPr/>
    </dgm:pt>
    <dgm:pt modelId="{8812906D-EFDD-4E71-8FC1-399EEFBC3628}" type="pres">
      <dgm:prSet presAssocID="{EBB3399E-BADC-48FF-BDA4-3E0431C83883}" presName="thickLine" presStyleLbl="alignNode1" presStyleIdx="0" presStyleCnt="5"/>
      <dgm:spPr/>
    </dgm:pt>
    <dgm:pt modelId="{4D209F01-8AF6-4D60-BBF8-99B7F4CD919C}" type="pres">
      <dgm:prSet presAssocID="{EBB3399E-BADC-48FF-BDA4-3E0431C83883}" presName="horz1" presStyleCnt="0"/>
      <dgm:spPr/>
    </dgm:pt>
    <dgm:pt modelId="{965121FC-A39B-4281-8A6F-E9D0C1DC914E}" type="pres">
      <dgm:prSet presAssocID="{EBB3399E-BADC-48FF-BDA4-3E0431C83883}" presName="tx1" presStyleLbl="revTx" presStyleIdx="0" presStyleCnt="5"/>
      <dgm:spPr/>
    </dgm:pt>
    <dgm:pt modelId="{5289A2F8-EE90-422F-9EA8-08335C169815}" type="pres">
      <dgm:prSet presAssocID="{EBB3399E-BADC-48FF-BDA4-3E0431C83883}" presName="vert1" presStyleCnt="0"/>
      <dgm:spPr/>
    </dgm:pt>
    <dgm:pt modelId="{20014299-B9B5-4B24-9E7A-BC00D4DDC62C}" type="pres">
      <dgm:prSet presAssocID="{8DD376D3-66F6-4F57-91E5-2D8E53A4396A}" presName="thickLine" presStyleLbl="alignNode1" presStyleIdx="1" presStyleCnt="5"/>
      <dgm:spPr/>
    </dgm:pt>
    <dgm:pt modelId="{F54945C1-CC01-45BE-9AA4-0A2CF0FA9592}" type="pres">
      <dgm:prSet presAssocID="{8DD376D3-66F6-4F57-91E5-2D8E53A4396A}" presName="horz1" presStyleCnt="0"/>
      <dgm:spPr/>
    </dgm:pt>
    <dgm:pt modelId="{322DEDC3-7890-4B7B-8D6A-E71D7FB2B001}" type="pres">
      <dgm:prSet presAssocID="{8DD376D3-66F6-4F57-91E5-2D8E53A4396A}" presName="tx1" presStyleLbl="revTx" presStyleIdx="1" presStyleCnt="5"/>
      <dgm:spPr/>
    </dgm:pt>
    <dgm:pt modelId="{8589794E-5ECD-410C-9E0B-C29D3A7A9244}" type="pres">
      <dgm:prSet presAssocID="{8DD376D3-66F6-4F57-91E5-2D8E53A4396A}" presName="vert1" presStyleCnt="0"/>
      <dgm:spPr/>
    </dgm:pt>
    <dgm:pt modelId="{E10C7BF9-4B95-4B9E-9AD1-CC3A283D47D6}" type="pres">
      <dgm:prSet presAssocID="{3AF9BA1D-E5D7-404C-9D9C-BEC82CFF3574}" presName="thickLine" presStyleLbl="alignNode1" presStyleIdx="2" presStyleCnt="5"/>
      <dgm:spPr/>
    </dgm:pt>
    <dgm:pt modelId="{6DB0C497-184B-4819-89A4-4845B62A6E10}" type="pres">
      <dgm:prSet presAssocID="{3AF9BA1D-E5D7-404C-9D9C-BEC82CFF3574}" presName="horz1" presStyleCnt="0"/>
      <dgm:spPr/>
    </dgm:pt>
    <dgm:pt modelId="{878A766B-8781-4C17-9702-EA3F2525C3EB}" type="pres">
      <dgm:prSet presAssocID="{3AF9BA1D-E5D7-404C-9D9C-BEC82CFF3574}" presName="tx1" presStyleLbl="revTx" presStyleIdx="2" presStyleCnt="5"/>
      <dgm:spPr/>
    </dgm:pt>
    <dgm:pt modelId="{7DDC43A1-20B8-4719-B794-72C9F218DC13}" type="pres">
      <dgm:prSet presAssocID="{3AF9BA1D-E5D7-404C-9D9C-BEC82CFF3574}" presName="vert1" presStyleCnt="0"/>
      <dgm:spPr/>
    </dgm:pt>
    <dgm:pt modelId="{C1F0B168-1B7F-4E53-ADD1-7DBF201413A9}" type="pres">
      <dgm:prSet presAssocID="{4BA67396-D8E3-41CA-864E-1641A69370DA}" presName="thickLine" presStyleLbl="alignNode1" presStyleIdx="3" presStyleCnt="5"/>
      <dgm:spPr/>
    </dgm:pt>
    <dgm:pt modelId="{6E7045B2-8CEE-4978-9644-7662372FBABE}" type="pres">
      <dgm:prSet presAssocID="{4BA67396-D8E3-41CA-864E-1641A69370DA}" presName="horz1" presStyleCnt="0"/>
      <dgm:spPr/>
    </dgm:pt>
    <dgm:pt modelId="{C96DA1FE-13FD-4D1C-BE18-AF18C9376CF1}" type="pres">
      <dgm:prSet presAssocID="{4BA67396-D8E3-41CA-864E-1641A69370DA}" presName="tx1" presStyleLbl="revTx" presStyleIdx="3" presStyleCnt="5"/>
      <dgm:spPr/>
    </dgm:pt>
    <dgm:pt modelId="{0573F83A-DE9E-4AEA-B86A-6898CA2B6221}" type="pres">
      <dgm:prSet presAssocID="{4BA67396-D8E3-41CA-864E-1641A69370DA}" presName="vert1" presStyleCnt="0"/>
      <dgm:spPr/>
    </dgm:pt>
    <dgm:pt modelId="{62BEF1DF-E955-4BFE-9C89-B7259AC82646}" type="pres">
      <dgm:prSet presAssocID="{7D3DE358-0FE0-43A9-BC82-B1E772CF682B}" presName="thickLine" presStyleLbl="alignNode1" presStyleIdx="4" presStyleCnt="5"/>
      <dgm:spPr/>
    </dgm:pt>
    <dgm:pt modelId="{7C9B02EA-2A77-4C08-ACD1-2A8734827993}" type="pres">
      <dgm:prSet presAssocID="{7D3DE358-0FE0-43A9-BC82-B1E772CF682B}" presName="horz1" presStyleCnt="0"/>
      <dgm:spPr/>
    </dgm:pt>
    <dgm:pt modelId="{A6AE76D4-21BD-4A77-84B1-B227D6F82A7E}" type="pres">
      <dgm:prSet presAssocID="{7D3DE358-0FE0-43A9-BC82-B1E772CF682B}" presName="tx1" presStyleLbl="revTx" presStyleIdx="4" presStyleCnt="5"/>
      <dgm:spPr/>
    </dgm:pt>
    <dgm:pt modelId="{6650CF52-8AB7-491F-ADED-CD73914CC896}" type="pres">
      <dgm:prSet presAssocID="{7D3DE358-0FE0-43A9-BC82-B1E772CF682B}" presName="vert1" presStyleCnt="0"/>
      <dgm:spPr/>
    </dgm:pt>
  </dgm:ptLst>
  <dgm:cxnLst>
    <dgm:cxn modelId="{CDAFEF0E-7C3E-4A17-9A4F-DC6A7CE79717}" type="presOf" srcId="{3AF9BA1D-E5D7-404C-9D9C-BEC82CFF3574}" destId="{878A766B-8781-4C17-9702-EA3F2525C3EB}" srcOrd="0" destOrd="0" presId="urn:microsoft.com/office/officeart/2008/layout/LinedList"/>
    <dgm:cxn modelId="{1BC66D21-DBA2-4289-B5EA-AA377121FC5E}" type="presOf" srcId="{7D3DE358-0FE0-43A9-BC82-B1E772CF682B}" destId="{A6AE76D4-21BD-4A77-84B1-B227D6F82A7E}" srcOrd="0" destOrd="0" presId="urn:microsoft.com/office/officeart/2008/layout/LinedList"/>
    <dgm:cxn modelId="{BCFB7F26-C86A-45A6-B38F-0E6863153612}" srcId="{8770F9D6-DFAF-4396-A18C-3D7EAA56E2E9}" destId="{4BA67396-D8E3-41CA-864E-1641A69370DA}" srcOrd="3" destOrd="0" parTransId="{C05E6501-7127-43B0-89AC-9C31F0C80775}" sibTransId="{D623707E-257E-4B75-B415-884600E9DB00}"/>
    <dgm:cxn modelId="{C89AE835-9B62-4AA0-96CE-6E403275FBC4}" srcId="{8770F9D6-DFAF-4396-A18C-3D7EAA56E2E9}" destId="{8DD376D3-66F6-4F57-91E5-2D8E53A4396A}" srcOrd="1" destOrd="0" parTransId="{08F3C1D3-6550-4003-9EBA-8A85F9760EEF}" sibTransId="{0C067B61-95BC-4A60-9C52-78E37DB4F369}"/>
    <dgm:cxn modelId="{920F8142-AEF9-4002-9517-093A0D84C8B1}" srcId="{8770F9D6-DFAF-4396-A18C-3D7EAA56E2E9}" destId="{EBB3399E-BADC-48FF-BDA4-3E0431C83883}" srcOrd="0" destOrd="0" parTransId="{82D9E9AD-769C-41F5-A24A-E0FE18A86D7C}" sibTransId="{A61DC13E-C6C6-4489-8757-38D8C50E7999}"/>
    <dgm:cxn modelId="{5E731966-D1E9-4984-90F7-525B2DF0D1F5}" srcId="{8770F9D6-DFAF-4396-A18C-3D7EAA56E2E9}" destId="{3AF9BA1D-E5D7-404C-9D9C-BEC82CFF3574}" srcOrd="2" destOrd="0" parTransId="{293BED50-F435-4547-A879-937F7CCAB2B9}" sibTransId="{9FACB855-90F7-4E1E-99C0-53C2149FB055}"/>
    <dgm:cxn modelId="{A6262D6A-1F33-4512-99F5-66CC812D7970}" type="presOf" srcId="{EBB3399E-BADC-48FF-BDA4-3E0431C83883}" destId="{965121FC-A39B-4281-8A6F-E9D0C1DC914E}" srcOrd="0" destOrd="0" presId="urn:microsoft.com/office/officeart/2008/layout/LinedList"/>
    <dgm:cxn modelId="{45D594BD-B41A-4D4B-A2F7-B4595CE027BB}" type="presOf" srcId="{4BA67396-D8E3-41CA-864E-1641A69370DA}" destId="{C96DA1FE-13FD-4D1C-BE18-AF18C9376CF1}" srcOrd="0" destOrd="0" presId="urn:microsoft.com/office/officeart/2008/layout/LinedList"/>
    <dgm:cxn modelId="{CDA928D3-78E5-45CF-A44F-62376DAC4577}" srcId="{8770F9D6-DFAF-4396-A18C-3D7EAA56E2E9}" destId="{7D3DE358-0FE0-43A9-BC82-B1E772CF682B}" srcOrd="4" destOrd="0" parTransId="{F3874541-2C1E-42AE-9D3D-376E63532104}" sibTransId="{FADA3558-C731-447F-9A8F-5922CD4009D7}"/>
    <dgm:cxn modelId="{8368ADDA-EEAB-4E82-92A3-15BEDA3916DA}" type="presOf" srcId="{8DD376D3-66F6-4F57-91E5-2D8E53A4396A}" destId="{322DEDC3-7890-4B7B-8D6A-E71D7FB2B001}" srcOrd="0" destOrd="0" presId="urn:microsoft.com/office/officeart/2008/layout/LinedList"/>
    <dgm:cxn modelId="{F05FCBEC-CF39-403A-95ED-BAEACEEE9E3B}" type="presOf" srcId="{8770F9D6-DFAF-4396-A18C-3D7EAA56E2E9}" destId="{2E2B54A4-F244-44BE-9EC5-BC9750B80E62}" srcOrd="0" destOrd="0" presId="urn:microsoft.com/office/officeart/2008/layout/LinedList"/>
    <dgm:cxn modelId="{18FAF9C6-8371-4904-8C52-CE8A796333F7}" type="presParOf" srcId="{2E2B54A4-F244-44BE-9EC5-BC9750B80E62}" destId="{8812906D-EFDD-4E71-8FC1-399EEFBC3628}" srcOrd="0" destOrd="0" presId="urn:microsoft.com/office/officeart/2008/layout/LinedList"/>
    <dgm:cxn modelId="{228B67D3-FFB8-47CC-AC35-87D97CFED4BB}" type="presParOf" srcId="{2E2B54A4-F244-44BE-9EC5-BC9750B80E62}" destId="{4D209F01-8AF6-4D60-BBF8-99B7F4CD919C}" srcOrd="1" destOrd="0" presId="urn:microsoft.com/office/officeart/2008/layout/LinedList"/>
    <dgm:cxn modelId="{D8BBE8D5-9BDD-4293-9754-6D4926BE59FE}" type="presParOf" srcId="{4D209F01-8AF6-4D60-BBF8-99B7F4CD919C}" destId="{965121FC-A39B-4281-8A6F-E9D0C1DC914E}" srcOrd="0" destOrd="0" presId="urn:microsoft.com/office/officeart/2008/layout/LinedList"/>
    <dgm:cxn modelId="{7006EF25-DCEB-4A03-BF10-821348C1CE33}" type="presParOf" srcId="{4D209F01-8AF6-4D60-BBF8-99B7F4CD919C}" destId="{5289A2F8-EE90-422F-9EA8-08335C169815}" srcOrd="1" destOrd="0" presId="urn:microsoft.com/office/officeart/2008/layout/LinedList"/>
    <dgm:cxn modelId="{DC425F00-5325-4A49-AE5C-55276643AA87}" type="presParOf" srcId="{2E2B54A4-F244-44BE-9EC5-BC9750B80E62}" destId="{20014299-B9B5-4B24-9E7A-BC00D4DDC62C}" srcOrd="2" destOrd="0" presId="urn:microsoft.com/office/officeart/2008/layout/LinedList"/>
    <dgm:cxn modelId="{D8AC89A3-20FF-4600-B7A5-641D7245C8E2}" type="presParOf" srcId="{2E2B54A4-F244-44BE-9EC5-BC9750B80E62}" destId="{F54945C1-CC01-45BE-9AA4-0A2CF0FA9592}" srcOrd="3" destOrd="0" presId="urn:microsoft.com/office/officeart/2008/layout/LinedList"/>
    <dgm:cxn modelId="{B486DB16-E2B6-456C-A57A-5718D52DD5AC}" type="presParOf" srcId="{F54945C1-CC01-45BE-9AA4-0A2CF0FA9592}" destId="{322DEDC3-7890-4B7B-8D6A-E71D7FB2B001}" srcOrd="0" destOrd="0" presId="urn:microsoft.com/office/officeart/2008/layout/LinedList"/>
    <dgm:cxn modelId="{8C98BC40-6AAE-4A36-8275-47CE0B978A8C}" type="presParOf" srcId="{F54945C1-CC01-45BE-9AA4-0A2CF0FA9592}" destId="{8589794E-5ECD-410C-9E0B-C29D3A7A9244}" srcOrd="1" destOrd="0" presId="urn:microsoft.com/office/officeart/2008/layout/LinedList"/>
    <dgm:cxn modelId="{722AEA2A-D4D1-4EF1-B08E-E5EBC3AC7701}" type="presParOf" srcId="{2E2B54A4-F244-44BE-9EC5-BC9750B80E62}" destId="{E10C7BF9-4B95-4B9E-9AD1-CC3A283D47D6}" srcOrd="4" destOrd="0" presId="urn:microsoft.com/office/officeart/2008/layout/LinedList"/>
    <dgm:cxn modelId="{3428B888-9736-4804-9B3E-F3E5C415D036}" type="presParOf" srcId="{2E2B54A4-F244-44BE-9EC5-BC9750B80E62}" destId="{6DB0C497-184B-4819-89A4-4845B62A6E10}" srcOrd="5" destOrd="0" presId="urn:microsoft.com/office/officeart/2008/layout/LinedList"/>
    <dgm:cxn modelId="{BFCE7457-7C09-4392-A1F4-7D7C9F824B2E}" type="presParOf" srcId="{6DB0C497-184B-4819-89A4-4845B62A6E10}" destId="{878A766B-8781-4C17-9702-EA3F2525C3EB}" srcOrd="0" destOrd="0" presId="urn:microsoft.com/office/officeart/2008/layout/LinedList"/>
    <dgm:cxn modelId="{D2D00D85-68BF-4003-B76A-D6F6897707EA}" type="presParOf" srcId="{6DB0C497-184B-4819-89A4-4845B62A6E10}" destId="{7DDC43A1-20B8-4719-B794-72C9F218DC13}" srcOrd="1" destOrd="0" presId="urn:microsoft.com/office/officeart/2008/layout/LinedList"/>
    <dgm:cxn modelId="{310BD769-0C55-43C4-8D5D-A42D9684AC98}" type="presParOf" srcId="{2E2B54A4-F244-44BE-9EC5-BC9750B80E62}" destId="{C1F0B168-1B7F-4E53-ADD1-7DBF201413A9}" srcOrd="6" destOrd="0" presId="urn:microsoft.com/office/officeart/2008/layout/LinedList"/>
    <dgm:cxn modelId="{6C31A5D4-04DC-4931-9C9A-B442DDB6EDA7}" type="presParOf" srcId="{2E2B54A4-F244-44BE-9EC5-BC9750B80E62}" destId="{6E7045B2-8CEE-4978-9644-7662372FBABE}" srcOrd="7" destOrd="0" presId="urn:microsoft.com/office/officeart/2008/layout/LinedList"/>
    <dgm:cxn modelId="{0EA7DF4B-9188-4CE4-80F4-CC9976F311DB}" type="presParOf" srcId="{6E7045B2-8CEE-4978-9644-7662372FBABE}" destId="{C96DA1FE-13FD-4D1C-BE18-AF18C9376CF1}" srcOrd="0" destOrd="0" presId="urn:microsoft.com/office/officeart/2008/layout/LinedList"/>
    <dgm:cxn modelId="{5B1AB955-9F38-47E1-A303-C9389788467E}" type="presParOf" srcId="{6E7045B2-8CEE-4978-9644-7662372FBABE}" destId="{0573F83A-DE9E-4AEA-B86A-6898CA2B6221}" srcOrd="1" destOrd="0" presId="urn:microsoft.com/office/officeart/2008/layout/LinedList"/>
    <dgm:cxn modelId="{0CEFF289-2B5F-4618-9494-45ADD3CC3EA1}" type="presParOf" srcId="{2E2B54A4-F244-44BE-9EC5-BC9750B80E62}" destId="{62BEF1DF-E955-4BFE-9C89-B7259AC82646}" srcOrd="8" destOrd="0" presId="urn:microsoft.com/office/officeart/2008/layout/LinedList"/>
    <dgm:cxn modelId="{4A4E6EDF-F7D9-4DD8-B432-1C18D1048438}" type="presParOf" srcId="{2E2B54A4-F244-44BE-9EC5-BC9750B80E62}" destId="{7C9B02EA-2A77-4C08-ACD1-2A8734827993}" srcOrd="9" destOrd="0" presId="urn:microsoft.com/office/officeart/2008/layout/LinedList"/>
    <dgm:cxn modelId="{097C805B-3A16-444E-983F-5A5FC7F79C02}" type="presParOf" srcId="{7C9B02EA-2A77-4C08-ACD1-2A8734827993}" destId="{A6AE76D4-21BD-4A77-84B1-B227D6F82A7E}" srcOrd="0" destOrd="0" presId="urn:microsoft.com/office/officeart/2008/layout/LinedList"/>
    <dgm:cxn modelId="{7C6C902B-117F-45FC-B779-787D0BCB968A}" type="presParOf" srcId="{7C9B02EA-2A77-4C08-ACD1-2A8734827993}" destId="{6650CF52-8AB7-491F-ADED-CD73914CC8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6FA94-888D-4546-B887-2031453C260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B08230C-8ED3-41DB-AFF5-372A59B03792}">
      <dgm:prSet/>
      <dgm:spPr/>
      <dgm:t>
        <a:bodyPr/>
        <a:lstStyle/>
        <a:p>
          <a:r>
            <a:rPr lang="en-US"/>
            <a:t>Aspects of public service motivation assessed in survey include:</a:t>
          </a:r>
        </a:p>
      </dgm:t>
    </dgm:pt>
    <dgm:pt modelId="{79216C26-BD77-4788-A9F5-9AFE27CB3573}" type="parTrans" cxnId="{9DB153E6-334F-478E-9535-C867A80DC987}">
      <dgm:prSet/>
      <dgm:spPr/>
      <dgm:t>
        <a:bodyPr/>
        <a:lstStyle/>
        <a:p>
          <a:endParaRPr lang="en-US"/>
        </a:p>
      </dgm:t>
    </dgm:pt>
    <dgm:pt modelId="{169B5100-8A57-4BDE-9874-D5CD4DAECA6A}" type="sibTrans" cxnId="{9DB153E6-334F-478E-9535-C867A80DC987}">
      <dgm:prSet/>
      <dgm:spPr/>
      <dgm:t>
        <a:bodyPr/>
        <a:lstStyle/>
        <a:p>
          <a:endParaRPr lang="en-US"/>
        </a:p>
      </dgm:t>
    </dgm:pt>
    <dgm:pt modelId="{25718811-7A79-4668-98A6-D2A158B2980A}">
      <dgm:prSet/>
      <dgm:spPr/>
      <dgm:t>
        <a:bodyPr/>
        <a:lstStyle/>
        <a:p>
          <a:r>
            <a:rPr lang="en-US"/>
            <a:t>-Interest in sharing views on policy and guidance</a:t>
          </a:r>
        </a:p>
      </dgm:t>
    </dgm:pt>
    <dgm:pt modelId="{7600248C-2CBF-46A5-A5AB-15A44392AC67}" type="parTrans" cxnId="{C423AFC5-3849-4944-803D-F0E61491B59A}">
      <dgm:prSet/>
      <dgm:spPr/>
      <dgm:t>
        <a:bodyPr/>
        <a:lstStyle/>
        <a:p>
          <a:endParaRPr lang="en-US"/>
        </a:p>
      </dgm:t>
    </dgm:pt>
    <dgm:pt modelId="{711138ED-48E8-487C-BEBD-807111906B1B}" type="sibTrans" cxnId="{C423AFC5-3849-4944-803D-F0E61491B59A}">
      <dgm:prSet/>
      <dgm:spPr/>
      <dgm:t>
        <a:bodyPr/>
        <a:lstStyle/>
        <a:p>
          <a:endParaRPr lang="en-US"/>
        </a:p>
      </dgm:t>
    </dgm:pt>
    <dgm:pt modelId="{F5DD244D-2E10-4175-9FEC-D065849374FC}">
      <dgm:prSet/>
      <dgm:spPr/>
      <dgm:t>
        <a:bodyPr/>
        <a:lstStyle/>
        <a:p>
          <a:r>
            <a:rPr lang="en-US"/>
            <a:t>-Satisfaction in seeing success of DAF programs</a:t>
          </a:r>
        </a:p>
      </dgm:t>
    </dgm:pt>
    <dgm:pt modelId="{D30D8D62-FD9B-4ACD-97AC-DA86477F25F8}" type="parTrans" cxnId="{FAC7867E-A488-4284-BC7D-E52C05E1E8E7}">
      <dgm:prSet/>
      <dgm:spPr/>
      <dgm:t>
        <a:bodyPr/>
        <a:lstStyle/>
        <a:p>
          <a:endParaRPr lang="en-US"/>
        </a:p>
      </dgm:t>
    </dgm:pt>
    <dgm:pt modelId="{E9F0033E-AC00-4726-A9DB-E2679E14EDB7}" type="sibTrans" cxnId="{FAC7867E-A488-4284-BC7D-E52C05E1E8E7}">
      <dgm:prSet/>
      <dgm:spPr/>
      <dgm:t>
        <a:bodyPr/>
        <a:lstStyle/>
        <a:p>
          <a:endParaRPr lang="en-US"/>
        </a:p>
      </dgm:t>
    </dgm:pt>
    <dgm:pt modelId="{3B674876-703A-4BCD-8F6A-753911352A1B}">
      <dgm:prSet/>
      <dgm:spPr/>
      <dgm:t>
        <a:bodyPr/>
        <a:lstStyle/>
        <a:p>
          <a:r>
            <a:rPr lang="en-US"/>
            <a:t>-Public service is a civic duty that is important</a:t>
          </a:r>
        </a:p>
      </dgm:t>
    </dgm:pt>
    <dgm:pt modelId="{F7E6544A-9AF3-46D5-A3A2-403F8AD86300}" type="parTrans" cxnId="{607F7D3D-FEA0-4A7F-BE5F-E2CD75D19E5D}">
      <dgm:prSet/>
      <dgm:spPr/>
      <dgm:t>
        <a:bodyPr/>
        <a:lstStyle/>
        <a:p>
          <a:endParaRPr lang="en-US"/>
        </a:p>
      </dgm:t>
    </dgm:pt>
    <dgm:pt modelId="{ABCD7E8E-19BE-42F0-B843-BC80A49DBABB}" type="sibTrans" cxnId="{607F7D3D-FEA0-4A7F-BE5F-E2CD75D19E5D}">
      <dgm:prSet/>
      <dgm:spPr/>
      <dgm:t>
        <a:bodyPr/>
        <a:lstStyle/>
        <a:p>
          <a:endParaRPr lang="en-US"/>
        </a:p>
      </dgm:t>
    </dgm:pt>
    <dgm:pt modelId="{8AB6B587-1D83-4753-A0C2-EE5035779D5F}">
      <dgm:prSet/>
      <dgm:spPr/>
      <dgm:t>
        <a:bodyPr/>
        <a:lstStyle/>
        <a:p>
          <a:r>
            <a:rPr lang="en-US"/>
            <a:t>-Prefer seeing DAF leadership do what is best for all Airmen over my personal interests</a:t>
          </a:r>
        </a:p>
      </dgm:t>
    </dgm:pt>
    <dgm:pt modelId="{8EC25FDF-AEBE-41E0-BB49-1FD82CB8F826}" type="parTrans" cxnId="{5E3244B8-0CC8-4A37-AD8B-07D1D1E15389}">
      <dgm:prSet/>
      <dgm:spPr/>
      <dgm:t>
        <a:bodyPr/>
        <a:lstStyle/>
        <a:p>
          <a:endParaRPr lang="en-US"/>
        </a:p>
      </dgm:t>
    </dgm:pt>
    <dgm:pt modelId="{AD307EE4-BE80-4650-A502-52C7CA27E447}" type="sibTrans" cxnId="{5E3244B8-0CC8-4A37-AD8B-07D1D1E15389}">
      <dgm:prSet/>
      <dgm:spPr/>
      <dgm:t>
        <a:bodyPr/>
        <a:lstStyle/>
        <a:p>
          <a:endParaRPr lang="en-US"/>
        </a:p>
      </dgm:t>
    </dgm:pt>
    <dgm:pt modelId="{938F3CCC-53F7-426D-B4FC-09696C9DC438}">
      <dgm:prSet/>
      <dgm:spPr/>
      <dgm:t>
        <a:bodyPr/>
        <a:lstStyle/>
        <a:p>
          <a:r>
            <a:rPr lang="en-US"/>
            <a:t>-Recognition of how dependent we are one each other as Airmen</a:t>
          </a:r>
        </a:p>
      </dgm:t>
    </dgm:pt>
    <dgm:pt modelId="{F7A67392-0CC3-47B0-A1B5-8FCA17F1F0E8}" type="parTrans" cxnId="{E8529F94-376C-49D4-AFC6-E9EDA0B4FFAB}">
      <dgm:prSet/>
      <dgm:spPr/>
      <dgm:t>
        <a:bodyPr/>
        <a:lstStyle/>
        <a:p>
          <a:endParaRPr lang="en-US"/>
        </a:p>
      </dgm:t>
    </dgm:pt>
    <dgm:pt modelId="{BC291254-9464-4D44-8D7F-8DA4D8C2E4F1}" type="sibTrans" cxnId="{E8529F94-376C-49D4-AFC6-E9EDA0B4FFAB}">
      <dgm:prSet/>
      <dgm:spPr/>
      <dgm:t>
        <a:bodyPr/>
        <a:lstStyle/>
        <a:p>
          <a:endParaRPr lang="en-US"/>
        </a:p>
      </dgm:t>
    </dgm:pt>
    <dgm:pt modelId="{DED3E07F-160D-443E-83B2-62CF410EB5ED}">
      <dgm:prSet/>
      <dgm:spPr/>
      <dgm:t>
        <a:bodyPr/>
        <a:lstStyle/>
        <a:p>
          <a:r>
            <a:rPr lang="en-US"/>
            <a:t>-Supporting the DAF Mission is more important than personal achievements</a:t>
          </a:r>
        </a:p>
      </dgm:t>
    </dgm:pt>
    <dgm:pt modelId="{FC302918-B32E-4359-8730-CBC7BB47AEF4}" type="parTrans" cxnId="{92341E3F-A4CE-483A-9D41-F3072F032D26}">
      <dgm:prSet/>
      <dgm:spPr/>
      <dgm:t>
        <a:bodyPr/>
        <a:lstStyle/>
        <a:p>
          <a:endParaRPr lang="en-US"/>
        </a:p>
      </dgm:t>
    </dgm:pt>
    <dgm:pt modelId="{09346F45-B10E-4114-96C6-8BC98F25B971}" type="sibTrans" cxnId="{92341E3F-A4CE-483A-9D41-F3072F032D26}">
      <dgm:prSet/>
      <dgm:spPr/>
      <dgm:t>
        <a:bodyPr/>
        <a:lstStyle/>
        <a:p>
          <a:endParaRPr lang="en-US"/>
        </a:p>
      </dgm:t>
    </dgm:pt>
    <dgm:pt modelId="{E1A985BA-65C6-4FB5-8941-31CE9EE7883A}">
      <dgm:prSet/>
      <dgm:spPr/>
      <dgm:t>
        <a:bodyPr/>
        <a:lstStyle/>
        <a:p>
          <a:r>
            <a:rPr lang="en-US"/>
            <a:t>-Belief in service before self </a:t>
          </a:r>
        </a:p>
      </dgm:t>
    </dgm:pt>
    <dgm:pt modelId="{C76B142F-8F47-4850-AC73-736247EFA97E}" type="parTrans" cxnId="{6754D869-3E2B-4693-821B-269FC73755EA}">
      <dgm:prSet/>
      <dgm:spPr/>
      <dgm:t>
        <a:bodyPr/>
        <a:lstStyle/>
        <a:p>
          <a:endParaRPr lang="en-US"/>
        </a:p>
      </dgm:t>
    </dgm:pt>
    <dgm:pt modelId="{9DC40049-F6B3-4C01-AB6C-3BA71AEE11BC}" type="sibTrans" cxnId="{6754D869-3E2B-4693-821B-269FC73755EA}">
      <dgm:prSet/>
      <dgm:spPr/>
      <dgm:t>
        <a:bodyPr/>
        <a:lstStyle/>
        <a:p>
          <a:endParaRPr lang="en-US"/>
        </a:p>
      </dgm:t>
    </dgm:pt>
    <dgm:pt modelId="{51788A4C-B74C-49B6-97FC-9F3D6A30AF6E}" type="pres">
      <dgm:prSet presAssocID="{7A76FA94-888D-4546-B887-2031453C260B}" presName="vert0" presStyleCnt="0">
        <dgm:presLayoutVars>
          <dgm:dir/>
          <dgm:animOne val="branch"/>
          <dgm:animLvl val="lvl"/>
        </dgm:presLayoutVars>
      </dgm:prSet>
      <dgm:spPr/>
    </dgm:pt>
    <dgm:pt modelId="{283D8ACE-F83A-43DB-A2A5-F6BC05660E6D}" type="pres">
      <dgm:prSet presAssocID="{7B08230C-8ED3-41DB-AFF5-372A59B03792}" presName="thickLine" presStyleLbl="alignNode1" presStyleIdx="0" presStyleCnt="8"/>
      <dgm:spPr/>
    </dgm:pt>
    <dgm:pt modelId="{60270D34-264B-42C6-B283-401ACE5479CB}" type="pres">
      <dgm:prSet presAssocID="{7B08230C-8ED3-41DB-AFF5-372A59B03792}" presName="horz1" presStyleCnt="0"/>
      <dgm:spPr/>
    </dgm:pt>
    <dgm:pt modelId="{527C088F-1122-478C-A96D-67CC13ECB0BD}" type="pres">
      <dgm:prSet presAssocID="{7B08230C-8ED3-41DB-AFF5-372A59B03792}" presName="tx1" presStyleLbl="revTx" presStyleIdx="0" presStyleCnt="8"/>
      <dgm:spPr/>
    </dgm:pt>
    <dgm:pt modelId="{A6DB5395-47E8-45CE-922C-26D5A0768DA1}" type="pres">
      <dgm:prSet presAssocID="{7B08230C-8ED3-41DB-AFF5-372A59B03792}" presName="vert1" presStyleCnt="0"/>
      <dgm:spPr/>
    </dgm:pt>
    <dgm:pt modelId="{F4FFE4A4-4B44-41F5-AD31-8D0BF3F2D4BC}" type="pres">
      <dgm:prSet presAssocID="{25718811-7A79-4668-98A6-D2A158B2980A}" presName="thickLine" presStyleLbl="alignNode1" presStyleIdx="1" presStyleCnt="8"/>
      <dgm:spPr/>
    </dgm:pt>
    <dgm:pt modelId="{D90CF020-ED0F-449F-AC6D-011A9F0CFAD1}" type="pres">
      <dgm:prSet presAssocID="{25718811-7A79-4668-98A6-D2A158B2980A}" presName="horz1" presStyleCnt="0"/>
      <dgm:spPr/>
    </dgm:pt>
    <dgm:pt modelId="{7EAE2C9A-EE43-48F8-8447-1063799F2A18}" type="pres">
      <dgm:prSet presAssocID="{25718811-7A79-4668-98A6-D2A158B2980A}" presName="tx1" presStyleLbl="revTx" presStyleIdx="1" presStyleCnt="8"/>
      <dgm:spPr/>
    </dgm:pt>
    <dgm:pt modelId="{D6B2069D-57F9-456A-BD86-C9089C9D3943}" type="pres">
      <dgm:prSet presAssocID="{25718811-7A79-4668-98A6-D2A158B2980A}" presName="vert1" presStyleCnt="0"/>
      <dgm:spPr/>
    </dgm:pt>
    <dgm:pt modelId="{B38CDB8E-5DB3-4D75-B061-448D8511CBB6}" type="pres">
      <dgm:prSet presAssocID="{F5DD244D-2E10-4175-9FEC-D065849374FC}" presName="thickLine" presStyleLbl="alignNode1" presStyleIdx="2" presStyleCnt="8"/>
      <dgm:spPr/>
    </dgm:pt>
    <dgm:pt modelId="{3BA4FBF7-E0BC-4B15-98F8-73DAFFF6A8C5}" type="pres">
      <dgm:prSet presAssocID="{F5DD244D-2E10-4175-9FEC-D065849374FC}" presName="horz1" presStyleCnt="0"/>
      <dgm:spPr/>
    </dgm:pt>
    <dgm:pt modelId="{6110D502-5DF4-460E-B9FB-74CF855C9DEB}" type="pres">
      <dgm:prSet presAssocID="{F5DD244D-2E10-4175-9FEC-D065849374FC}" presName="tx1" presStyleLbl="revTx" presStyleIdx="2" presStyleCnt="8"/>
      <dgm:spPr/>
    </dgm:pt>
    <dgm:pt modelId="{C197F6C2-187E-4375-9DAD-EC2BED63692F}" type="pres">
      <dgm:prSet presAssocID="{F5DD244D-2E10-4175-9FEC-D065849374FC}" presName="vert1" presStyleCnt="0"/>
      <dgm:spPr/>
    </dgm:pt>
    <dgm:pt modelId="{3C91A817-AA6D-414A-8EE7-5F2A1350EFAD}" type="pres">
      <dgm:prSet presAssocID="{3B674876-703A-4BCD-8F6A-753911352A1B}" presName="thickLine" presStyleLbl="alignNode1" presStyleIdx="3" presStyleCnt="8"/>
      <dgm:spPr/>
    </dgm:pt>
    <dgm:pt modelId="{94265D46-AC28-45F5-AE61-3A9E8AFEF2BC}" type="pres">
      <dgm:prSet presAssocID="{3B674876-703A-4BCD-8F6A-753911352A1B}" presName="horz1" presStyleCnt="0"/>
      <dgm:spPr/>
    </dgm:pt>
    <dgm:pt modelId="{00F58F00-B61D-4DAA-96A1-18B81A7C0310}" type="pres">
      <dgm:prSet presAssocID="{3B674876-703A-4BCD-8F6A-753911352A1B}" presName="tx1" presStyleLbl="revTx" presStyleIdx="3" presStyleCnt="8"/>
      <dgm:spPr/>
    </dgm:pt>
    <dgm:pt modelId="{E65194E5-8394-4956-8D42-EE56E8952197}" type="pres">
      <dgm:prSet presAssocID="{3B674876-703A-4BCD-8F6A-753911352A1B}" presName="vert1" presStyleCnt="0"/>
      <dgm:spPr/>
    </dgm:pt>
    <dgm:pt modelId="{3626E457-D277-42E7-A663-1A1FAF1ED791}" type="pres">
      <dgm:prSet presAssocID="{8AB6B587-1D83-4753-A0C2-EE5035779D5F}" presName="thickLine" presStyleLbl="alignNode1" presStyleIdx="4" presStyleCnt="8"/>
      <dgm:spPr/>
    </dgm:pt>
    <dgm:pt modelId="{46ADB8E7-33D4-4961-AF57-3C67D0F00AC6}" type="pres">
      <dgm:prSet presAssocID="{8AB6B587-1D83-4753-A0C2-EE5035779D5F}" presName="horz1" presStyleCnt="0"/>
      <dgm:spPr/>
    </dgm:pt>
    <dgm:pt modelId="{89573D30-EE35-4556-A81B-A8B6C7F76F14}" type="pres">
      <dgm:prSet presAssocID="{8AB6B587-1D83-4753-A0C2-EE5035779D5F}" presName="tx1" presStyleLbl="revTx" presStyleIdx="4" presStyleCnt="8"/>
      <dgm:spPr/>
    </dgm:pt>
    <dgm:pt modelId="{46E61592-1873-4A21-9DED-4C554FDA1B81}" type="pres">
      <dgm:prSet presAssocID="{8AB6B587-1D83-4753-A0C2-EE5035779D5F}" presName="vert1" presStyleCnt="0"/>
      <dgm:spPr/>
    </dgm:pt>
    <dgm:pt modelId="{52BFCC8B-96B8-4C92-A4BE-52057E0E11E8}" type="pres">
      <dgm:prSet presAssocID="{938F3CCC-53F7-426D-B4FC-09696C9DC438}" presName="thickLine" presStyleLbl="alignNode1" presStyleIdx="5" presStyleCnt="8"/>
      <dgm:spPr/>
    </dgm:pt>
    <dgm:pt modelId="{F3F3C298-8D93-4763-AB1D-978622F30EA7}" type="pres">
      <dgm:prSet presAssocID="{938F3CCC-53F7-426D-B4FC-09696C9DC438}" presName="horz1" presStyleCnt="0"/>
      <dgm:spPr/>
    </dgm:pt>
    <dgm:pt modelId="{2636C406-A547-4013-B0D0-02B3D5EF4AD6}" type="pres">
      <dgm:prSet presAssocID="{938F3CCC-53F7-426D-B4FC-09696C9DC438}" presName="tx1" presStyleLbl="revTx" presStyleIdx="5" presStyleCnt="8"/>
      <dgm:spPr/>
    </dgm:pt>
    <dgm:pt modelId="{66618CE2-6BF5-4D97-9B4C-595E8E38DFBC}" type="pres">
      <dgm:prSet presAssocID="{938F3CCC-53F7-426D-B4FC-09696C9DC438}" presName="vert1" presStyleCnt="0"/>
      <dgm:spPr/>
    </dgm:pt>
    <dgm:pt modelId="{6A33C1F7-577F-4B01-9E2E-2D87EF40F662}" type="pres">
      <dgm:prSet presAssocID="{DED3E07F-160D-443E-83B2-62CF410EB5ED}" presName="thickLine" presStyleLbl="alignNode1" presStyleIdx="6" presStyleCnt="8"/>
      <dgm:spPr/>
    </dgm:pt>
    <dgm:pt modelId="{0A98A7A4-515C-43B7-8511-4DC9534514FE}" type="pres">
      <dgm:prSet presAssocID="{DED3E07F-160D-443E-83B2-62CF410EB5ED}" presName="horz1" presStyleCnt="0"/>
      <dgm:spPr/>
    </dgm:pt>
    <dgm:pt modelId="{689DE2FB-0D6F-4682-B387-14B7B0660E45}" type="pres">
      <dgm:prSet presAssocID="{DED3E07F-160D-443E-83B2-62CF410EB5ED}" presName="tx1" presStyleLbl="revTx" presStyleIdx="6" presStyleCnt="8"/>
      <dgm:spPr/>
    </dgm:pt>
    <dgm:pt modelId="{44BF969A-950F-4D03-8F65-C48E5DAD3837}" type="pres">
      <dgm:prSet presAssocID="{DED3E07F-160D-443E-83B2-62CF410EB5ED}" presName="vert1" presStyleCnt="0"/>
      <dgm:spPr/>
    </dgm:pt>
    <dgm:pt modelId="{CD171FB3-25B2-486B-8C1F-F60E586EB021}" type="pres">
      <dgm:prSet presAssocID="{E1A985BA-65C6-4FB5-8941-31CE9EE7883A}" presName="thickLine" presStyleLbl="alignNode1" presStyleIdx="7" presStyleCnt="8"/>
      <dgm:spPr/>
    </dgm:pt>
    <dgm:pt modelId="{78B3A5D1-5EB5-4645-B34A-CAA7C1E8C232}" type="pres">
      <dgm:prSet presAssocID="{E1A985BA-65C6-4FB5-8941-31CE9EE7883A}" presName="horz1" presStyleCnt="0"/>
      <dgm:spPr/>
    </dgm:pt>
    <dgm:pt modelId="{36A54605-810D-45DB-AB52-F4B2C858E0C0}" type="pres">
      <dgm:prSet presAssocID="{E1A985BA-65C6-4FB5-8941-31CE9EE7883A}" presName="tx1" presStyleLbl="revTx" presStyleIdx="7" presStyleCnt="8"/>
      <dgm:spPr/>
    </dgm:pt>
    <dgm:pt modelId="{428C184A-5151-42A4-A8CD-000FFAFCD32C}" type="pres">
      <dgm:prSet presAssocID="{E1A985BA-65C6-4FB5-8941-31CE9EE7883A}" presName="vert1" presStyleCnt="0"/>
      <dgm:spPr/>
    </dgm:pt>
  </dgm:ptLst>
  <dgm:cxnLst>
    <dgm:cxn modelId="{36D3B52B-0812-43B5-84A5-8B26F8E9C475}" type="presOf" srcId="{3B674876-703A-4BCD-8F6A-753911352A1B}" destId="{00F58F00-B61D-4DAA-96A1-18B81A7C0310}" srcOrd="0" destOrd="0" presId="urn:microsoft.com/office/officeart/2008/layout/LinedList"/>
    <dgm:cxn modelId="{607F7D3D-FEA0-4A7F-BE5F-E2CD75D19E5D}" srcId="{7A76FA94-888D-4546-B887-2031453C260B}" destId="{3B674876-703A-4BCD-8F6A-753911352A1B}" srcOrd="3" destOrd="0" parTransId="{F7E6544A-9AF3-46D5-A3A2-403F8AD86300}" sibTransId="{ABCD7E8E-19BE-42F0-B843-BC80A49DBABB}"/>
    <dgm:cxn modelId="{92341E3F-A4CE-483A-9D41-F3072F032D26}" srcId="{7A76FA94-888D-4546-B887-2031453C260B}" destId="{DED3E07F-160D-443E-83B2-62CF410EB5ED}" srcOrd="6" destOrd="0" parTransId="{FC302918-B32E-4359-8730-CBC7BB47AEF4}" sibTransId="{09346F45-B10E-4114-96C6-8BC98F25B971}"/>
    <dgm:cxn modelId="{96889C5B-472E-4CCE-AA81-FD9CC441D3E9}" type="presOf" srcId="{7B08230C-8ED3-41DB-AFF5-372A59B03792}" destId="{527C088F-1122-478C-A96D-67CC13ECB0BD}" srcOrd="0" destOrd="0" presId="urn:microsoft.com/office/officeart/2008/layout/LinedList"/>
    <dgm:cxn modelId="{65B5D447-B557-4FC4-AD83-3B7661EA28A6}" type="presOf" srcId="{E1A985BA-65C6-4FB5-8941-31CE9EE7883A}" destId="{36A54605-810D-45DB-AB52-F4B2C858E0C0}" srcOrd="0" destOrd="0" presId="urn:microsoft.com/office/officeart/2008/layout/LinedList"/>
    <dgm:cxn modelId="{6754D869-3E2B-4693-821B-269FC73755EA}" srcId="{7A76FA94-888D-4546-B887-2031453C260B}" destId="{E1A985BA-65C6-4FB5-8941-31CE9EE7883A}" srcOrd="7" destOrd="0" parTransId="{C76B142F-8F47-4850-AC73-736247EFA97E}" sibTransId="{9DC40049-F6B3-4C01-AB6C-3BA71AEE11BC}"/>
    <dgm:cxn modelId="{DAA65C4C-645C-4980-ACA6-70A2C04946BA}" type="presOf" srcId="{25718811-7A79-4668-98A6-D2A158B2980A}" destId="{7EAE2C9A-EE43-48F8-8447-1063799F2A18}" srcOrd="0" destOrd="0" presId="urn:microsoft.com/office/officeart/2008/layout/LinedList"/>
    <dgm:cxn modelId="{FAC7867E-A488-4284-BC7D-E52C05E1E8E7}" srcId="{7A76FA94-888D-4546-B887-2031453C260B}" destId="{F5DD244D-2E10-4175-9FEC-D065849374FC}" srcOrd="2" destOrd="0" parTransId="{D30D8D62-FD9B-4ACD-97AC-DA86477F25F8}" sibTransId="{E9F0033E-AC00-4726-A9DB-E2679E14EDB7}"/>
    <dgm:cxn modelId="{E8529F94-376C-49D4-AFC6-E9EDA0B4FFAB}" srcId="{7A76FA94-888D-4546-B887-2031453C260B}" destId="{938F3CCC-53F7-426D-B4FC-09696C9DC438}" srcOrd="5" destOrd="0" parTransId="{F7A67392-0CC3-47B0-A1B5-8FCA17F1F0E8}" sibTransId="{BC291254-9464-4D44-8D7F-8DA4D8C2E4F1}"/>
    <dgm:cxn modelId="{05988F9D-2338-488C-BF8F-72A9A5F29AE8}" type="presOf" srcId="{7A76FA94-888D-4546-B887-2031453C260B}" destId="{51788A4C-B74C-49B6-97FC-9F3D6A30AF6E}" srcOrd="0" destOrd="0" presId="urn:microsoft.com/office/officeart/2008/layout/LinedList"/>
    <dgm:cxn modelId="{5E3244B8-0CC8-4A37-AD8B-07D1D1E15389}" srcId="{7A76FA94-888D-4546-B887-2031453C260B}" destId="{8AB6B587-1D83-4753-A0C2-EE5035779D5F}" srcOrd="4" destOrd="0" parTransId="{8EC25FDF-AEBE-41E0-BB49-1FD82CB8F826}" sibTransId="{AD307EE4-BE80-4650-A502-52C7CA27E447}"/>
    <dgm:cxn modelId="{770045BA-AFE6-4E7A-A391-15467F04948A}" type="presOf" srcId="{8AB6B587-1D83-4753-A0C2-EE5035779D5F}" destId="{89573D30-EE35-4556-A81B-A8B6C7F76F14}" srcOrd="0" destOrd="0" presId="urn:microsoft.com/office/officeart/2008/layout/LinedList"/>
    <dgm:cxn modelId="{C423AFC5-3849-4944-803D-F0E61491B59A}" srcId="{7A76FA94-888D-4546-B887-2031453C260B}" destId="{25718811-7A79-4668-98A6-D2A158B2980A}" srcOrd="1" destOrd="0" parTransId="{7600248C-2CBF-46A5-A5AB-15A44392AC67}" sibTransId="{711138ED-48E8-487C-BEBD-807111906B1B}"/>
    <dgm:cxn modelId="{2ABED4C5-8B69-4918-BD0F-A3E0A14B70CE}" type="presOf" srcId="{938F3CCC-53F7-426D-B4FC-09696C9DC438}" destId="{2636C406-A547-4013-B0D0-02B3D5EF4AD6}" srcOrd="0" destOrd="0" presId="urn:microsoft.com/office/officeart/2008/layout/LinedList"/>
    <dgm:cxn modelId="{0BE6E2D2-E557-4F37-B611-483E5FEBCB73}" type="presOf" srcId="{DED3E07F-160D-443E-83B2-62CF410EB5ED}" destId="{689DE2FB-0D6F-4682-B387-14B7B0660E45}" srcOrd="0" destOrd="0" presId="urn:microsoft.com/office/officeart/2008/layout/LinedList"/>
    <dgm:cxn modelId="{9DB153E6-334F-478E-9535-C867A80DC987}" srcId="{7A76FA94-888D-4546-B887-2031453C260B}" destId="{7B08230C-8ED3-41DB-AFF5-372A59B03792}" srcOrd="0" destOrd="0" parTransId="{79216C26-BD77-4788-A9F5-9AFE27CB3573}" sibTransId="{169B5100-8A57-4BDE-9874-D5CD4DAECA6A}"/>
    <dgm:cxn modelId="{AEFADFFB-3B81-46AD-9FE6-90D73519A1E8}" type="presOf" srcId="{F5DD244D-2E10-4175-9FEC-D065849374FC}" destId="{6110D502-5DF4-460E-B9FB-74CF855C9DEB}" srcOrd="0" destOrd="0" presId="urn:microsoft.com/office/officeart/2008/layout/LinedList"/>
    <dgm:cxn modelId="{F4E29AE3-CB81-4023-9956-08A2EE79A30D}" type="presParOf" srcId="{51788A4C-B74C-49B6-97FC-9F3D6A30AF6E}" destId="{283D8ACE-F83A-43DB-A2A5-F6BC05660E6D}" srcOrd="0" destOrd="0" presId="urn:microsoft.com/office/officeart/2008/layout/LinedList"/>
    <dgm:cxn modelId="{97458E54-2B99-4A09-A6FF-C1C92E0BA7C4}" type="presParOf" srcId="{51788A4C-B74C-49B6-97FC-9F3D6A30AF6E}" destId="{60270D34-264B-42C6-B283-401ACE5479CB}" srcOrd="1" destOrd="0" presId="urn:microsoft.com/office/officeart/2008/layout/LinedList"/>
    <dgm:cxn modelId="{A693AFA9-92B0-4E7E-A30B-9E72C783F1BB}" type="presParOf" srcId="{60270D34-264B-42C6-B283-401ACE5479CB}" destId="{527C088F-1122-478C-A96D-67CC13ECB0BD}" srcOrd="0" destOrd="0" presId="urn:microsoft.com/office/officeart/2008/layout/LinedList"/>
    <dgm:cxn modelId="{2B027B9D-6830-467F-953D-53D6679E3666}" type="presParOf" srcId="{60270D34-264B-42C6-B283-401ACE5479CB}" destId="{A6DB5395-47E8-45CE-922C-26D5A0768DA1}" srcOrd="1" destOrd="0" presId="urn:microsoft.com/office/officeart/2008/layout/LinedList"/>
    <dgm:cxn modelId="{06A3E7D5-CDFD-4BE3-A51C-5B5C3994DDB5}" type="presParOf" srcId="{51788A4C-B74C-49B6-97FC-9F3D6A30AF6E}" destId="{F4FFE4A4-4B44-41F5-AD31-8D0BF3F2D4BC}" srcOrd="2" destOrd="0" presId="urn:microsoft.com/office/officeart/2008/layout/LinedList"/>
    <dgm:cxn modelId="{9B8F4099-B301-4A39-9EF1-213A5C989FE7}" type="presParOf" srcId="{51788A4C-B74C-49B6-97FC-9F3D6A30AF6E}" destId="{D90CF020-ED0F-449F-AC6D-011A9F0CFAD1}" srcOrd="3" destOrd="0" presId="urn:microsoft.com/office/officeart/2008/layout/LinedList"/>
    <dgm:cxn modelId="{C31ED733-6E80-4859-81EC-C37C7ED6B4CD}" type="presParOf" srcId="{D90CF020-ED0F-449F-AC6D-011A9F0CFAD1}" destId="{7EAE2C9A-EE43-48F8-8447-1063799F2A18}" srcOrd="0" destOrd="0" presId="urn:microsoft.com/office/officeart/2008/layout/LinedList"/>
    <dgm:cxn modelId="{3804303F-2BF7-4EB4-A098-5F51C91CBAB2}" type="presParOf" srcId="{D90CF020-ED0F-449F-AC6D-011A9F0CFAD1}" destId="{D6B2069D-57F9-456A-BD86-C9089C9D3943}" srcOrd="1" destOrd="0" presId="urn:microsoft.com/office/officeart/2008/layout/LinedList"/>
    <dgm:cxn modelId="{FB89455A-1B2E-4BB1-8211-606776CB790E}" type="presParOf" srcId="{51788A4C-B74C-49B6-97FC-9F3D6A30AF6E}" destId="{B38CDB8E-5DB3-4D75-B061-448D8511CBB6}" srcOrd="4" destOrd="0" presId="urn:microsoft.com/office/officeart/2008/layout/LinedList"/>
    <dgm:cxn modelId="{08F3DCD8-9EF7-465E-A2B5-22DFF68E3C5B}" type="presParOf" srcId="{51788A4C-B74C-49B6-97FC-9F3D6A30AF6E}" destId="{3BA4FBF7-E0BC-4B15-98F8-73DAFFF6A8C5}" srcOrd="5" destOrd="0" presId="urn:microsoft.com/office/officeart/2008/layout/LinedList"/>
    <dgm:cxn modelId="{D6B19151-FBF5-4F8D-8E80-D4471EED0374}" type="presParOf" srcId="{3BA4FBF7-E0BC-4B15-98F8-73DAFFF6A8C5}" destId="{6110D502-5DF4-460E-B9FB-74CF855C9DEB}" srcOrd="0" destOrd="0" presId="urn:microsoft.com/office/officeart/2008/layout/LinedList"/>
    <dgm:cxn modelId="{185B11DF-543E-4644-8D6D-AE9CDCD0EC77}" type="presParOf" srcId="{3BA4FBF7-E0BC-4B15-98F8-73DAFFF6A8C5}" destId="{C197F6C2-187E-4375-9DAD-EC2BED63692F}" srcOrd="1" destOrd="0" presId="urn:microsoft.com/office/officeart/2008/layout/LinedList"/>
    <dgm:cxn modelId="{4F3BC5DA-F4EA-4A81-8A33-3D2F9290B7CC}" type="presParOf" srcId="{51788A4C-B74C-49B6-97FC-9F3D6A30AF6E}" destId="{3C91A817-AA6D-414A-8EE7-5F2A1350EFAD}" srcOrd="6" destOrd="0" presId="urn:microsoft.com/office/officeart/2008/layout/LinedList"/>
    <dgm:cxn modelId="{C0395ADF-9D53-4189-8C06-3B800416F191}" type="presParOf" srcId="{51788A4C-B74C-49B6-97FC-9F3D6A30AF6E}" destId="{94265D46-AC28-45F5-AE61-3A9E8AFEF2BC}" srcOrd="7" destOrd="0" presId="urn:microsoft.com/office/officeart/2008/layout/LinedList"/>
    <dgm:cxn modelId="{121DF456-79F4-40DE-9F8D-68E2F11554B7}" type="presParOf" srcId="{94265D46-AC28-45F5-AE61-3A9E8AFEF2BC}" destId="{00F58F00-B61D-4DAA-96A1-18B81A7C0310}" srcOrd="0" destOrd="0" presId="urn:microsoft.com/office/officeart/2008/layout/LinedList"/>
    <dgm:cxn modelId="{C238FBA4-ABE1-4885-958B-09484827AFA2}" type="presParOf" srcId="{94265D46-AC28-45F5-AE61-3A9E8AFEF2BC}" destId="{E65194E5-8394-4956-8D42-EE56E8952197}" srcOrd="1" destOrd="0" presId="urn:microsoft.com/office/officeart/2008/layout/LinedList"/>
    <dgm:cxn modelId="{21C39431-B693-47C0-B060-E23291F59A3E}" type="presParOf" srcId="{51788A4C-B74C-49B6-97FC-9F3D6A30AF6E}" destId="{3626E457-D277-42E7-A663-1A1FAF1ED791}" srcOrd="8" destOrd="0" presId="urn:microsoft.com/office/officeart/2008/layout/LinedList"/>
    <dgm:cxn modelId="{8D373D30-2B29-418F-9F71-341B2F2BFD9F}" type="presParOf" srcId="{51788A4C-B74C-49B6-97FC-9F3D6A30AF6E}" destId="{46ADB8E7-33D4-4961-AF57-3C67D0F00AC6}" srcOrd="9" destOrd="0" presId="urn:microsoft.com/office/officeart/2008/layout/LinedList"/>
    <dgm:cxn modelId="{7BFF4081-9AFF-4DBB-89A1-BF9A40205DF7}" type="presParOf" srcId="{46ADB8E7-33D4-4961-AF57-3C67D0F00AC6}" destId="{89573D30-EE35-4556-A81B-A8B6C7F76F14}" srcOrd="0" destOrd="0" presId="urn:microsoft.com/office/officeart/2008/layout/LinedList"/>
    <dgm:cxn modelId="{692BA033-DE63-431D-8892-87747F196B99}" type="presParOf" srcId="{46ADB8E7-33D4-4961-AF57-3C67D0F00AC6}" destId="{46E61592-1873-4A21-9DED-4C554FDA1B81}" srcOrd="1" destOrd="0" presId="urn:microsoft.com/office/officeart/2008/layout/LinedList"/>
    <dgm:cxn modelId="{AEE5BF92-55A5-49B7-83EF-0F13EF86388F}" type="presParOf" srcId="{51788A4C-B74C-49B6-97FC-9F3D6A30AF6E}" destId="{52BFCC8B-96B8-4C92-A4BE-52057E0E11E8}" srcOrd="10" destOrd="0" presId="urn:microsoft.com/office/officeart/2008/layout/LinedList"/>
    <dgm:cxn modelId="{077C140A-CB40-4989-AB9A-6966D7F11B2B}" type="presParOf" srcId="{51788A4C-B74C-49B6-97FC-9F3D6A30AF6E}" destId="{F3F3C298-8D93-4763-AB1D-978622F30EA7}" srcOrd="11" destOrd="0" presId="urn:microsoft.com/office/officeart/2008/layout/LinedList"/>
    <dgm:cxn modelId="{9D981DDA-C939-4018-A176-6E6962F7FFC1}" type="presParOf" srcId="{F3F3C298-8D93-4763-AB1D-978622F30EA7}" destId="{2636C406-A547-4013-B0D0-02B3D5EF4AD6}" srcOrd="0" destOrd="0" presId="urn:microsoft.com/office/officeart/2008/layout/LinedList"/>
    <dgm:cxn modelId="{63E1C494-E0B9-4B76-8806-99734DA44E25}" type="presParOf" srcId="{F3F3C298-8D93-4763-AB1D-978622F30EA7}" destId="{66618CE2-6BF5-4D97-9B4C-595E8E38DFBC}" srcOrd="1" destOrd="0" presId="urn:microsoft.com/office/officeart/2008/layout/LinedList"/>
    <dgm:cxn modelId="{0B88FC5B-CF93-4926-A337-3AF82AD5438D}" type="presParOf" srcId="{51788A4C-B74C-49B6-97FC-9F3D6A30AF6E}" destId="{6A33C1F7-577F-4B01-9E2E-2D87EF40F662}" srcOrd="12" destOrd="0" presId="urn:microsoft.com/office/officeart/2008/layout/LinedList"/>
    <dgm:cxn modelId="{BC6C2243-FD56-4B35-BE5B-F6ED14C4E0D5}" type="presParOf" srcId="{51788A4C-B74C-49B6-97FC-9F3D6A30AF6E}" destId="{0A98A7A4-515C-43B7-8511-4DC9534514FE}" srcOrd="13" destOrd="0" presId="urn:microsoft.com/office/officeart/2008/layout/LinedList"/>
    <dgm:cxn modelId="{8B8FAFDC-B78E-4A47-A315-AEEC2A427700}" type="presParOf" srcId="{0A98A7A4-515C-43B7-8511-4DC9534514FE}" destId="{689DE2FB-0D6F-4682-B387-14B7B0660E45}" srcOrd="0" destOrd="0" presId="urn:microsoft.com/office/officeart/2008/layout/LinedList"/>
    <dgm:cxn modelId="{C16E997D-E1FA-4EB6-9641-82A77452A5EC}" type="presParOf" srcId="{0A98A7A4-515C-43B7-8511-4DC9534514FE}" destId="{44BF969A-950F-4D03-8F65-C48E5DAD3837}" srcOrd="1" destOrd="0" presId="urn:microsoft.com/office/officeart/2008/layout/LinedList"/>
    <dgm:cxn modelId="{A12ED48E-2A3A-42F4-A7F1-3DAFB58C6920}" type="presParOf" srcId="{51788A4C-B74C-49B6-97FC-9F3D6A30AF6E}" destId="{CD171FB3-25B2-486B-8C1F-F60E586EB021}" srcOrd="14" destOrd="0" presId="urn:microsoft.com/office/officeart/2008/layout/LinedList"/>
    <dgm:cxn modelId="{437248C1-FB1B-4C29-B753-37C6C2ECD214}" type="presParOf" srcId="{51788A4C-B74C-49B6-97FC-9F3D6A30AF6E}" destId="{78B3A5D1-5EB5-4645-B34A-CAA7C1E8C232}" srcOrd="15" destOrd="0" presId="urn:microsoft.com/office/officeart/2008/layout/LinedList"/>
    <dgm:cxn modelId="{3BC958AA-A3CF-460C-864D-D2E32FB5FF36}" type="presParOf" srcId="{78B3A5D1-5EB5-4645-B34A-CAA7C1E8C232}" destId="{36A54605-810D-45DB-AB52-F4B2C858E0C0}" srcOrd="0" destOrd="0" presId="urn:microsoft.com/office/officeart/2008/layout/LinedList"/>
    <dgm:cxn modelId="{EE7A7D24-FEE4-4898-9644-4A0C3AE3A573}" type="presParOf" srcId="{78B3A5D1-5EB5-4645-B34A-CAA7C1E8C232}" destId="{428C184A-5151-42A4-A8CD-000FFAFCD3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0E8AF5-B264-4C7A-9C72-AA5877C6E6AE}">
      <dsp:nvSpPr>
        <dsp:cNvPr id="0" name=""/>
        <dsp:cNvSpPr/>
      </dsp:nvSpPr>
      <dsp:spPr>
        <a:xfrm>
          <a:off x="676901" y="498355"/>
          <a:ext cx="1251168" cy="125116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B3617-8B3D-43ED-A164-EF5371039E79}">
      <dsp:nvSpPr>
        <dsp:cNvPr id="0" name=""/>
        <dsp:cNvSpPr/>
      </dsp:nvSpPr>
      <dsp:spPr>
        <a:xfrm>
          <a:off x="943544" y="764997"/>
          <a:ext cx="717883" cy="71788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A7900-70CF-4AB4-8B44-A4CCF8BEFA5A}">
      <dsp:nvSpPr>
        <dsp:cNvPr id="0" name=""/>
        <dsp:cNvSpPr/>
      </dsp:nvSpPr>
      <dsp:spPr>
        <a:xfrm>
          <a:off x="276937" y="2139232"/>
          <a:ext cx="205109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kern="1200" baseline="0" dirty="0"/>
            <a:t>Background and purpose </a:t>
          </a:r>
          <a:endParaRPr lang="en-US" sz="1500" kern="1200" dirty="0"/>
        </a:p>
      </dsp:txBody>
      <dsp:txXfrm>
        <a:off x="276937" y="2139232"/>
        <a:ext cx="2051096" cy="720000"/>
      </dsp:txXfrm>
    </dsp:sp>
    <dsp:sp modelId="{F24631DC-019C-41AE-8D8D-D78A44E08045}">
      <dsp:nvSpPr>
        <dsp:cNvPr id="0" name=""/>
        <dsp:cNvSpPr/>
      </dsp:nvSpPr>
      <dsp:spPr>
        <a:xfrm>
          <a:off x="3086939" y="498355"/>
          <a:ext cx="1251168" cy="12511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C45887-E2A1-4AB1-BD3D-C8C68739DD53}">
      <dsp:nvSpPr>
        <dsp:cNvPr id="0" name=""/>
        <dsp:cNvSpPr/>
      </dsp:nvSpPr>
      <dsp:spPr>
        <a:xfrm>
          <a:off x="3353582" y="764997"/>
          <a:ext cx="717883" cy="7178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66B6-0FC0-48DF-BFC1-7ED4D5A83ABB}">
      <dsp:nvSpPr>
        <dsp:cNvPr id="0" name=""/>
        <dsp:cNvSpPr/>
      </dsp:nvSpPr>
      <dsp:spPr>
        <a:xfrm>
          <a:off x="2686976" y="2139232"/>
          <a:ext cx="205109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kern="1200" baseline="0"/>
            <a:t>Key elements of study</a:t>
          </a:r>
          <a:endParaRPr lang="en-US" sz="1500" kern="1200"/>
        </a:p>
      </dsp:txBody>
      <dsp:txXfrm>
        <a:off x="2686976" y="2139232"/>
        <a:ext cx="2051096" cy="720000"/>
      </dsp:txXfrm>
    </dsp:sp>
    <dsp:sp modelId="{342A7CB9-B7A0-47F1-882D-1D070C93A099}">
      <dsp:nvSpPr>
        <dsp:cNvPr id="0" name=""/>
        <dsp:cNvSpPr/>
      </dsp:nvSpPr>
      <dsp:spPr>
        <a:xfrm>
          <a:off x="5496978" y="498355"/>
          <a:ext cx="1251168" cy="125116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FDC1C-1AF7-4BEC-B773-2AFA12754EF8}">
      <dsp:nvSpPr>
        <dsp:cNvPr id="0" name=""/>
        <dsp:cNvSpPr/>
      </dsp:nvSpPr>
      <dsp:spPr>
        <a:xfrm>
          <a:off x="5763620" y="764997"/>
          <a:ext cx="717883" cy="7178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ECF828-FFE4-42FF-AA89-B441072F73CD}">
      <dsp:nvSpPr>
        <dsp:cNvPr id="0" name=""/>
        <dsp:cNvSpPr/>
      </dsp:nvSpPr>
      <dsp:spPr>
        <a:xfrm>
          <a:off x="5097014" y="2139232"/>
          <a:ext cx="205109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kern="1200" baseline="0"/>
            <a:t>Design and findings</a:t>
          </a:r>
          <a:endParaRPr lang="en-US" sz="1500" kern="1200"/>
        </a:p>
      </dsp:txBody>
      <dsp:txXfrm>
        <a:off x="5097014" y="2139232"/>
        <a:ext cx="2051096" cy="720000"/>
      </dsp:txXfrm>
    </dsp:sp>
    <dsp:sp modelId="{ED4CAD1B-B34C-4947-A7F0-58C03763E1A0}">
      <dsp:nvSpPr>
        <dsp:cNvPr id="0" name=""/>
        <dsp:cNvSpPr/>
      </dsp:nvSpPr>
      <dsp:spPr>
        <a:xfrm>
          <a:off x="7907016" y="498355"/>
          <a:ext cx="1251168" cy="125116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B9211-AF0C-4347-8D4F-0D11A0AEB205}">
      <dsp:nvSpPr>
        <dsp:cNvPr id="0" name=""/>
        <dsp:cNvSpPr/>
      </dsp:nvSpPr>
      <dsp:spPr>
        <a:xfrm>
          <a:off x="8173659" y="764997"/>
          <a:ext cx="717883" cy="7178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B81F7-F1C2-453F-9FD0-3418167E0E7C}">
      <dsp:nvSpPr>
        <dsp:cNvPr id="0" name=""/>
        <dsp:cNvSpPr/>
      </dsp:nvSpPr>
      <dsp:spPr>
        <a:xfrm>
          <a:off x="7507052" y="2139232"/>
          <a:ext cx="205109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b="0" kern="1200" baseline="0"/>
            <a:t>Takeaways</a:t>
          </a:r>
          <a:endParaRPr lang="en-US" sz="1500" kern="1200"/>
        </a:p>
      </dsp:txBody>
      <dsp:txXfrm>
        <a:off x="7507052" y="2139232"/>
        <a:ext cx="2051096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6A15-7BFD-40C8-A826-F530CF5A6E53}">
      <dsp:nvSpPr>
        <dsp:cNvPr id="0" name=""/>
        <dsp:cNvSpPr/>
      </dsp:nvSpPr>
      <dsp:spPr>
        <a:xfrm>
          <a:off x="991403" y="406826"/>
          <a:ext cx="1261973" cy="126197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B8FF2-3AD6-457C-996A-C4471BC2AF82}">
      <dsp:nvSpPr>
        <dsp:cNvPr id="0" name=""/>
        <dsp:cNvSpPr/>
      </dsp:nvSpPr>
      <dsp:spPr>
        <a:xfrm>
          <a:off x="220197" y="2050761"/>
          <a:ext cx="280438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FINANCIAL MANAGEMENT HAS BEEN UNDERGOING CHANGE</a:t>
          </a:r>
        </a:p>
      </dsp:txBody>
      <dsp:txXfrm>
        <a:off x="220197" y="2050761"/>
        <a:ext cx="2804385" cy="900000"/>
      </dsp:txXfrm>
    </dsp:sp>
    <dsp:sp modelId="{3882117A-2F2D-47D4-AB9F-E010E3AD761F}">
      <dsp:nvSpPr>
        <dsp:cNvPr id="0" name=""/>
        <dsp:cNvSpPr/>
      </dsp:nvSpPr>
      <dsp:spPr>
        <a:xfrm>
          <a:off x="4286556" y="406826"/>
          <a:ext cx="1261973" cy="126197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83202-0032-459C-8D81-27C3C9196151}">
      <dsp:nvSpPr>
        <dsp:cNvPr id="0" name=""/>
        <dsp:cNvSpPr/>
      </dsp:nvSpPr>
      <dsp:spPr>
        <a:xfrm>
          <a:off x="3515350" y="2050761"/>
          <a:ext cx="280438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CHANGE EFFORTS ARE NOT NEW BUT CONTINUE TO STRUGGLE EVERYWHERE</a:t>
          </a:r>
        </a:p>
      </dsp:txBody>
      <dsp:txXfrm>
        <a:off x="3515350" y="2050761"/>
        <a:ext cx="2804385" cy="900000"/>
      </dsp:txXfrm>
    </dsp:sp>
    <dsp:sp modelId="{0A50D30D-1A67-4BDE-9CE7-2C8337CEAA65}">
      <dsp:nvSpPr>
        <dsp:cNvPr id="0" name=""/>
        <dsp:cNvSpPr/>
      </dsp:nvSpPr>
      <dsp:spPr>
        <a:xfrm>
          <a:off x="7581710" y="406826"/>
          <a:ext cx="1261973" cy="12619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E52FC-0EA9-46FF-8BB0-532F4CD168F8}">
      <dsp:nvSpPr>
        <dsp:cNvPr id="0" name=""/>
        <dsp:cNvSpPr/>
      </dsp:nvSpPr>
      <dsp:spPr>
        <a:xfrm>
          <a:off x="6810503" y="2050761"/>
          <a:ext cx="280438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DOD ORGANIZATIONS ALSO FACE COMPLEX BUREAUCRATIC STRUCTURES</a:t>
          </a:r>
        </a:p>
      </dsp:txBody>
      <dsp:txXfrm>
        <a:off x="6810503" y="2050761"/>
        <a:ext cx="2804385" cy="90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36A15-7BFD-40C8-A826-F530CF5A6E53}">
      <dsp:nvSpPr>
        <dsp:cNvPr id="0" name=""/>
        <dsp:cNvSpPr/>
      </dsp:nvSpPr>
      <dsp:spPr>
        <a:xfrm>
          <a:off x="991403" y="512910"/>
          <a:ext cx="1261973" cy="126197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B8FF2-3AD6-457C-996A-C4471BC2AF82}">
      <dsp:nvSpPr>
        <dsp:cNvPr id="0" name=""/>
        <dsp:cNvSpPr/>
      </dsp:nvSpPr>
      <dsp:spPr>
        <a:xfrm>
          <a:off x="220197" y="2124677"/>
          <a:ext cx="28043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INVESTIGATE CHANGE READINESS AMONG FM PERSONNEL</a:t>
          </a:r>
        </a:p>
      </dsp:txBody>
      <dsp:txXfrm>
        <a:off x="220197" y="2124677"/>
        <a:ext cx="2804385" cy="720000"/>
      </dsp:txXfrm>
    </dsp:sp>
    <dsp:sp modelId="{B02FD6F5-CBA3-4343-9E02-EB8A642A652F}">
      <dsp:nvSpPr>
        <dsp:cNvPr id="0" name=""/>
        <dsp:cNvSpPr/>
      </dsp:nvSpPr>
      <dsp:spPr>
        <a:xfrm>
          <a:off x="4286556" y="512910"/>
          <a:ext cx="1261973" cy="1261973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37F66-AA5E-4BAA-9E9E-05F4A380DD61}">
      <dsp:nvSpPr>
        <dsp:cNvPr id="0" name=""/>
        <dsp:cNvSpPr/>
      </dsp:nvSpPr>
      <dsp:spPr>
        <a:xfrm>
          <a:off x="3515350" y="2124677"/>
          <a:ext cx="28043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EXPLORE INFLUENCE OF LEADERSHIP STYLE</a:t>
          </a:r>
        </a:p>
      </dsp:txBody>
      <dsp:txXfrm>
        <a:off x="3515350" y="2124677"/>
        <a:ext cx="2804385" cy="720000"/>
      </dsp:txXfrm>
    </dsp:sp>
    <dsp:sp modelId="{4396791A-A83E-4F4C-BA92-4C7F95D93CEA}">
      <dsp:nvSpPr>
        <dsp:cNvPr id="0" name=""/>
        <dsp:cNvSpPr/>
      </dsp:nvSpPr>
      <dsp:spPr>
        <a:xfrm>
          <a:off x="7581710" y="512910"/>
          <a:ext cx="1261973" cy="1261973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67BA0-FFB0-49D6-B015-E95879C5DF38}">
      <dsp:nvSpPr>
        <dsp:cNvPr id="0" name=""/>
        <dsp:cNvSpPr/>
      </dsp:nvSpPr>
      <dsp:spPr>
        <a:xfrm>
          <a:off x="6810503" y="2124677"/>
          <a:ext cx="280438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SHARE FINDINGS AND INFORM STRATEGIC EFFORTS</a:t>
          </a:r>
        </a:p>
      </dsp:txBody>
      <dsp:txXfrm>
        <a:off x="6810503" y="2124677"/>
        <a:ext cx="2804385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EA8D3D-D053-441F-9636-A678DF513B4C}">
      <dsp:nvSpPr>
        <dsp:cNvPr id="0" name=""/>
        <dsp:cNvSpPr/>
      </dsp:nvSpPr>
      <dsp:spPr>
        <a:xfrm>
          <a:off x="0" y="634"/>
          <a:ext cx="6172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07C06-4B7F-447D-9142-4EC7B3AB5068}">
      <dsp:nvSpPr>
        <dsp:cNvPr id="0" name=""/>
        <dsp:cNvSpPr/>
      </dsp:nvSpPr>
      <dsp:spPr>
        <a:xfrm>
          <a:off x="0" y="634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Behaviors assessed in survey include:</a:t>
          </a:r>
        </a:p>
      </dsp:txBody>
      <dsp:txXfrm>
        <a:off x="0" y="634"/>
        <a:ext cx="6172199" cy="577356"/>
      </dsp:txXfrm>
    </dsp:sp>
    <dsp:sp modelId="{374001AC-4BB6-4BB2-ACC7-753C05884B75}">
      <dsp:nvSpPr>
        <dsp:cNvPr id="0" name=""/>
        <dsp:cNvSpPr/>
      </dsp:nvSpPr>
      <dsp:spPr>
        <a:xfrm>
          <a:off x="0" y="577990"/>
          <a:ext cx="6172199" cy="0"/>
        </a:xfrm>
        <a:prstGeom prst="line">
          <a:avLst/>
        </a:prstGeom>
        <a:solidFill>
          <a:schemeClr val="accent5">
            <a:hueOff val="-2340047"/>
            <a:satOff val="3190"/>
            <a:lumOff val="-735"/>
            <a:alphaOff val="0"/>
          </a:schemeClr>
        </a:solidFill>
        <a:ln w="12700" cap="flat" cmpd="sng" algn="ctr">
          <a:solidFill>
            <a:schemeClr val="accent5">
              <a:hueOff val="-2340047"/>
              <a:satOff val="3190"/>
              <a:lumOff val="-7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3A030-034D-429D-BF3B-CDF690BE43A4}">
      <dsp:nvSpPr>
        <dsp:cNvPr id="0" name=""/>
        <dsp:cNvSpPr/>
      </dsp:nvSpPr>
      <dsp:spPr>
        <a:xfrm>
          <a:off x="0" y="577990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-Communicates a clear and positive vision of the future</a:t>
          </a:r>
        </a:p>
      </dsp:txBody>
      <dsp:txXfrm>
        <a:off x="0" y="577990"/>
        <a:ext cx="6172199" cy="577356"/>
      </dsp:txXfrm>
    </dsp:sp>
    <dsp:sp modelId="{886FDCE2-C4E7-4E8F-A2CB-56795A29D9C3}">
      <dsp:nvSpPr>
        <dsp:cNvPr id="0" name=""/>
        <dsp:cNvSpPr/>
      </dsp:nvSpPr>
      <dsp:spPr>
        <a:xfrm>
          <a:off x="0" y="1155346"/>
          <a:ext cx="6172199" cy="0"/>
        </a:xfrm>
        <a:prstGeom prst="line">
          <a:avLst/>
        </a:prstGeom>
        <a:solidFill>
          <a:schemeClr val="accent5">
            <a:hueOff val="-4680095"/>
            <a:satOff val="6379"/>
            <a:lumOff val="-1471"/>
            <a:alphaOff val="0"/>
          </a:schemeClr>
        </a:solidFill>
        <a:ln w="12700" cap="flat" cmpd="sng" algn="ctr">
          <a:solidFill>
            <a:schemeClr val="accent5">
              <a:hueOff val="-4680095"/>
              <a:satOff val="6379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89B3E-5DD3-4B63-BB9D-9C699A690386}">
      <dsp:nvSpPr>
        <dsp:cNvPr id="0" name=""/>
        <dsp:cNvSpPr/>
      </dsp:nvSpPr>
      <dsp:spPr>
        <a:xfrm>
          <a:off x="0" y="1155346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-Treats staff as individuals, supporting, and encouraging development</a:t>
          </a:r>
        </a:p>
      </dsp:txBody>
      <dsp:txXfrm>
        <a:off x="0" y="1155346"/>
        <a:ext cx="6172199" cy="577356"/>
      </dsp:txXfrm>
    </dsp:sp>
    <dsp:sp modelId="{D6891DA7-0F4E-4371-9C1B-A3E4146D512C}">
      <dsp:nvSpPr>
        <dsp:cNvPr id="0" name=""/>
        <dsp:cNvSpPr/>
      </dsp:nvSpPr>
      <dsp:spPr>
        <a:xfrm>
          <a:off x="0" y="1732703"/>
          <a:ext cx="6172199" cy="0"/>
        </a:xfrm>
        <a:prstGeom prst="line">
          <a:avLst/>
        </a:prstGeom>
        <a:solidFill>
          <a:schemeClr val="accent5">
            <a:hueOff val="-7020142"/>
            <a:satOff val="9569"/>
            <a:lumOff val="-2206"/>
            <a:alphaOff val="0"/>
          </a:schemeClr>
        </a:solidFill>
        <a:ln w="12700" cap="flat" cmpd="sng" algn="ctr">
          <a:solidFill>
            <a:schemeClr val="accent5">
              <a:hueOff val="-7020142"/>
              <a:satOff val="9569"/>
              <a:lumOff val="-2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FF881-35A4-49FD-848E-6737E989CE49}">
      <dsp:nvSpPr>
        <dsp:cNvPr id="0" name=""/>
        <dsp:cNvSpPr/>
      </dsp:nvSpPr>
      <dsp:spPr>
        <a:xfrm>
          <a:off x="0" y="1732703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-Fosters trust, involvement, and cooperation among team members</a:t>
          </a:r>
        </a:p>
      </dsp:txBody>
      <dsp:txXfrm>
        <a:off x="0" y="1732703"/>
        <a:ext cx="6172199" cy="577356"/>
      </dsp:txXfrm>
    </dsp:sp>
    <dsp:sp modelId="{FF87CEBD-57AB-4E06-842D-272A2F3B51E6}">
      <dsp:nvSpPr>
        <dsp:cNvPr id="0" name=""/>
        <dsp:cNvSpPr/>
      </dsp:nvSpPr>
      <dsp:spPr>
        <a:xfrm>
          <a:off x="0" y="2310059"/>
          <a:ext cx="6172199" cy="0"/>
        </a:xfrm>
        <a:prstGeom prst="line">
          <a:avLst/>
        </a:prstGeom>
        <a:solidFill>
          <a:schemeClr val="accent5">
            <a:hueOff val="-9360190"/>
            <a:satOff val="12758"/>
            <a:lumOff val="-2941"/>
            <a:alphaOff val="0"/>
          </a:schemeClr>
        </a:solidFill>
        <a:ln w="12700" cap="flat" cmpd="sng" algn="ctr">
          <a:solidFill>
            <a:schemeClr val="accent5">
              <a:hueOff val="-9360190"/>
              <a:satOff val="12758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45883-895A-49A6-88AE-9B7A8EC557E6}">
      <dsp:nvSpPr>
        <dsp:cNvPr id="0" name=""/>
        <dsp:cNvSpPr/>
      </dsp:nvSpPr>
      <dsp:spPr>
        <a:xfrm>
          <a:off x="0" y="2310059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-Encourages thinking about problems in new ways and questions assumptions</a:t>
          </a:r>
        </a:p>
      </dsp:txBody>
      <dsp:txXfrm>
        <a:off x="0" y="2310059"/>
        <a:ext cx="6172199" cy="577356"/>
      </dsp:txXfrm>
    </dsp:sp>
    <dsp:sp modelId="{CCE7213B-89A5-45E8-9C01-DF04C3F4BF9A}">
      <dsp:nvSpPr>
        <dsp:cNvPr id="0" name=""/>
        <dsp:cNvSpPr/>
      </dsp:nvSpPr>
      <dsp:spPr>
        <a:xfrm>
          <a:off x="0" y="2887415"/>
          <a:ext cx="6172199" cy="0"/>
        </a:xfrm>
        <a:prstGeom prst="line">
          <a:avLst/>
        </a:prstGeom>
        <a:solidFill>
          <a:schemeClr val="accent5">
            <a:hueOff val="-11700237"/>
            <a:satOff val="15947"/>
            <a:lumOff val="-3676"/>
            <a:alphaOff val="0"/>
          </a:schemeClr>
        </a:solidFill>
        <a:ln w="12700" cap="flat" cmpd="sng" algn="ctr">
          <a:solidFill>
            <a:schemeClr val="accent5">
              <a:hueOff val="-11700237"/>
              <a:satOff val="15947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E69B1-0A4C-4A77-AF8F-8A46D52C5918}">
      <dsp:nvSpPr>
        <dsp:cNvPr id="0" name=""/>
        <dsp:cNvSpPr/>
      </dsp:nvSpPr>
      <dsp:spPr>
        <a:xfrm>
          <a:off x="0" y="2887415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-Is clear about values and practices what they preach</a:t>
          </a:r>
        </a:p>
      </dsp:txBody>
      <dsp:txXfrm>
        <a:off x="0" y="2887415"/>
        <a:ext cx="6172199" cy="577356"/>
      </dsp:txXfrm>
    </dsp:sp>
    <dsp:sp modelId="{32A95824-ABCC-4574-96E3-EFBD041A9FD8}">
      <dsp:nvSpPr>
        <dsp:cNvPr id="0" name=""/>
        <dsp:cNvSpPr/>
      </dsp:nvSpPr>
      <dsp:spPr>
        <a:xfrm>
          <a:off x="0" y="3464771"/>
          <a:ext cx="6172199" cy="0"/>
        </a:xfrm>
        <a:prstGeom prst="line">
          <a:avLst/>
        </a:prstGeom>
        <a:solidFill>
          <a:schemeClr val="accent5">
            <a:hueOff val="-14040284"/>
            <a:satOff val="19137"/>
            <a:lumOff val="-4412"/>
            <a:alphaOff val="0"/>
          </a:schemeClr>
        </a:solidFill>
        <a:ln w="12700" cap="flat" cmpd="sng" algn="ctr">
          <a:solidFill>
            <a:schemeClr val="accent5">
              <a:hueOff val="-14040284"/>
              <a:satOff val="19137"/>
              <a:lumOff val="-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E9281-E73C-4E92-B221-A155668FFF37}">
      <dsp:nvSpPr>
        <dsp:cNvPr id="0" name=""/>
        <dsp:cNvSpPr/>
      </dsp:nvSpPr>
      <dsp:spPr>
        <a:xfrm>
          <a:off x="0" y="3464771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-Instills pride and respect in others</a:t>
          </a:r>
        </a:p>
      </dsp:txBody>
      <dsp:txXfrm>
        <a:off x="0" y="3464771"/>
        <a:ext cx="6172199" cy="577356"/>
      </dsp:txXfrm>
    </dsp:sp>
    <dsp:sp modelId="{DB582913-DC1A-4F78-9C1E-26FC1CDB51C0}">
      <dsp:nvSpPr>
        <dsp:cNvPr id="0" name=""/>
        <dsp:cNvSpPr/>
      </dsp:nvSpPr>
      <dsp:spPr>
        <a:xfrm>
          <a:off x="0" y="4042128"/>
          <a:ext cx="6172199" cy="0"/>
        </a:xfrm>
        <a:prstGeom prst="line">
          <a:avLst/>
        </a:prstGeom>
        <a:solidFill>
          <a:schemeClr val="accent5">
            <a:hueOff val="-16380331"/>
            <a:satOff val="22327"/>
            <a:lumOff val="-5147"/>
            <a:alphaOff val="0"/>
          </a:schemeClr>
        </a:solidFill>
        <a:ln w="12700" cap="flat" cmpd="sng" algn="ctr">
          <a:solidFill>
            <a:schemeClr val="accent5">
              <a:hueOff val="-16380331"/>
              <a:satOff val="22327"/>
              <a:lumOff val="-5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EBB70-B967-4092-B0D9-6544C06C0DF7}">
      <dsp:nvSpPr>
        <dsp:cNvPr id="0" name=""/>
        <dsp:cNvSpPr/>
      </dsp:nvSpPr>
      <dsp:spPr>
        <a:xfrm>
          <a:off x="0" y="4042128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-Provides support when I face challenges</a:t>
          </a:r>
        </a:p>
      </dsp:txBody>
      <dsp:txXfrm>
        <a:off x="0" y="4042128"/>
        <a:ext cx="6172199" cy="577356"/>
      </dsp:txXfrm>
    </dsp:sp>
    <dsp:sp modelId="{E863CC77-D8F1-4E37-B301-FEA87C59A298}">
      <dsp:nvSpPr>
        <dsp:cNvPr id="0" name=""/>
        <dsp:cNvSpPr/>
      </dsp:nvSpPr>
      <dsp:spPr>
        <a:xfrm>
          <a:off x="0" y="4619484"/>
          <a:ext cx="6172199" cy="0"/>
        </a:xfrm>
        <a:prstGeom prst="line">
          <a:avLst/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 w="12700" cap="flat" cmpd="sng" algn="ctr">
          <a:solidFill>
            <a:schemeClr val="accent5">
              <a:hueOff val="-18720379"/>
              <a:satOff val="25516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709EB1-010C-48C3-8A12-BE585FF37177}">
      <dsp:nvSpPr>
        <dsp:cNvPr id="0" name=""/>
        <dsp:cNvSpPr/>
      </dsp:nvSpPr>
      <dsp:spPr>
        <a:xfrm>
          <a:off x="0" y="4619484"/>
          <a:ext cx="6172199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-Gives me the freedom to handle difficult situations the way I feel is best</a:t>
          </a:r>
        </a:p>
      </dsp:txBody>
      <dsp:txXfrm>
        <a:off x="0" y="4619484"/>
        <a:ext cx="6172199" cy="577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2906D-EFDD-4E71-8FC1-399EEFBC3628}">
      <dsp:nvSpPr>
        <dsp:cNvPr id="0" name=""/>
        <dsp:cNvSpPr/>
      </dsp:nvSpPr>
      <dsp:spPr>
        <a:xfrm>
          <a:off x="0" y="634"/>
          <a:ext cx="6172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121FC-A39B-4281-8A6F-E9D0C1DC914E}">
      <dsp:nvSpPr>
        <dsp:cNvPr id="0" name=""/>
        <dsp:cNvSpPr/>
      </dsp:nvSpPr>
      <dsp:spPr>
        <a:xfrm>
          <a:off x="0" y="634"/>
          <a:ext cx="6172199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Characteristics of supervisor and employee rapport assessed in survey include:</a:t>
          </a:r>
        </a:p>
      </dsp:txBody>
      <dsp:txXfrm>
        <a:off x="0" y="634"/>
        <a:ext cx="6172199" cy="1039241"/>
      </dsp:txXfrm>
    </dsp:sp>
    <dsp:sp modelId="{20014299-B9B5-4B24-9E7A-BC00D4DDC62C}">
      <dsp:nvSpPr>
        <dsp:cNvPr id="0" name=""/>
        <dsp:cNvSpPr/>
      </dsp:nvSpPr>
      <dsp:spPr>
        <a:xfrm>
          <a:off x="0" y="1039875"/>
          <a:ext cx="6172199" cy="0"/>
        </a:xfrm>
        <a:prstGeom prst="line">
          <a:avLst/>
        </a:prstGeom>
        <a:solidFill>
          <a:schemeClr val="accent5">
            <a:hueOff val="-4680095"/>
            <a:satOff val="6379"/>
            <a:lumOff val="-1471"/>
            <a:alphaOff val="0"/>
          </a:schemeClr>
        </a:solidFill>
        <a:ln w="12700" cap="flat" cmpd="sng" algn="ctr">
          <a:solidFill>
            <a:schemeClr val="accent5">
              <a:hueOff val="-4680095"/>
              <a:satOff val="6379"/>
              <a:lumOff val="-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DEDC3-7890-4B7B-8D6A-E71D7FB2B001}">
      <dsp:nvSpPr>
        <dsp:cNvPr id="0" name=""/>
        <dsp:cNvSpPr/>
      </dsp:nvSpPr>
      <dsp:spPr>
        <a:xfrm>
          <a:off x="0" y="1039875"/>
          <a:ext cx="6172199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-Mutually supportive working relationship</a:t>
          </a:r>
        </a:p>
      </dsp:txBody>
      <dsp:txXfrm>
        <a:off x="0" y="1039875"/>
        <a:ext cx="6172199" cy="1039241"/>
      </dsp:txXfrm>
    </dsp:sp>
    <dsp:sp modelId="{E10C7BF9-4B95-4B9E-9AD1-CC3A283D47D6}">
      <dsp:nvSpPr>
        <dsp:cNvPr id="0" name=""/>
        <dsp:cNvSpPr/>
      </dsp:nvSpPr>
      <dsp:spPr>
        <a:xfrm>
          <a:off x="0" y="2079116"/>
          <a:ext cx="6172199" cy="0"/>
        </a:xfrm>
        <a:prstGeom prst="line">
          <a:avLst/>
        </a:prstGeom>
        <a:solidFill>
          <a:schemeClr val="accent5">
            <a:hueOff val="-9360190"/>
            <a:satOff val="12758"/>
            <a:lumOff val="-2941"/>
            <a:alphaOff val="0"/>
          </a:schemeClr>
        </a:solidFill>
        <a:ln w="12700" cap="flat" cmpd="sng" algn="ctr">
          <a:solidFill>
            <a:schemeClr val="accent5">
              <a:hueOff val="-9360190"/>
              <a:satOff val="12758"/>
              <a:lumOff val="-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A766B-8781-4C17-9702-EA3F2525C3EB}">
      <dsp:nvSpPr>
        <dsp:cNvPr id="0" name=""/>
        <dsp:cNvSpPr/>
      </dsp:nvSpPr>
      <dsp:spPr>
        <a:xfrm>
          <a:off x="0" y="2079116"/>
          <a:ext cx="6172199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-Trust in supervisor to provide support when needed</a:t>
          </a:r>
        </a:p>
      </dsp:txBody>
      <dsp:txXfrm>
        <a:off x="0" y="2079116"/>
        <a:ext cx="6172199" cy="1039241"/>
      </dsp:txXfrm>
    </dsp:sp>
    <dsp:sp modelId="{C1F0B168-1B7F-4E53-ADD1-7DBF201413A9}">
      <dsp:nvSpPr>
        <dsp:cNvPr id="0" name=""/>
        <dsp:cNvSpPr/>
      </dsp:nvSpPr>
      <dsp:spPr>
        <a:xfrm>
          <a:off x="0" y="3118358"/>
          <a:ext cx="6172199" cy="0"/>
        </a:xfrm>
        <a:prstGeom prst="line">
          <a:avLst/>
        </a:prstGeom>
        <a:solidFill>
          <a:schemeClr val="accent5">
            <a:hueOff val="-14040284"/>
            <a:satOff val="19137"/>
            <a:lumOff val="-4412"/>
            <a:alphaOff val="0"/>
          </a:schemeClr>
        </a:solidFill>
        <a:ln w="12700" cap="flat" cmpd="sng" algn="ctr">
          <a:solidFill>
            <a:schemeClr val="accent5">
              <a:hueOff val="-14040284"/>
              <a:satOff val="19137"/>
              <a:lumOff val="-4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DA1FE-13FD-4D1C-BE18-AF18C9376CF1}">
      <dsp:nvSpPr>
        <dsp:cNvPr id="0" name=""/>
        <dsp:cNvSpPr/>
      </dsp:nvSpPr>
      <dsp:spPr>
        <a:xfrm>
          <a:off x="0" y="3118358"/>
          <a:ext cx="6172199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-Balance of contributions and recognition</a:t>
          </a:r>
        </a:p>
      </dsp:txBody>
      <dsp:txXfrm>
        <a:off x="0" y="3118358"/>
        <a:ext cx="6172199" cy="1039241"/>
      </dsp:txXfrm>
    </dsp:sp>
    <dsp:sp modelId="{62BEF1DF-E955-4BFE-9C89-B7259AC82646}">
      <dsp:nvSpPr>
        <dsp:cNvPr id="0" name=""/>
        <dsp:cNvSpPr/>
      </dsp:nvSpPr>
      <dsp:spPr>
        <a:xfrm>
          <a:off x="0" y="4157599"/>
          <a:ext cx="6172199" cy="0"/>
        </a:xfrm>
        <a:prstGeom prst="line">
          <a:avLst/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 w="12700" cap="flat" cmpd="sng" algn="ctr">
          <a:solidFill>
            <a:schemeClr val="accent5">
              <a:hueOff val="-18720379"/>
              <a:satOff val="25516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E76D4-21BD-4A77-84B1-B227D6F82A7E}">
      <dsp:nvSpPr>
        <dsp:cNvPr id="0" name=""/>
        <dsp:cNvSpPr/>
      </dsp:nvSpPr>
      <dsp:spPr>
        <a:xfrm>
          <a:off x="0" y="4157599"/>
          <a:ext cx="6172199" cy="1039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-Taking initiative is recognized</a:t>
          </a:r>
        </a:p>
      </dsp:txBody>
      <dsp:txXfrm>
        <a:off x="0" y="4157599"/>
        <a:ext cx="6172199" cy="10392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8ACE-F83A-43DB-A2A5-F6BC05660E6D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C088F-1122-478C-A96D-67CC13ECB0BD}">
      <dsp:nvSpPr>
        <dsp:cNvPr id="0" name=""/>
        <dsp:cNvSpPr/>
      </dsp:nvSpPr>
      <dsp:spPr>
        <a:xfrm>
          <a:off x="0" y="0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Aspects of public service motivation assessed in survey include:</a:t>
          </a:r>
        </a:p>
      </dsp:txBody>
      <dsp:txXfrm>
        <a:off x="0" y="0"/>
        <a:ext cx="6172199" cy="649684"/>
      </dsp:txXfrm>
    </dsp:sp>
    <dsp:sp modelId="{F4FFE4A4-4B44-41F5-AD31-8D0BF3F2D4BC}">
      <dsp:nvSpPr>
        <dsp:cNvPr id="0" name=""/>
        <dsp:cNvSpPr/>
      </dsp:nvSpPr>
      <dsp:spPr>
        <a:xfrm>
          <a:off x="0" y="649684"/>
          <a:ext cx="6172199" cy="0"/>
        </a:xfrm>
        <a:prstGeom prst="line">
          <a:avLst/>
        </a:prstGeom>
        <a:solidFill>
          <a:schemeClr val="accent5">
            <a:hueOff val="-2674340"/>
            <a:satOff val="3645"/>
            <a:lumOff val="-840"/>
            <a:alphaOff val="0"/>
          </a:schemeClr>
        </a:solidFill>
        <a:ln w="12700" cap="flat" cmpd="sng" algn="ctr">
          <a:solidFill>
            <a:schemeClr val="accent5">
              <a:hueOff val="-2674340"/>
              <a:satOff val="3645"/>
              <a:lumOff val="-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E2C9A-EE43-48F8-8447-1063799F2A18}">
      <dsp:nvSpPr>
        <dsp:cNvPr id="0" name=""/>
        <dsp:cNvSpPr/>
      </dsp:nvSpPr>
      <dsp:spPr>
        <a:xfrm>
          <a:off x="0" y="649684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-Interest in sharing views on policy and guidance</a:t>
          </a:r>
        </a:p>
      </dsp:txBody>
      <dsp:txXfrm>
        <a:off x="0" y="649684"/>
        <a:ext cx="6172199" cy="649684"/>
      </dsp:txXfrm>
    </dsp:sp>
    <dsp:sp modelId="{B38CDB8E-5DB3-4D75-B061-448D8511CBB6}">
      <dsp:nvSpPr>
        <dsp:cNvPr id="0" name=""/>
        <dsp:cNvSpPr/>
      </dsp:nvSpPr>
      <dsp:spPr>
        <a:xfrm>
          <a:off x="0" y="1299368"/>
          <a:ext cx="6172199" cy="0"/>
        </a:xfrm>
        <a:prstGeom prst="line">
          <a:avLst/>
        </a:prstGeom>
        <a:solidFill>
          <a:schemeClr val="accent5">
            <a:hueOff val="-5348680"/>
            <a:satOff val="7290"/>
            <a:lumOff val="-1681"/>
            <a:alphaOff val="0"/>
          </a:schemeClr>
        </a:solidFill>
        <a:ln w="12700" cap="flat" cmpd="sng" algn="ctr">
          <a:solidFill>
            <a:schemeClr val="accent5">
              <a:hueOff val="-5348680"/>
              <a:satOff val="7290"/>
              <a:lumOff val="-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0D502-5DF4-460E-B9FB-74CF855C9DEB}">
      <dsp:nvSpPr>
        <dsp:cNvPr id="0" name=""/>
        <dsp:cNvSpPr/>
      </dsp:nvSpPr>
      <dsp:spPr>
        <a:xfrm>
          <a:off x="0" y="1299368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-Satisfaction in seeing success of DAF programs</a:t>
          </a:r>
        </a:p>
      </dsp:txBody>
      <dsp:txXfrm>
        <a:off x="0" y="1299368"/>
        <a:ext cx="6172199" cy="649684"/>
      </dsp:txXfrm>
    </dsp:sp>
    <dsp:sp modelId="{3C91A817-AA6D-414A-8EE7-5F2A1350EFAD}">
      <dsp:nvSpPr>
        <dsp:cNvPr id="0" name=""/>
        <dsp:cNvSpPr/>
      </dsp:nvSpPr>
      <dsp:spPr>
        <a:xfrm>
          <a:off x="0" y="1949053"/>
          <a:ext cx="6172199" cy="0"/>
        </a:xfrm>
        <a:prstGeom prst="line">
          <a:avLst/>
        </a:prstGeom>
        <a:solidFill>
          <a:schemeClr val="accent5">
            <a:hueOff val="-8023020"/>
            <a:satOff val="10935"/>
            <a:lumOff val="-2521"/>
            <a:alphaOff val="0"/>
          </a:schemeClr>
        </a:solidFill>
        <a:ln w="12700" cap="flat" cmpd="sng" algn="ctr">
          <a:solidFill>
            <a:schemeClr val="accent5">
              <a:hueOff val="-8023020"/>
              <a:satOff val="10935"/>
              <a:lumOff val="-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58F00-B61D-4DAA-96A1-18B81A7C0310}">
      <dsp:nvSpPr>
        <dsp:cNvPr id="0" name=""/>
        <dsp:cNvSpPr/>
      </dsp:nvSpPr>
      <dsp:spPr>
        <a:xfrm>
          <a:off x="0" y="1949053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-Public service is a civic duty that is important</a:t>
          </a:r>
        </a:p>
      </dsp:txBody>
      <dsp:txXfrm>
        <a:off x="0" y="1949053"/>
        <a:ext cx="6172199" cy="649684"/>
      </dsp:txXfrm>
    </dsp:sp>
    <dsp:sp modelId="{3626E457-D277-42E7-A663-1A1FAF1ED791}">
      <dsp:nvSpPr>
        <dsp:cNvPr id="0" name=""/>
        <dsp:cNvSpPr/>
      </dsp:nvSpPr>
      <dsp:spPr>
        <a:xfrm>
          <a:off x="0" y="2598737"/>
          <a:ext cx="6172199" cy="0"/>
        </a:xfrm>
        <a:prstGeom prst="line">
          <a:avLst/>
        </a:prstGeom>
        <a:solidFill>
          <a:schemeClr val="accent5">
            <a:hueOff val="-10697360"/>
            <a:satOff val="14581"/>
            <a:lumOff val="-3361"/>
            <a:alphaOff val="0"/>
          </a:schemeClr>
        </a:solidFill>
        <a:ln w="12700" cap="flat" cmpd="sng" algn="ctr">
          <a:solidFill>
            <a:schemeClr val="accent5">
              <a:hueOff val="-10697360"/>
              <a:satOff val="14581"/>
              <a:lumOff val="-33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73D30-EE35-4556-A81B-A8B6C7F76F14}">
      <dsp:nvSpPr>
        <dsp:cNvPr id="0" name=""/>
        <dsp:cNvSpPr/>
      </dsp:nvSpPr>
      <dsp:spPr>
        <a:xfrm>
          <a:off x="0" y="2598737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-Prefer seeing DAF leadership do what is best for all Airmen over my personal interests</a:t>
          </a:r>
        </a:p>
      </dsp:txBody>
      <dsp:txXfrm>
        <a:off x="0" y="2598737"/>
        <a:ext cx="6172199" cy="649684"/>
      </dsp:txXfrm>
    </dsp:sp>
    <dsp:sp modelId="{52BFCC8B-96B8-4C92-A4BE-52057E0E11E8}">
      <dsp:nvSpPr>
        <dsp:cNvPr id="0" name=""/>
        <dsp:cNvSpPr/>
      </dsp:nvSpPr>
      <dsp:spPr>
        <a:xfrm>
          <a:off x="0" y="3248421"/>
          <a:ext cx="6172199" cy="0"/>
        </a:xfrm>
        <a:prstGeom prst="line">
          <a:avLst/>
        </a:prstGeom>
        <a:solidFill>
          <a:schemeClr val="accent5">
            <a:hueOff val="-13371700"/>
            <a:satOff val="18226"/>
            <a:lumOff val="-4201"/>
            <a:alphaOff val="0"/>
          </a:schemeClr>
        </a:solidFill>
        <a:ln w="12700" cap="flat" cmpd="sng" algn="ctr">
          <a:solidFill>
            <a:schemeClr val="accent5">
              <a:hueOff val="-13371700"/>
              <a:satOff val="18226"/>
              <a:lumOff val="-42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36C406-A547-4013-B0D0-02B3D5EF4AD6}">
      <dsp:nvSpPr>
        <dsp:cNvPr id="0" name=""/>
        <dsp:cNvSpPr/>
      </dsp:nvSpPr>
      <dsp:spPr>
        <a:xfrm>
          <a:off x="0" y="3248421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-Recognition of how dependent we are one each other as Airmen</a:t>
          </a:r>
        </a:p>
      </dsp:txBody>
      <dsp:txXfrm>
        <a:off x="0" y="3248421"/>
        <a:ext cx="6172199" cy="649684"/>
      </dsp:txXfrm>
    </dsp:sp>
    <dsp:sp modelId="{6A33C1F7-577F-4B01-9E2E-2D87EF40F662}">
      <dsp:nvSpPr>
        <dsp:cNvPr id="0" name=""/>
        <dsp:cNvSpPr/>
      </dsp:nvSpPr>
      <dsp:spPr>
        <a:xfrm>
          <a:off x="0" y="3898106"/>
          <a:ext cx="6172199" cy="0"/>
        </a:xfrm>
        <a:prstGeom prst="line">
          <a:avLst/>
        </a:prstGeom>
        <a:solidFill>
          <a:schemeClr val="accent5">
            <a:hueOff val="-16046039"/>
            <a:satOff val="21871"/>
            <a:lumOff val="-5042"/>
            <a:alphaOff val="0"/>
          </a:schemeClr>
        </a:solidFill>
        <a:ln w="12700" cap="flat" cmpd="sng" algn="ctr">
          <a:solidFill>
            <a:schemeClr val="accent5">
              <a:hueOff val="-16046039"/>
              <a:satOff val="21871"/>
              <a:lumOff val="-5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DE2FB-0D6F-4682-B387-14B7B0660E45}">
      <dsp:nvSpPr>
        <dsp:cNvPr id="0" name=""/>
        <dsp:cNvSpPr/>
      </dsp:nvSpPr>
      <dsp:spPr>
        <a:xfrm>
          <a:off x="0" y="3898106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-Supporting the DAF Mission is more important than personal achievements</a:t>
          </a:r>
        </a:p>
      </dsp:txBody>
      <dsp:txXfrm>
        <a:off x="0" y="3898106"/>
        <a:ext cx="6172199" cy="649684"/>
      </dsp:txXfrm>
    </dsp:sp>
    <dsp:sp modelId="{CD171FB3-25B2-486B-8C1F-F60E586EB021}">
      <dsp:nvSpPr>
        <dsp:cNvPr id="0" name=""/>
        <dsp:cNvSpPr/>
      </dsp:nvSpPr>
      <dsp:spPr>
        <a:xfrm>
          <a:off x="0" y="4547790"/>
          <a:ext cx="6172199" cy="0"/>
        </a:xfrm>
        <a:prstGeom prst="line">
          <a:avLst/>
        </a:prstGeom>
        <a:solidFill>
          <a:schemeClr val="accent5">
            <a:hueOff val="-18720379"/>
            <a:satOff val="25516"/>
            <a:lumOff val="-5882"/>
            <a:alphaOff val="0"/>
          </a:schemeClr>
        </a:solidFill>
        <a:ln w="12700" cap="flat" cmpd="sng" algn="ctr">
          <a:solidFill>
            <a:schemeClr val="accent5">
              <a:hueOff val="-18720379"/>
              <a:satOff val="25516"/>
              <a:lumOff val="-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54605-810D-45DB-AB52-F4B2C858E0C0}">
      <dsp:nvSpPr>
        <dsp:cNvPr id="0" name=""/>
        <dsp:cNvSpPr/>
      </dsp:nvSpPr>
      <dsp:spPr>
        <a:xfrm>
          <a:off x="0" y="4547790"/>
          <a:ext cx="6172199" cy="649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-Belief in service before self </a:t>
          </a:r>
        </a:p>
      </dsp:txBody>
      <dsp:txXfrm>
        <a:off x="0" y="4547790"/>
        <a:ext cx="6172199" cy="649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89D207-BE08-4B33-B5B0-5A5A94C951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58DB9-49DC-495B-A68F-33D105C906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A1AC4-3AE8-4F87-AAED-904EC6054702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66337E-DAD5-442C-9B8F-E10EB7D97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BDF2-02BD-4181-AC28-FD56172CC6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8A362-CAFC-4987-9A50-4757052839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7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56653-6123-4FE4-861F-5F9583BF59B0}" type="datetimeFigureOut">
              <a:rPr lang="en-US" smtClean="0"/>
              <a:t>7/29/2025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EB602-95FC-483A-B12D-216A7AD7E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4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0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Permissions obtained include:</a:t>
            </a:r>
            <a:br>
              <a:rPr lang="en-US" dirty="0"/>
            </a:br>
            <a:r>
              <a:rPr lang="en-US" dirty="0"/>
              <a:t>Air Force Materiel Command Comptroller approval </a:t>
            </a:r>
          </a:p>
          <a:p>
            <a:r>
              <a:rPr lang="en-US" dirty="0"/>
              <a:t>Air Force Survey Office Survey Control Number (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DAF24-040AFMC </a:t>
            </a:r>
            <a:r>
              <a:rPr lang="en-US" dirty="0"/>
              <a:t>)</a:t>
            </a:r>
          </a:p>
          <a:p>
            <a:r>
              <a:rPr lang="en-US" dirty="0"/>
              <a:t>Air Force Component Office of Human Research Protections (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FSG20250019 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Image by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Clker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-Free-Vector-Images from https://pixabay.com/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080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05181-21DA-921B-CB7B-FB189AE4F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E69638-2A28-E198-3B31-76C356593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2B4F97-C0F8-EAF2-01B5-BB8C7365A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Full study details covered: http://rave.ohiolink.edu/etdc/view?acc_num=wright1743543033147735</a:t>
            </a:r>
          </a:p>
          <a:p>
            <a:endParaRPr lang="en-US" dirty="0"/>
          </a:p>
          <a:p>
            <a:r>
              <a:rPr lang="en-US" dirty="0"/>
              <a:t>Structural equation modeling allowed for the simultaneous evaluation of multiple variables and their relationships. </a:t>
            </a:r>
          </a:p>
          <a:p>
            <a:endParaRPr lang="en-US" dirty="0"/>
          </a:p>
          <a:p>
            <a:r>
              <a:rPr lang="en-US" dirty="0"/>
              <a:t>Limitations:</a:t>
            </a:r>
          </a:p>
          <a:p>
            <a:r>
              <a:rPr lang="en-US" dirty="0"/>
              <a:t>Quantitative Methodology Limited &amp; Statistical Assumption Limitations – could affect the validity of the results despite standard diagnostic checks.</a:t>
            </a:r>
          </a:p>
          <a:p>
            <a:r>
              <a:rPr lang="en-US" dirty="0"/>
              <a:t>Data Collection Method: </a:t>
            </a:r>
          </a:p>
          <a:p>
            <a:r>
              <a:rPr lang="en-US" dirty="0"/>
              <a:t>	Risk of self-selection and response bias, affecting generalizability (Bethlehem, 2010).</a:t>
            </a:r>
          </a:p>
          <a:p>
            <a:r>
              <a:rPr lang="en-US" dirty="0"/>
              <a:t>Subjective Responses: Employee perception-based scales introduce subjectivity and possible measurement error (Alwin, 2007).</a:t>
            </a:r>
          </a:p>
          <a:p>
            <a:r>
              <a:rPr lang="en-US" dirty="0"/>
              <a:t>Common Method Bias: Voluntary survey method could inflate relationships between variables. </a:t>
            </a:r>
          </a:p>
          <a:p>
            <a:endParaRPr lang="en-US" dirty="0"/>
          </a:p>
          <a:p>
            <a:r>
              <a:rPr lang="en-US" dirty="0"/>
              <a:t>TL = Avg of 7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 = Avg of 7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LMX = Avg of 6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PSM = Avg of 8 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 (Change Readiness) = Avg of 12 questions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D335B-6960-2920-07FF-1847D5CEFF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04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Civ vs Mil distribution representative of AFMC’s population</a:t>
            </a:r>
          </a:p>
          <a:p>
            <a:r>
              <a:rPr lang="en-US" dirty="0"/>
              <a:t>Majority of responses positive</a:t>
            </a:r>
          </a:p>
          <a:p>
            <a:pPr lvl="1"/>
            <a:r>
              <a:rPr lang="en-US" dirty="0"/>
              <a:t>Indicates measured traits are mostly present as perceived by employees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Model fit the data well; no modifications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Evaluated model explained </a:t>
            </a:r>
            <a:r>
              <a:rPr lang="en-US" b="1" dirty="0"/>
              <a:t>49%</a:t>
            </a:r>
            <a:r>
              <a:rPr lang="en-US" dirty="0"/>
              <a:t> of variance in change readiness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Leadership style had significant positive effect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Employee motivation strengthened the effect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Unexpected negative effect of LMX</a:t>
            </a:r>
            <a:r>
              <a:rPr lang="en-US" dirty="0"/>
              <a:t> on readiness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</a:rPr>
              <a:t>Image by </a:t>
            </a:r>
            <a:r>
              <a:rPr lang="en-US" dirty="0" err="1">
                <a:solidFill>
                  <a:schemeClr val="tx1"/>
                </a:solidFill>
              </a:rPr>
              <a:t>Mohamad_hassan</a:t>
            </a:r>
            <a:r>
              <a:rPr lang="en-US" dirty="0">
                <a:solidFill>
                  <a:schemeClr val="tx1"/>
                </a:solidFill>
              </a:rPr>
              <a:t> from https://pixabay.com/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16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 organizations can benefit from building trust, clarifying vision, aligning tasks to the mission, and clearly communicating to the field</a:t>
            </a:r>
          </a:p>
          <a:p>
            <a:r>
              <a:rPr lang="en-US" dirty="0"/>
              <a:t>Leadership that incorporates trust-building, communication, and motivation strategies into their style improve effectiveness of employees</a:t>
            </a:r>
          </a:p>
          <a:p>
            <a:r>
              <a:rPr lang="en-US" dirty="0"/>
              <a:t>Constrained resources and high workload can negate positive leadership behavior effects</a:t>
            </a:r>
          </a:p>
          <a:p>
            <a:pPr lvl="1"/>
            <a:r>
              <a:rPr lang="en-US" dirty="0"/>
              <a:t>Risks perception of unfairness or lack of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Leadership influences trust, motivation, and mission alignment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Unexpected LMX result may stem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High workload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Perceived unfairness or lack of support (Corduneanu et al., 2020)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Reinforces need to examine relational dynamics in context</a:t>
            </a:r>
          </a:p>
          <a:p>
            <a:pPr>
              <a:buNone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</a:t>
            </a:r>
            <a:r>
              <a:rPr lang="en-US" b="1" dirty="0"/>
              <a:t>transformational and servant leadership</a:t>
            </a:r>
            <a:r>
              <a:rPr lang="en-US" dirty="0"/>
              <a:t> traits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leadership and climate assessments</a:t>
            </a:r>
            <a:r>
              <a:rPr lang="en-US" dirty="0"/>
              <a:t> to tailor change strategies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Address LMX fairness concerns during change initiatives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Align changes with </a:t>
            </a:r>
            <a:r>
              <a:rPr lang="en-US" b="1" dirty="0"/>
              <a:t>public service values</a:t>
            </a:r>
            <a:r>
              <a:rPr lang="en-US" dirty="0"/>
              <a:t> to reduce resistance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Leadership style, motivation, and supervisor relationships explain nearly </a:t>
            </a:r>
            <a:r>
              <a:rPr lang="en-US" b="1" dirty="0"/>
              <a:t>half</a:t>
            </a:r>
            <a:r>
              <a:rPr lang="en-US" dirty="0"/>
              <a:t> of change readiness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Organizational change success relies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Trust-building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Motivation alignment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Leadership development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Image by Elf-Moondance from https://pixabay.com/</a:t>
            </a:r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5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Image by Microsoft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7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94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FF80-B2F8-25B7-AFBE-0DDB06092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5CCFD-B4DC-097B-D799-9FA3AF0745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320B4B-29AC-FF16-402D-92950138F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Investigate change readiness among employees in a military support organization.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question: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How can leadership styles shown by supervisors change the employee’s change readiness </a:t>
            </a:r>
            <a:r>
              <a:rPr lang="en-US" sz="1200" b="0" dirty="0"/>
              <a:t>while accounting for the </a:t>
            </a:r>
            <a:r>
              <a:rPr lang="en-US" sz="1200" b="1" dirty="0"/>
              <a:t>supervisor-employee relationship </a:t>
            </a:r>
            <a:r>
              <a:rPr lang="en-US" sz="1200" b="0" dirty="0"/>
              <a:t>and the </a:t>
            </a:r>
            <a:r>
              <a:rPr lang="en-US" sz="1200" b="1" dirty="0"/>
              <a:t>motivation of the employee</a:t>
            </a:r>
            <a:r>
              <a:rPr lang="en-US" sz="1200" b="0" dirty="0"/>
              <a:t>?</a:t>
            </a:r>
          </a:p>
          <a:p>
            <a:endParaRPr lang="en-US" dirty="0"/>
          </a:p>
          <a:p>
            <a:r>
              <a:rPr lang="en-US" dirty="0"/>
              <a:t>The key focus is to explore the interactions between change readiness and leadership styles. </a:t>
            </a:r>
          </a:p>
          <a:p>
            <a:r>
              <a:rPr lang="en-US" dirty="0"/>
              <a:t>To take a more comprehensive look at this interaction, employee motivation and the supervisor-employee relationship will be considered as mediating variables that are a part of the relationship between leadership style and change readiness.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575BF-5656-D0E2-57BD-09415D89E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98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7F282E-55F5-4803-B60F-09BA4600E53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6063-AB10-A204-1A99-BBA52197E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EE5086-5DDF-7FB8-7840-DA36ADFD0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3622C5-D8C5-566F-8969-CCCD0C3FD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 and Rationale:</a:t>
            </a:r>
          </a:p>
          <a:p>
            <a:pPr algn="l"/>
            <a:r>
              <a:rPr lang="en-US" dirty="0"/>
              <a:t>This study is focused on </a:t>
            </a:r>
            <a:r>
              <a:rPr lang="en-US" sz="1800" b="1" i="0" u="none" strike="noStrike" baseline="0" dirty="0">
                <a:solidFill>
                  <a:srgbClr val="FFFFFF"/>
                </a:solidFill>
                <a:latin typeface="Georgia" panose="02040502050405020303" pitchFamily="18" charset="0"/>
              </a:rPr>
              <a:t>Fostering Change Readiness in Military Support Organizations </a:t>
            </a:r>
          </a:p>
          <a:p>
            <a:r>
              <a:rPr lang="en-US" sz="1800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Empirical evidence that will contribute to theory: </a:t>
            </a:r>
            <a:r>
              <a:rPr lang="en-US" b="1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Enrichment of understanding interaction between leadership styles and change readiness.</a:t>
            </a:r>
          </a:p>
          <a:p>
            <a:r>
              <a:rPr lang="en-US" sz="1800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Practical implications: </a:t>
            </a:r>
            <a:r>
              <a:rPr lang="en-US" b="1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Inform bureaucratic supervisors in military support organizations on the impact of their style.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Change continues to fail to produce meaningful change. And lack of change readiness of the employee is often cited as cause.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Military support organizations also have: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Complex bureaucratic hierarchical structures with many layers that often </a:t>
            </a:r>
            <a:r>
              <a:rPr lang="en-US" sz="1200" b="1" dirty="0"/>
              <a:t>slow the decision-making processes</a:t>
            </a:r>
            <a:r>
              <a:rPr lang="en-US" sz="1200" dirty="0"/>
              <a:t>. High </a:t>
            </a:r>
            <a:r>
              <a:rPr lang="en-US" sz="1200" b="1" dirty="0"/>
              <a:t>resistance to change is a common issue </a:t>
            </a:r>
            <a:r>
              <a:rPr lang="en-US" sz="1200" dirty="0"/>
              <a:t>that comes from all of this.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A h</a:t>
            </a:r>
            <a:r>
              <a:rPr lang="en-US" dirty="0"/>
              <a:t>istorical </a:t>
            </a:r>
            <a:r>
              <a:rPr lang="en-US" b="1" dirty="0"/>
              <a:t>preference for authoritarian leadership in military contexts </a:t>
            </a:r>
            <a:r>
              <a:rPr lang="en-US" dirty="0"/>
              <a:t>exist. </a:t>
            </a:r>
            <a:r>
              <a:rPr lang="en-US" b="1" dirty="0"/>
              <a:t>Overuse of this style in support organizations can hinder adaptability.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A7D46-4996-713F-85E0-606F351DC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Purpose:</a:t>
            </a:r>
          </a:p>
          <a:p>
            <a:r>
              <a:rPr lang="en-US" dirty="0"/>
              <a:t>Investigate change readiness among employees in a military support organization.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question behind my study that drove a lot of what I have done is: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How can leadership styles shown by supervisors change the employee’s change readiness </a:t>
            </a:r>
            <a:r>
              <a:rPr lang="en-US" sz="1200" b="0" dirty="0"/>
              <a:t>while accounting for the </a:t>
            </a:r>
            <a:r>
              <a:rPr lang="en-US" sz="1200" b="1" dirty="0"/>
              <a:t>supervisor-employee relationship </a:t>
            </a:r>
            <a:r>
              <a:rPr lang="en-US" sz="1200" b="0" dirty="0"/>
              <a:t>and the </a:t>
            </a:r>
            <a:r>
              <a:rPr lang="en-US" sz="1200" b="1" dirty="0"/>
              <a:t>motivation of the employee</a:t>
            </a:r>
            <a:r>
              <a:rPr lang="en-US" sz="1200" b="0" dirty="0"/>
              <a:t>?</a:t>
            </a:r>
          </a:p>
          <a:p>
            <a:r>
              <a:rPr lang="en-US" dirty="0"/>
              <a:t>The key focus is to explore the interactions between change readiness and leadership styles. </a:t>
            </a:r>
          </a:p>
          <a:p>
            <a:r>
              <a:rPr lang="en-US" dirty="0"/>
              <a:t>To take a more comprehensive look at this interaction, employee motivation and the supervisor-employee relationship will be considered as mediating variables that are a part of the relationship between leadership style and change readiness.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55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Organizational change has increased at an accelerated rate and is expected to continue for now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discuss Change Readiness, we need to have a </a:t>
            </a:r>
            <a:r>
              <a:rPr lang="en-US" b="1" dirty="0"/>
              <a:t>shared understanding of what Organizational Change is</a:t>
            </a:r>
            <a:r>
              <a:rPr lang="en-US" dirty="0"/>
              <a:t>.</a:t>
            </a:r>
          </a:p>
          <a:p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Organizational change: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</a:t>
            </a:r>
            <a:r>
              <a:rPr lang="en-US" sz="1200" b="1" dirty="0">
                <a:ea typeface="SimSun" panose="02010600030101010101" pitchFamily="2" charset="-122"/>
                <a:cs typeface="Times New Roman" panose="02020603050405020304" pitchFamily="18" charset="0"/>
              </a:rPr>
              <a:t>an ongoing process, within organizations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, driven by </a:t>
            </a:r>
            <a:r>
              <a:rPr lang="en-US" sz="1200" b="1" dirty="0">
                <a:ea typeface="SimSun" panose="02010600030101010101" pitchFamily="2" charset="-122"/>
                <a:cs typeface="Times New Roman" panose="02020603050405020304" pitchFamily="18" charset="0"/>
              </a:rPr>
              <a:t>external and internal 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pressures that necessitate modifications in organizational </a:t>
            </a:r>
            <a:r>
              <a:rPr lang="en-US" sz="1200" b="1" dirty="0">
                <a:ea typeface="SimSun" panose="02010600030101010101" pitchFamily="2" charset="-122"/>
                <a:cs typeface="Times New Roman" panose="02020603050405020304" pitchFamily="18" charset="0"/>
              </a:rPr>
              <a:t>structures, behaviors, or policies 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(Kelly et al.,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52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Change readiness: 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is the extent to which an organizations’ members are psychologically and behaviorally prepared to implement change (Weiner, 2009).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Change Commitment</a:t>
            </a:r>
            <a:r>
              <a:rPr lang="en-US" dirty="0"/>
              <a:t>: The collective resolve of members to implement change.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Change Efficacy</a:t>
            </a:r>
            <a:r>
              <a:rPr lang="en-US" dirty="0"/>
              <a:t>: Collective belief in the organization's capability to change.</a:t>
            </a:r>
          </a:p>
          <a:p>
            <a:endParaRPr lang="en-US" dirty="0"/>
          </a:p>
          <a:p>
            <a:r>
              <a:rPr lang="en-US" dirty="0"/>
              <a:t>High failure rate in change efforts due to l</a:t>
            </a:r>
            <a:r>
              <a:rPr lang="en-US" b="1" dirty="0"/>
              <a:t>ack of readiness for change and difficulty in aligning employees' commitment and efficacy.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by </a:t>
            </a:r>
            <a:r>
              <a:rPr lang="en-US" dirty="0" err="1"/>
              <a:t>Alexas_Fotos</a:t>
            </a:r>
            <a:r>
              <a:rPr lang="en-US" dirty="0"/>
              <a:t> from https://pixabay.com/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27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</a:pPr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Leadership: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a practice of influencing people to follow a line of action (Copeland, 2021).</a:t>
            </a:r>
          </a:p>
          <a:p>
            <a:pPr marL="457200" indent="-457200">
              <a:spcBef>
                <a:spcPts val="0"/>
              </a:spcBef>
            </a:pPr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Leadership style: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the deliberate behaviors and actions used by a leader to “influence a group of people in an organization to a widely understood future state that is different from the present one” (Gandolfi &amp; Stone, 2017).</a:t>
            </a:r>
          </a:p>
          <a:p>
            <a:endParaRPr lang="en-US" dirty="0"/>
          </a:p>
          <a:p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Transformational leadership: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described as possessing individualized consideration, intellectual stimulation, inspirational motivation, and idealized influence, which enable it to inspire and empower employees (Bass B. M., 1985).</a:t>
            </a:r>
            <a:endParaRPr lang="en-US" dirty="0"/>
          </a:p>
          <a:p>
            <a:r>
              <a:rPr lang="en-US" dirty="0"/>
              <a:t>Individualized consideration for employees, focus on </a:t>
            </a:r>
            <a:r>
              <a:rPr lang="en-US" b="1" dirty="0"/>
              <a:t>inspiring</a:t>
            </a:r>
            <a:r>
              <a:rPr lang="en-US" dirty="0"/>
              <a:t> and </a:t>
            </a:r>
            <a:r>
              <a:rPr lang="en-US" b="1" dirty="0"/>
              <a:t>empowering</a:t>
            </a:r>
            <a:r>
              <a:rPr lang="en-US" dirty="0"/>
              <a:t> employees to </a:t>
            </a:r>
            <a:r>
              <a:rPr lang="en-US" b="1" dirty="0"/>
              <a:t>meet the needs of the organization</a:t>
            </a:r>
            <a:r>
              <a:rPr lang="en-US" dirty="0"/>
              <a:t>.  </a:t>
            </a:r>
          </a:p>
          <a:p>
            <a:r>
              <a:rPr lang="en-US" dirty="0"/>
              <a:t>Promotes employee </a:t>
            </a:r>
            <a:r>
              <a:rPr lang="en-US" b="1" dirty="0"/>
              <a:t>development</a:t>
            </a:r>
            <a:r>
              <a:rPr lang="en-US" dirty="0"/>
              <a:t>. Enhances </a:t>
            </a:r>
            <a:r>
              <a:rPr lang="en-US" b="1" dirty="0"/>
              <a:t>communication </a:t>
            </a:r>
            <a:r>
              <a:rPr lang="en-US" dirty="0"/>
              <a:t>and employee </a:t>
            </a:r>
            <a:r>
              <a:rPr lang="en-US" b="1" dirty="0"/>
              <a:t>performance</a:t>
            </a:r>
            <a:r>
              <a:rPr lang="en-US" dirty="0"/>
              <a:t>. </a:t>
            </a:r>
            <a:r>
              <a:rPr lang="en-US" b="1" dirty="0"/>
              <a:t>Charismatic, inspires and empowers </a:t>
            </a:r>
            <a:r>
              <a:rPr lang="en-US" dirty="0"/>
              <a:t>employees.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Servant leadership: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defined by the character of a leader and a commitment to serving others through narrative examples (Parris &amp; Peachey, 2013).</a:t>
            </a:r>
          </a:p>
          <a:p>
            <a:r>
              <a:rPr lang="en-US" dirty="0"/>
              <a:t>Defined by commitment to </a:t>
            </a:r>
            <a:r>
              <a:rPr lang="en-US" b="1" dirty="0"/>
              <a:t>serving others </a:t>
            </a:r>
            <a:r>
              <a:rPr lang="en-US" dirty="0"/>
              <a:t>and </a:t>
            </a:r>
            <a:r>
              <a:rPr lang="en-US" b="1" dirty="0"/>
              <a:t>supporting the community</a:t>
            </a:r>
            <a:r>
              <a:rPr lang="en-US" dirty="0"/>
              <a:t>. </a:t>
            </a:r>
          </a:p>
          <a:p>
            <a:r>
              <a:rPr lang="en-US" dirty="0"/>
              <a:t>Emphasis on </a:t>
            </a:r>
            <a:r>
              <a:rPr lang="en-US" b="1" dirty="0"/>
              <a:t>empowerment and meeting employees’ needs</a:t>
            </a:r>
            <a:r>
              <a:rPr lang="en-US" dirty="0"/>
              <a:t>. Encourages </a:t>
            </a:r>
            <a:r>
              <a:rPr lang="en-US" b="1" dirty="0"/>
              <a:t>employee development </a:t>
            </a:r>
            <a:r>
              <a:rPr lang="en-US" dirty="0"/>
              <a:t>and </a:t>
            </a:r>
            <a:r>
              <a:rPr lang="en-US" b="1" dirty="0"/>
              <a:t>increased performance</a:t>
            </a:r>
            <a:r>
              <a:rPr lang="en-US" dirty="0"/>
              <a:t>.</a:t>
            </a:r>
          </a:p>
          <a:p>
            <a:r>
              <a:rPr lang="en-US" b="1" dirty="0"/>
              <a:t>Inspirational and empowering.</a:t>
            </a:r>
          </a:p>
          <a:p>
            <a:endParaRPr lang="en-US" dirty="0"/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by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GrumpyBeere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from https://pixabay.com/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3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Leader-member exchange: balance of contributions, respect, and support between supervisor and employee</a:t>
            </a:r>
          </a:p>
          <a:p>
            <a:pPr lvl="1"/>
            <a:r>
              <a:rPr lang="en-US" dirty="0"/>
              <a:t>Public service motivation: individual motivation for service, self-sacrifice, and supporting the public’s interests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kern="1200" dirty="0">
              <a:effectLst/>
              <a:latin typeface="Georgia" panose="02040502050405020303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Social exchange theory:</a:t>
            </a:r>
            <a:r>
              <a:rPr lang="en-US" sz="1200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is a relationship-based approach that views relationships between leaders and employees as a </a:t>
            </a:r>
            <a:r>
              <a:rPr lang="en-US" sz="1200" b="1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two-sided rewarding process </a:t>
            </a:r>
            <a:r>
              <a:rPr lang="en-US" sz="1200" kern="1200" dirty="0">
                <a:effectLst/>
                <a:latin typeface="Georgia" panose="02040502050405020303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(Zhang et al., 2018).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Leader-member exchange: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an application of social exchange theory where leaders do not treat all employees the same and </a:t>
            </a:r>
            <a:r>
              <a:rPr lang="en-US" sz="1200" b="1" dirty="0">
                <a:ea typeface="SimSun" panose="02010600030101010101" pitchFamily="2" charset="-122"/>
                <a:cs typeface="Times New Roman" panose="02020603050405020304" pitchFamily="18" charset="0"/>
              </a:rPr>
              <a:t>do not put the same number of resources, such as time and effort, into their relationships with each of their employees 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(Graen &amp; Uhl-Bien, 1995).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dirty="0">
                <a:ea typeface="SimSun" panose="02010600030101010101" pitchFamily="2" charset="-122"/>
                <a:cs typeface="Times New Roman" panose="02020603050405020304" pitchFamily="18" charset="0"/>
              </a:rPr>
              <a:t>Public service motivation:</a:t>
            </a:r>
            <a:r>
              <a:rPr lang="en-US" sz="1200" b="0" dirty="0">
                <a:ea typeface="SimSun" panose="02010600030101010101" pitchFamily="2" charset="-122"/>
                <a:cs typeface="Times New Roman" panose="02020603050405020304" pitchFamily="18" charset="0"/>
              </a:rPr>
              <a:t> is an individual’s motivation, which is “grounded primarily or uniquely in public institutions and organizations” (Perry &amp; Wise, 1990).</a:t>
            </a:r>
          </a:p>
          <a:p>
            <a:endParaRPr lang="en-US" dirty="0"/>
          </a:p>
          <a:p>
            <a:r>
              <a:rPr lang="en-US" dirty="0"/>
              <a:t>Employee’s intrinsic motivation of </a:t>
            </a:r>
            <a:r>
              <a:rPr lang="en-US" b="1" dirty="0"/>
              <a:t>self-sacrifice and compassion to support the public’s interests</a:t>
            </a:r>
            <a:r>
              <a:rPr lang="en-US" dirty="0"/>
              <a:t>.</a:t>
            </a:r>
          </a:p>
          <a:p>
            <a:r>
              <a:rPr lang="en-US" dirty="0"/>
              <a:t>Interacts differently with each leadership style.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Transformational leaders </a:t>
            </a:r>
            <a:r>
              <a:rPr lang="en-US" b="1" dirty="0"/>
              <a:t>align employees' PSM </a:t>
            </a:r>
            <a:r>
              <a:rPr lang="en-US" dirty="0"/>
              <a:t>with organizational missions through clear vision.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Servant leaders </a:t>
            </a:r>
            <a:r>
              <a:rPr lang="en-US" b="1" dirty="0"/>
              <a:t>enhance PSM </a:t>
            </a:r>
            <a:r>
              <a:rPr lang="en-US" dirty="0"/>
              <a:t>by fostering a supportive, community-focused environment.</a:t>
            </a:r>
          </a:p>
          <a:p>
            <a:r>
              <a:rPr lang="en-US" dirty="0"/>
              <a:t>Motivation more aligned with goals of federal government.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Image by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geovanaegilsonsilva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from https://pixabay.com/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EEB602-95FC-483A-B12D-216A7AD7EA2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5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06206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3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157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F5F5DFA-1BC3-4062-9356-6145C9F7C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5D461-AEC0-477F-A77A-6227F95A8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75813" y="0"/>
            <a:ext cx="4016188" cy="105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1A041D-DE47-45FA-AC78-CC7FD0257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1031500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614254-52EF-4F58-99B1-CDA7C3922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134" y="1095508"/>
            <a:ext cx="8203482" cy="501689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D3B3ABA-0408-41EA-935D-D4F4586A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178" y="1361923"/>
            <a:ext cx="6623040" cy="1421898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EA5BF-04A6-2B17-0703-8419C4DB97F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87399" y="2916772"/>
            <a:ext cx="6622819" cy="2852639"/>
          </a:xfrm>
        </p:spPr>
        <p:txBody>
          <a:bodyPr anchor="t"/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2000" b="0"/>
            </a:lvl1pPr>
            <a:lvl2pPr>
              <a:lnSpc>
                <a:spcPct val="125000"/>
              </a:lnSpc>
              <a:spcAft>
                <a:spcPts val="600"/>
              </a:spcAft>
              <a:defRPr/>
            </a:lvl2pPr>
            <a:lvl3pPr>
              <a:lnSpc>
                <a:spcPct val="125000"/>
              </a:lnSpc>
              <a:spcAft>
                <a:spcPts val="600"/>
              </a:spcAft>
              <a:defRPr/>
            </a:lvl3pPr>
            <a:lvl4pPr>
              <a:lnSpc>
                <a:spcPct val="125000"/>
              </a:lnSpc>
              <a:spcAft>
                <a:spcPts val="600"/>
              </a:spcAft>
              <a:defRPr/>
            </a:lvl4pPr>
            <a:lvl5pPr>
              <a:lnSpc>
                <a:spcPct val="125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37301C-2B9B-4119-9002-BD6DB2AB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6144405"/>
            <a:ext cx="8150087" cy="7135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12738D-D0ED-4899-A01C-42439B5B3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532" y="6167615"/>
            <a:ext cx="3982418" cy="69038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ED261D-45B9-40C1-8341-8B8B796E8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5" y="611240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182CF530-D736-4104-8678-850EEDF99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7178" y="6309360"/>
            <a:ext cx="662304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Date Placeholder 5">
            <a:extLst>
              <a:ext uri="{FF2B5EF4-FFF2-40B4-BE49-F238E27FC236}">
                <a16:creationId xmlns:a16="http://schemas.microsoft.com/office/drawing/2014/main" id="{8DEDB7CE-711E-4E43-9450-4C7BECE2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537" y="6309360"/>
            <a:ext cx="1885598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9">
            <a:extLst>
              <a:ext uri="{FF2B5EF4-FFF2-40B4-BE49-F238E27FC236}">
                <a16:creationId xmlns:a16="http://schemas.microsoft.com/office/drawing/2014/main" id="{F5D9588C-9E6B-42F6-8B42-D1838862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E23953F-BF80-48E0-8282-62907D6C2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42523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79D74E-6357-D3E7-30C0-09B4B82BA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3482" y="1095507"/>
            <a:ext cx="3997653" cy="50168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34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8" y="1034477"/>
            <a:ext cx="9380431" cy="2614551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94ADB5-E70F-B672-CBEB-D8194AEA79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6177" y="3649028"/>
            <a:ext cx="9380431" cy="2164715"/>
          </a:xfrm>
        </p:spPr>
        <p:txBody>
          <a:bodyPr anchor="t"/>
          <a:lstStyle>
            <a:lvl1pPr marL="0" indent="0">
              <a:lnSpc>
                <a:spcPct val="125000"/>
              </a:lnSpc>
              <a:buNone/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400" b="0" kern="1200" spc="15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400" b="0" kern="1200" spc="15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35738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52AD8E1-37CB-EB1E-9394-A293E1F2107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542563" y="2590800"/>
            <a:ext cx="6441412" cy="3718557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37B294-6F01-986D-E8E5-119AE9A8F2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97362" y="2590800"/>
            <a:ext cx="3522849" cy="3718557"/>
          </a:xfrm>
        </p:spPr>
        <p:txBody>
          <a:bodyPr anchor="t">
            <a:normAutofit/>
          </a:bodyPr>
          <a:lstStyle>
            <a:lvl1pPr marL="285750" indent="-285750">
              <a:lnSpc>
                <a:spcPct val="125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BB165-F380-48C4-B95B-C09C91893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1" y="6309360"/>
            <a:ext cx="5049579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0805E9B-6657-4167-BD79-CAC59C0D8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EFA1AD-93FB-148E-CFC6-A6E5D99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1616477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2A19A957-1FB5-43F8-B325-BBD9FEF23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A5410A-92A6-4C0B-9D89-186B7DD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13516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A26073-23A2-4B91-A128-79AA1BE935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351619"/>
            <a:ext cx="12192000" cy="474948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4D5DFA-0CEA-43F0-98EE-6C9F741F7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107836"/>
            <a:ext cx="4651248" cy="75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E19795B-1103-80EF-6098-1E8371D07D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935" y="91439"/>
            <a:ext cx="10900146" cy="1168739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4F766-C576-F298-E93A-CD0D832F8E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8935" y="1646102"/>
            <a:ext cx="3819652" cy="4160520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spcAft>
                <a:spcPts val="600"/>
              </a:spcAft>
              <a:defRPr sz="1800" b="0"/>
            </a:lvl1pPr>
            <a:lvl2pPr>
              <a:lnSpc>
                <a:spcPct val="125000"/>
              </a:lnSpc>
              <a:spcAft>
                <a:spcPts val="600"/>
              </a:spcAft>
              <a:defRPr sz="1800"/>
            </a:lvl2pPr>
            <a:lvl3pPr>
              <a:lnSpc>
                <a:spcPct val="125000"/>
              </a:lnSpc>
              <a:spcAft>
                <a:spcPts val="600"/>
              </a:spcAft>
              <a:defRPr sz="1800"/>
            </a:lvl3pPr>
            <a:lvl4pPr>
              <a:lnSpc>
                <a:spcPct val="125000"/>
              </a:lnSpc>
              <a:spcAft>
                <a:spcPts val="600"/>
              </a:spcAft>
              <a:defRPr sz="1800"/>
            </a:lvl4pPr>
            <a:lvl5pPr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52712D-F957-4B22-8B50-BE10410FF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" y="6101107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29">
            <a:extLst>
              <a:ext uri="{FF2B5EF4-FFF2-40B4-BE49-F238E27FC236}">
                <a16:creationId xmlns:a16="http://schemas.microsoft.com/office/drawing/2014/main" id="{26FD74F8-42BB-4CB4-ABF1-5F149743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917" y="6309360"/>
            <a:ext cx="3423986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Date Placeholder 28">
            <a:extLst>
              <a:ext uri="{FF2B5EF4-FFF2-40B4-BE49-F238E27FC236}">
                <a16:creationId xmlns:a16="http://schemas.microsoft.com/office/drawing/2014/main" id="{5B031752-6400-4BFB-979F-E2EE795E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73620" y="6309360"/>
            <a:ext cx="3411973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9/8/20XX</a:t>
            </a:r>
          </a:p>
        </p:txBody>
      </p:sp>
      <p:sp>
        <p:nvSpPr>
          <p:cNvPr id="12" name="Slide Number Placeholder 30">
            <a:extLst>
              <a:ext uri="{FF2B5EF4-FFF2-40B4-BE49-F238E27FC236}">
                <a16:creationId xmlns:a16="http://schemas.microsoft.com/office/drawing/2014/main" id="{6A5CAEAF-7DEC-4B20-8B1E-301A9D0E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B696A3-EA34-4924-9037-E330B1CB8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3798" y="6117631"/>
            <a:ext cx="64008" cy="7403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E94D0A7-4358-49BF-96EE-8DEB6F4DCF5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79661" y="1646102"/>
            <a:ext cx="6863403" cy="4160520"/>
          </a:xfr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Aft>
                <a:spcPts val="600"/>
              </a:spcAft>
              <a:buNone/>
              <a:defRPr sz="1800" b="0"/>
            </a:lvl1pPr>
            <a:lvl2pPr marL="283464">
              <a:lnSpc>
                <a:spcPct val="125000"/>
              </a:lnSpc>
              <a:spcAft>
                <a:spcPts val="600"/>
              </a:spcAft>
              <a:defRPr sz="1800"/>
            </a:lvl2pPr>
            <a:lvl3pPr marL="566928">
              <a:lnSpc>
                <a:spcPct val="125000"/>
              </a:lnSpc>
              <a:spcAft>
                <a:spcPts val="600"/>
              </a:spcAft>
              <a:defRPr sz="1800"/>
            </a:lvl3pPr>
            <a:lvl4pPr marL="850392">
              <a:lnSpc>
                <a:spcPct val="125000"/>
              </a:lnSpc>
              <a:spcAft>
                <a:spcPts val="600"/>
              </a:spcAft>
              <a:defRPr sz="1800"/>
            </a:lvl4pPr>
            <a:lvl5pPr marL="1133856">
              <a:lnSpc>
                <a:spcPct val="125000"/>
              </a:lnSpc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736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DF88512-9E62-4695-B350-39488566A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CD596D-95F4-4C5C-A0E7-86D747FE7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53E9F-DCBF-4BEE-A261-5AA97361A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9B0EB0-AEBA-44ED-BC77-4188C74861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5371" y="962423"/>
            <a:ext cx="10013710" cy="1216152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74D0E84D-2B51-9F8D-82CE-C086143DC605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1630363" y="2757951"/>
            <a:ext cx="9918700" cy="338757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8DD10-67BC-4E87-A788-A45C6093F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769F5-486B-4B48-A543-2C70359DF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DB9557B-D9D3-4FA9-2D64-D2F91957D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5372" y="6309360"/>
            <a:ext cx="4946592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C3F5B3-7690-C0DA-4084-5EFE50E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9E56FFE-09D7-3078-C9E8-DFE8CF68AA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78168" y="6309360"/>
            <a:ext cx="2148840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9/8/20XX</a:t>
            </a:r>
          </a:p>
        </p:txBody>
      </p:sp>
    </p:spTree>
    <p:extLst>
      <p:ext uri="{BB962C8B-B14F-4D97-AF65-F5344CB8AC3E}">
        <p14:creationId xmlns:p14="http://schemas.microsoft.com/office/powerpoint/2010/main" val="2434033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23DC2F0A-1748-49AE-AF72-D6BBB4F8F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3DF7B1-E0C5-4E09-BB5C-F11EA14D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66789"/>
            <a:ext cx="6833381" cy="259421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C678EC-E47C-4AC2-A75A-7022CECD00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4622" y="848455"/>
            <a:ext cx="5102365" cy="2601914"/>
          </a:xfrm>
        </p:spPr>
        <p:txBody>
          <a:bodyPr tIns="182880" anchor="ctr" anchorCtr="0">
            <a:noAutofit/>
          </a:bodyPr>
          <a:lstStyle>
            <a:lvl1pPr>
              <a:lnSpc>
                <a:spcPct val="100000"/>
              </a:lnSpc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74E69A-5ABD-42DF-A2B0-997A62625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063" y="920164"/>
            <a:ext cx="1070775" cy="2466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6D0A-4A1F-4B59-B429-AD3FABC74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B66529-F6B7-4C1C-8291-8139628DF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48456"/>
            <a:ext cx="6833382" cy="71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2245B9-34B5-4F89-8EA6-C018B9D4F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3" y="3442673"/>
            <a:ext cx="5333977" cy="34153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90814BE-76E8-43EC-9616-A1F02F053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396996"/>
            <a:ext cx="1219200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8AAA0A6-9D4B-4AA2-82F0-77E5ECF4B6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86762" y="3928342"/>
            <a:ext cx="4162319" cy="2285000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7" name="Footer Placeholder 12">
            <a:extLst>
              <a:ext uri="{FF2B5EF4-FFF2-40B4-BE49-F238E27FC236}">
                <a16:creationId xmlns:a16="http://schemas.microsoft.com/office/drawing/2014/main" id="{8E3FFD99-95F0-47A4-8642-FB9FECEC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5917" y="6309360"/>
            <a:ext cx="4946592" cy="457200"/>
          </a:xfrm>
        </p:spPr>
        <p:txBody>
          <a:bodyPr/>
          <a:lstStyle>
            <a:lvl1pPr>
              <a:defRPr lang="en-US" sz="1200" kern="1200" spc="1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27536-E532-4015-A178-0ABB6B0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339893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Date Placeholder 11">
            <a:extLst>
              <a:ext uri="{FF2B5EF4-FFF2-40B4-BE49-F238E27FC236}">
                <a16:creationId xmlns:a16="http://schemas.microsoft.com/office/drawing/2014/main" id="{22977876-C29D-4D32-9948-303465AEC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77730" y="6309360"/>
            <a:ext cx="2736329" cy="457200"/>
          </a:xfrm>
        </p:spPr>
        <p:txBody>
          <a:bodyPr/>
          <a:lstStyle/>
          <a:p>
            <a:r>
              <a:rPr lang="en-US" dirty="0"/>
              <a:t>9/8/20XX</a:t>
            </a:r>
          </a:p>
        </p:txBody>
      </p:sp>
      <p:sp>
        <p:nvSpPr>
          <p:cNvPr id="20" name="Slide Number Placeholder 15">
            <a:extLst>
              <a:ext uri="{FF2B5EF4-FFF2-40B4-BE49-F238E27FC236}">
                <a16:creationId xmlns:a16="http://schemas.microsoft.com/office/drawing/2014/main" id="{6A7BC11E-2EF0-4989-9A7E-7AB377DB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9202" y="6309360"/>
            <a:ext cx="979879" cy="457200"/>
          </a:xfrm>
        </p:spPr>
        <p:txBody>
          <a:bodyPr/>
          <a:lstStyle>
            <a:lvl1pPr>
              <a:defRPr sz="1200" b="0"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57ABF-B75C-BD78-1A04-E483A57A9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7712" y="0"/>
            <a:ext cx="5728216" cy="845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38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EA8D8870-8337-4ABD-9EA6-3D5AAB7E4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AC3B2DB-2CCA-4BD4-8D63-98257049E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324DAAC3-FA37-4838-A298-327679F99F8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6629" y="825687"/>
            <a:ext cx="9643772" cy="5201730"/>
          </a:xfrm>
        </p:spPr>
        <p:txBody>
          <a:bodyPr tIns="182880" anchor="ctr" anchorCtr="0">
            <a:noAutofit/>
          </a:bodyPr>
          <a:lstStyle>
            <a:lvl1pPr algn="l">
              <a:lnSpc>
                <a:spcPct val="100000"/>
              </a:lnSpc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B792E4C-AD3B-4E88-8540-E757597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32632F-9ED1-4328-BBE3-B4E01415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A124D3C-01E3-4B96-BDF0-54851D17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7A64FF-37A7-4837-8033-CBEA22697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C0C09F-8990-542B-199E-E6FADE2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6F60C3-341E-9533-2415-66360A25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5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494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4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5859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215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7/29/2025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94837D5C-EE88-BE2B-5940-6A8E20CAE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D6331A-AE6C-3009-DDD4-1671FF7E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25689"/>
            <a:ext cx="12192000" cy="52017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D7D28B-DE67-0B99-CDEB-A037FFC5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889696"/>
            <a:ext cx="1070775" cy="5077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9F3E3-6134-5423-F75E-B36E71A65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-236512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1F677F-A1EC-4CDA-E80E-4B369546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7658511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E2C06-C49E-A5AA-07A3-D134EFA3D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896046"/>
            <a:ext cx="1070775" cy="50777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39D8-E4F7-CD36-B80A-49D228C0F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6" y="0"/>
            <a:ext cx="1070775" cy="8256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6F4721-4B2C-0638-8409-054F6738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19515" y="6027421"/>
            <a:ext cx="1070775" cy="830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94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255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089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3196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9/8/20XX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2" r:id="rId13"/>
    <p:sldLayoutId id="2147483704" r:id="rId14"/>
    <p:sldLayoutId id="2147483707" r:id="rId15"/>
    <p:sldLayoutId id="2147483708" r:id="rId16"/>
    <p:sldLayoutId id="2147483709" r:id="rId17"/>
    <p:sldLayoutId id="2147483682" r:id="rId18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814B6A3-5F3E-4909-8ED5-87FE824922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dirty="0"/>
              <a:t>FM Change </a:t>
            </a:r>
            <a:br>
              <a:rPr lang="en-US" dirty="0"/>
            </a:br>
            <a:r>
              <a:rPr lang="en-US" dirty="0"/>
              <a:t>Readiness Study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6BF31-4B8A-DE99-7577-C774BAB94F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Dr. George Diehl</a:t>
            </a:r>
          </a:p>
          <a:p>
            <a:r>
              <a:rPr lang="en-US" dirty="0"/>
              <a:t>AFMC/FMC</a:t>
            </a:r>
          </a:p>
          <a:p>
            <a:r>
              <a:rPr lang="en-US" dirty="0"/>
              <a:t>31 July 2025</a:t>
            </a:r>
          </a:p>
        </p:txBody>
      </p:sp>
    </p:spTree>
    <p:extLst>
      <p:ext uri="{BB962C8B-B14F-4D97-AF65-F5344CB8AC3E}">
        <p14:creationId xmlns:p14="http://schemas.microsoft.com/office/powerpoint/2010/main" val="232390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94F51-009E-3CF4-400F-7CB997B1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Style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C8D6AE-04CF-166B-BE53-FF324770C1F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539" y="2001110"/>
            <a:ext cx="3819525" cy="3210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B9EFE-2F66-F54B-5901-182AF34045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8935" y="1646102"/>
            <a:ext cx="6863403" cy="4160520"/>
          </a:xfrm>
        </p:spPr>
        <p:txBody>
          <a:bodyPr>
            <a:normAutofit/>
          </a:bodyPr>
          <a:lstStyle/>
          <a:p>
            <a:r>
              <a:rPr lang="en-US" dirty="0"/>
              <a:t>Employees implement and maintain change</a:t>
            </a:r>
          </a:p>
          <a:p>
            <a:r>
              <a:rPr lang="en-US" dirty="0"/>
              <a:t>Supervisors are “point of contact”</a:t>
            </a:r>
          </a:p>
          <a:p>
            <a:r>
              <a:rPr lang="en-US" dirty="0"/>
              <a:t>Servant and transformational leadership</a:t>
            </a:r>
          </a:p>
          <a:p>
            <a:r>
              <a:rPr lang="en-US" dirty="0"/>
              <a:t>	Inspire and empower</a:t>
            </a:r>
          </a:p>
          <a:p>
            <a:r>
              <a:rPr lang="en-US" dirty="0"/>
              <a:t>	Promote development</a:t>
            </a:r>
          </a:p>
          <a:p>
            <a:r>
              <a:rPr lang="en-US" dirty="0"/>
              <a:t>	Enhance communication</a:t>
            </a:r>
          </a:p>
          <a:p>
            <a:r>
              <a:rPr lang="en-US" dirty="0"/>
              <a:t>	Employee needs</a:t>
            </a:r>
          </a:p>
        </p:txBody>
      </p:sp>
    </p:spTree>
    <p:extLst>
      <p:ext uri="{BB962C8B-B14F-4D97-AF65-F5344CB8AC3E}">
        <p14:creationId xmlns:p14="http://schemas.microsoft.com/office/powerpoint/2010/main" val="904808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43C0E-004E-7F27-6895-8672D462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Elements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FF4D6F-F5F8-B3EB-ADD8-9AED6A8C10A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79661" y="1816894"/>
            <a:ext cx="6863403" cy="3989728"/>
          </a:xfrm>
        </p:spPr>
        <p:txBody>
          <a:bodyPr/>
          <a:lstStyle/>
          <a:p>
            <a:r>
              <a:rPr lang="en-US" dirty="0"/>
              <a:t>Countless drivers beyond leadership style</a:t>
            </a:r>
          </a:p>
          <a:p>
            <a:r>
              <a:rPr lang="en-US" dirty="0"/>
              <a:t>	Leader-member exchange (relationship)</a:t>
            </a:r>
          </a:p>
          <a:p>
            <a:r>
              <a:rPr lang="en-US" dirty="0"/>
              <a:t>	Public service motivation (drive)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3915639-65BB-BA63-585E-B74E0A0D660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816894"/>
            <a:ext cx="3819525" cy="3819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4803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DAC3-1C11-412A-B73F-5780AF923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CC144D6-BB31-AFE8-8722-061CC635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and Findings</a:t>
            </a:r>
          </a:p>
        </p:txBody>
      </p:sp>
    </p:spTree>
    <p:extLst>
      <p:ext uri="{BB962C8B-B14F-4D97-AF65-F5344CB8AC3E}">
        <p14:creationId xmlns:p14="http://schemas.microsoft.com/office/powerpoint/2010/main" val="3447953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430F3A-0DDF-18F4-BC4C-B470039D9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FA6BDB-17B5-AA0F-D6E5-AEF9BE1ACFF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42563" y="2590800"/>
            <a:ext cx="6441412" cy="3718557"/>
          </a:xfrm>
        </p:spPr>
        <p:txBody>
          <a:bodyPr/>
          <a:lstStyle/>
          <a:p>
            <a:r>
              <a:rPr lang="en-US" dirty="0"/>
              <a:t>Measured employee perception</a:t>
            </a:r>
          </a:p>
          <a:p>
            <a:r>
              <a:rPr lang="en-US" dirty="0"/>
              <a:t>Comprised of 40 Likert questions</a:t>
            </a:r>
          </a:p>
          <a:p>
            <a:r>
              <a:rPr lang="en-US" dirty="0"/>
              <a:t>Sample: AFMC FM military and civilians</a:t>
            </a:r>
          </a:p>
          <a:p>
            <a:r>
              <a:rPr lang="en-US" dirty="0"/>
              <a:t>Conducted during January 2025</a:t>
            </a:r>
          </a:p>
        </p:txBody>
      </p:sp>
      <p:pic>
        <p:nvPicPr>
          <p:cNvPr id="8" name="Content Placeholder 7" descr="A clipboard with check marks&#10;&#10;AI-generated content may be incorrect.">
            <a:extLst>
              <a:ext uri="{FF2B5EF4-FFF2-40B4-BE49-F238E27FC236}">
                <a16:creationId xmlns:a16="http://schemas.microsoft.com/office/drawing/2014/main" id="{F2054A51-A7CA-1618-45CF-89D427DE3AFA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107" y="2590800"/>
            <a:ext cx="2980149" cy="371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7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11D0A-538C-58EA-6EC1-AC56880B0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3B59E90-C2E6-4C7B-B62A-9A39E4D13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1B2979-9B0F-4F3C-A912-A0A5339D7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16940"/>
            <a:ext cx="1000102" cy="422446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88D065-482C-41CF-99A2-50EFB1B9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1626" y="1616940"/>
            <a:ext cx="11190374" cy="418256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57DD13E-6CF5-AEDE-D9A1-CBF9D7082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219" y="1910866"/>
            <a:ext cx="5408670" cy="105497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Methodology</a:t>
            </a:r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0B15B07-5DFC-49A7-83E7-33AE560DD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89632" y="3669992"/>
            <a:ext cx="4224528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1A6E1-A101-407D-9872-0506425C7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974" y="0"/>
            <a:ext cx="4667026" cy="16316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9E4F89-BD43-4E3D-88E8-6C7E8AA9F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1574051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8E71B15-77BD-0E59-11DA-4E94D0322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65170" y="2979166"/>
            <a:ext cx="5426595" cy="248337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en-US" dirty="0"/>
              <a:t>Based on theory</a:t>
            </a:r>
            <a:endParaRPr lang="en-US"/>
          </a:p>
          <a:p>
            <a:pPr>
              <a:spcBef>
                <a:spcPts val="930"/>
              </a:spcBef>
            </a:pPr>
            <a:r>
              <a:rPr lang="en-US" dirty="0"/>
              <a:t>Structural equation modeling</a:t>
            </a:r>
            <a:endParaRPr lang="en-US"/>
          </a:p>
          <a:p>
            <a:pPr>
              <a:spcBef>
                <a:spcPts val="930"/>
              </a:spcBef>
            </a:pPr>
            <a:r>
              <a:rPr lang="en-US" dirty="0"/>
              <a:t>366 responses used</a:t>
            </a:r>
            <a:endParaRPr lang="en-US"/>
          </a:p>
          <a:p>
            <a:pPr>
              <a:spcBef>
                <a:spcPts val="930"/>
              </a:spcBef>
            </a:pPr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4B1F70B-16BA-30B9-9936-03508AAB75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16386" y="2704243"/>
            <a:ext cx="4480560" cy="178102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1153701-84AC-48F8-BF95-FD091301A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842394"/>
            <a:ext cx="7498081" cy="10092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5FF1E9-6522-482B-A20C-EA7AF7CAA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98080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0CEDF7-1225-4242-8C30-EA518372A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5799506"/>
            <a:ext cx="12188951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1BEB4B-87A8-0482-0293-998D05582A60}"/>
              </a:ext>
            </a:extLst>
          </p:cNvPr>
          <p:cNvSpPr txBox="1"/>
          <p:nvPr/>
        </p:nvSpPr>
        <p:spPr>
          <a:xfrm>
            <a:off x="7512956" y="4740331"/>
            <a:ext cx="446565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05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= Change Commitment</a:t>
            </a:r>
          </a:p>
          <a:p>
            <a:pPr algn="l">
              <a:buNone/>
            </a:pPr>
            <a:r>
              <a:rPr lang="en-US" sz="105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= Change Efficacy</a:t>
            </a:r>
          </a:p>
          <a:p>
            <a:pPr algn="l">
              <a:buNone/>
            </a:pPr>
            <a:r>
              <a:rPr lang="en-US" sz="105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LMX = Leader-Member Exchange</a:t>
            </a:r>
          </a:p>
          <a:p>
            <a:pPr algn="l">
              <a:buNone/>
            </a:pPr>
            <a:r>
              <a:rPr lang="en-US" sz="105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PSM = Public Service Motivation</a:t>
            </a:r>
          </a:p>
          <a:p>
            <a:pPr algn="l">
              <a:buNone/>
            </a:pPr>
            <a:r>
              <a:rPr lang="en-US" sz="105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 = Servant Leadership</a:t>
            </a:r>
          </a:p>
          <a:p>
            <a:pPr algn="l"/>
            <a:r>
              <a:rPr lang="en-US" sz="1050" dirty="0">
                <a:solidFill>
                  <a:srgbClr val="004D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 = Transformational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2920222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D3BCB-EC2F-BE9C-3AD5-CAA7837E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2001-36AD-44F5-B41B-E53625B0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DFDD4-0A85-03CF-3607-FE37CDBA683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79661" y="2495754"/>
            <a:ext cx="7143371" cy="3310867"/>
          </a:xfrm>
        </p:spPr>
        <p:txBody>
          <a:bodyPr/>
          <a:lstStyle/>
          <a:p>
            <a:r>
              <a:rPr lang="en-US" dirty="0"/>
              <a:t>Leadership styles have positive and significant effect</a:t>
            </a:r>
          </a:p>
          <a:p>
            <a:r>
              <a:rPr lang="en-US" dirty="0"/>
              <a:t>Unexpected negative relationship due to rapport</a:t>
            </a:r>
          </a:p>
          <a:p>
            <a:r>
              <a:rPr lang="en-US" dirty="0"/>
              <a:t>Negligible difference in responses between mil &amp; civ</a:t>
            </a:r>
          </a:p>
        </p:txBody>
      </p:sp>
      <p:pic>
        <p:nvPicPr>
          <p:cNvPr id="5" name="Content Placeholder 6" descr="A hands holding light bulbs and question marks&#10;&#10;AI-generated content may be incorrect.">
            <a:extLst>
              <a:ext uri="{FF2B5EF4-FFF2-40B4-BE49-F238E27FC236}">
                <a16:creationId xmlns:a16="http://schemas.microsoft.com/office/drawing/2014/main" id="{10F8F12C-DB08-AFA9-78C9-8ED05254EC4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2495755"/>
            <a:ext cx="3819525" cy="246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091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5B94D-72EC-E0CF-02B8-456891DED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6C5DE9-3026-7544-F91F-7C73566A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2161236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4077-3F09-12EE-B7B7-F2237F11B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1533E5-3064-A4E8-6485-B865DB2AE69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42563" y="3276000"/>
            <a:ext cx="6441412" cy="3033357"/>
          </a:xfrm>
        </p:spPr>
        <p:txBody>
          <a:bodyPr/>
          <a:lstStyle/>
          <a:p>
            <a:r>
              <a:rPr lang="en-US" dirty="0"/>
              <a:t>Build trust, clarify vision, align tasks to mission, clearly communicate</a:t>
            </a:r>
          </a:p>
          <a:p>
            <a:r>
              <a:rPr lang="en-US" dirty="0"/>
              <a:t>Incorporate trust-building, communication, and motivation strategies</a:t>
            </a:r>
          </a:p>
          <a:p>
            <a:r>
              <a:rPr lang="en-US" dirty="0"/>
              <a:t>Constrained resources and high workload negate positive leadership behavior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D15880-33B9-E30A-276C-BEB36CFED847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/>
          <a:stretch>
            <a:fillRect/>
          </a:stretch>
        </p:blipFill>
        <p:spPr>
          <a:xfrm>
            <a:off x="8197850" y="3276000"/>
            <a:ext cx="3522663" cy="2347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377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4081DB-1923-4878-AB15-AD54F35A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Thoughts?</a:t>
            </a:r>
          </a:p>
        </p:txBody>
      </p:sp>
      <p:pic>
        <p:nvPicPr>
          <p:cNvPr id="2" name="Table Placeholder 15" descr="A picture containing clipart&#10;&#10;AI-generated content may be incorrect.">
            <a:extLst>
              <a:ext uri="{FF2B5EF4-FFF2-40B4-BE49-F238E27FC236}">
                <a16:creationId xmlns:a16="http://schemas.microsoft.com/office/drawing/2014/main" id="{2D17E6B1-5F38-6198-0D62-B1C1BEBCA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3148" y="4099069"/>
            <a:ext cx="2249404" cy="19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203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377629-00DA-3437-BFF7-88F82F41A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Leadership Behaviors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Content Placeholder 6">
            <a:extLst>
              <a:ext uri="{FF2B5EF4-FFF2-40B4-BE49-F238E27FC236}">
                <a16:creationId xmlns:a16="http://schemas.microsoft.com/office/drawing/2014/main" id="{868CDFBA-EF45-F2EE-E4C3-536CFE98E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343353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28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F514-96B4-A02D-D913-B2C4A858F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48C4B-F1EB-26AF-4822-C4C888AF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3600"/>
              <a:t>Purpose</a:t>
            </a:r>
            <a:endParaRPr lang="en-US" sz="3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F33BE-E331-9040-C28E-E456D1B20B3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1542563" y="3429001"/>
            <a:ext cx="10013710" cy="1831932"/>
          </a:xfrm>
        </p:spPr>
        <p:txBody>
          <a:bodyPr>
            <a:normAutofit/>
          </a:bodyPr>
          <a:lstStyle/>
          <a:p>
            <a:pPr algn="ctr"/>
            <a:r>
              <a:rPr lang="en-US" sz="2400"/>
              <a:t>Provide a summary of FM personnel change readiness study and findings based on the results</a:t>
            </a:r>
          </a:p>
          <a:p>
            <a:pPr algn="ctr"/>
            <a:endParaRPr lang="en-US" sz="240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7793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E89F78-0B69-E5D4-895D-9C8668CD5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589BB-2EAB-0872-A9F1-C145944F8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Leader-Member Exchange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CECBF61D-46CB-56A0-271E-5E7A2BC69E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6270990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55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11AA1-92BE-EED0-4492-794C25A5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835F464-7A59-4221-AA5E-B60EF8D3CB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D3912-0108-C342-E5E2-B36F9540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</a:rPr>
              <a:t>Public Service Motivation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7B5ED-61CB-4AF5-A47A-A41A996F8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61644" y="0"/>
            <a:ext cx="7530351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4C9CDB-7738-4B6C-BCE1-D9516C1E0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B3F66062-7FAF-4582-2C64-27C635306A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8091912"/>
              </p:ext>
            </p:extLst>
          </p:nvPr>
        </p:nvGraphicFramePr>
        <p:xfrm>
          <a:off x="5376863" y="704850"/>
          <a:ext cx="61722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9367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BE36E84-BAB1-2B96-320A-5FE199F71B1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300963027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itle 6">
            <a:extLst>
              <a:ext uri="{FF2B5EF4-FFF2-40B4-BE49-F238E27FC236}">
                <a16:creationId xmlns:a16="http://schemas.microsoft.com/office/drawing/2014/main" id="{2ADCF255-BBC9-C122-93C6-0B70AED4B09D}"/>
              </a:ext>
            </a:extLst>
          </p:cNvPr>
          <p:cNvSpPr txBox="1">
            <a:spLocks/>
          </p:cNvSpPr>
          <p:nvPr/>
        </p:nvSpPr>
        <p:spPr>
          <a:xfrm>
            <a:off x="1535371" y="962423"/>
            <a:ext cx="10013710" cy="1216152"/>
          </a:xfrm>
          <a:prstGeom prst="rect">
            <a:avLst/>
          </a:prstGeom>
        </p:spPr>
        <p:txBody>
          <a:bodyPr vert="horz" lIns="109728" tIns="109728" rIns="109728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1829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7AD1265-06FA-0F73-5B46-3141F7845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Purpose</a:t>
            </a:r>
          </a:p>
        </p:txBody>
      </p:sp>
    </p:spTree>
    <p:extLst>
      <p:ext uri="{BB962C8B-B14F-4D97-AF65-F5344CB8AC3E}">
        <p14:creationId xmlns:p14="http://schemas.microsoft.com/office/powerpoint/2010/main" val="383556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E45E77-DE57-EC20-EAF8-EBD8DA403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86F82F-1B47-46ED-8EAE-53EF71E59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1BAF6F-6275-4646-9C59-331B29B95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2526924-84D3-45FB-A5FE-62D8FCBF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2A6256-1DD0-4E4B-A8B3-9A711B4DB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8768" y="2130218"/>
            <a:ext cx="11153231" cy="4727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760540-185E-4652-BFD2-9B362EF3B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6641"/>
            <a:ext cx="12192000" cy="13477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657AA2-E2E3-8283-DA77-4C3EF4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371" y="1044054"/>
            <a:ext cx="10013709" cy="103036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Study Background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9789F4-85C1-41A0-83EB-992E22210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962423"/>
            <a:ext cx="1006766" cy="1216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9D367D-6DD2-4A7C-8918-0DCAC2975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390232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ECB401-7A19-074E-8C17-FCE5C3360648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3040779906"/>
              </p:ext>
            </p:extLst>
          </p:nvPr>
        </p:nvGraphicFramePr>
        <p:xfrm>
          <a:off x="1713976" y="2887824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60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50916E-02D3-2022-270F-419D957C0734}"/>
              </a:ext>
            </a:extLst>
          </p:cNvPr>
          <p:cNvGraphicFramePr>
            <a:graphicFrameLocks noGrp="1"/>
          </p:cNvGraphicFramePr>
          <p:nvPr>
            <p:ph sz="quarter" idx="18"/>
            <p:extLst>
              <p:ext uri="{D42A27DB-BD31-4B8C-83A1-F6EECF244321}">
                <p14:modId xmlns:p14="http://schemas.microsoft.com/office/powerpoint/2010/main" val="1215875624"/>
              </p:ext>
            </p:extLst>
          </p:nvPr>
        </p:nvGraphicFramePr>
        <p:xfrm>
          <a:off x="1713976" y="2862772"/>
          <a:ext cx="9835087" cy="335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5B38B10C-6500-5926-3B0E-3C27BC9B778B}"/>
              </a:ext>
            </a:extLst>
          </p:cNvPr>
          <p:cNvSpPr txBox="1">
            <a:spLocks/>
          </p:cNvSpPr>
          <p:nvPr/>
        </p:nvSpPr>
        <p:spPr>
          <a:xfrm>
            <a:off x="1535371" y="1044054"/>
            <a:ext cx="10013709" cy="1030360"/>
          </a:xfrm>
          <a:prstGeom prst="rect">
            <a:avLst/>
          </a:prstGeom>
        </p:spPr>
        <p:txBody>
          <a:bodyPr vert="horz" lIns="109728" tIns="109728" rIns="109728" bIns="9144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/>
              <a:t>Study Purpose</a:t>
            </a:r>
          </a:p>
        </p:txBody>
      </p:sp>
    </p:spTree>
    <p:extLst>
      <p:ext uri="{BB962C8B-B14F-4D97-AF65-F5344CB8AC3E}">
        <p14:creationId xmlns:p14="http://schemas.microsoft.com/office/powerpoint/2010/main" val="407449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AA85-5608-C6D4-5D2C-DE3182E0F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A3975D-8FDE-95E8-1488-2B49E5C44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Study</a:t>
            </a:r>
          </a:p>
        </p:txBody>
      </p:sp>
    </p:spTree>
    <p:extLst>
      <p:ext uri="{BB962C8B-B14F-4D97-AF65-F5344CB8AC3E}">
        <p14:creationId xmlns:p14="http://schemas.microsoft.com/office/powerpoint/2010/main" val="94897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263A20-DC69-8128-63C6-3E1081C22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Organizational Change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58C2F-0213-24DF-EE72-B27033BE50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935" y="1645785"/>
            <a:ext cx="3819652" cy="4160837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u="sng" dirty="0"/>
              <a:t>ongoing</a:t>
            </a:r>
            <a:r>
              <a:rPr lang="en-US" dirty="0"/>
              <a:t> process within an organization</a:t>
            </a:r>
          </a:p>
          <a:p>
            <a:r>
              <a:rPr lang="en-US" dirty="0"/>
              <a:t>Driven by external and internal pressures</a:t>
            </a:r>
          </a:p>
          <a:p>
            <a:r>
              <a:rPr lang="en-US" dirty="0"/>
              <a:t>Drives changes in structures, behaviors, or policies</a:t>
            </a:r>
          </a:p>
        </p:txBody>
      </p:sp>
      <p:pic>
        <p:nvPicPr>
          <p:cNvPr id="11" name="Picture 2" descr="You can't buy DevOps | Opensource.com">
            <a:extLst>
              <a:ext uri="{FF2B5EF4-FFF2-40B4-BE49-F238E27FC236}">
                <a16:creationId xmlns:a16="http://schemas.microsoft.com/office/drawing/2014/main" id="{19389FCC-1C2D-17DD-DC7A-9080CE33D300}"/>
              </a:ext>
            </a:extLst>
          </p:cNvPr>
          <p:cNvPicPr>
            <a:picLocks noGrp="1" noChangeAspect="1" noChangeArrowheads="1"/>
          </p:cNvPicPr>
          <p:nvPr>
            <p:ph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37" y="1646102"/>
            <a:ext cx="5419927" cy="41608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58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1FB2A-5CB2-7B65-E546-088CE83E8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Change Readiness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C46232-E514-DD7A-A098-AD2F93365A6A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79661" y="1949254"/>
            <a:ext cx="7015034" cy="3857368"/>
          </a:xfrm>
        </p:spPr>
        <p:txBody>
          <a:bodyPr/>
          <a:lstStyle/>
          <a:p>
            <a:r>
              <a:rPr lang="en-US" dirty="0"/>
              <a:t>Extent employees are prepared to implement changes within an organization</a:t>
            </a:r>
          </a:p>
          <a:p>
            <a:r>
              <a:rPr lang="en-US" dirty="0"/>
              <a:t>	Change commitment (resolve)</a:t>
            </a:r>
          </a:p>
          <a:p>
            <a:r>
              <a:rPr lang="en-US" dirty="0"/>
              <a:t>	Change efficacy (belief)</a:t>
            </a:r>
          </a:p>
          <a:p>
            <a:r>
              <a:rPr lang="en-US" dirty="0"/>
              <a:t>Lack of change readiness cited for failure to change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66AF5B-E292-A2C7-CCCA-3F1AE1BEF67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49288" y="1949254"/>
            <a:ext cx="3819525" cy="35548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835506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Shoji">
      <a:dk1>
        <a:sysClr val="windowText" lastClr="000000"/>
      </a:dk1>
      <a:lt1>
        <a:sysClr val="window" lastClr="FFFFFF"/>
      </a:lt1>
      <a:dk2>
        <a:srgbClr val="595460"/>
      </a:dk2>
      <a:lt2>
        <a:srgbClr val="EBEDEB"/>
      </a:lt2>
      <a:accent1>
        <a:srgbClr val="97A7B8"/>
      </a:accent1>
      <a:accent2>
        <a:srgbClr val="A5B592"/>
      </a:accent2>
      <a:accent3>
        <a:srgbClr val="CED228"/>
      </a:accent3>
      <a:accent4>
        <a:srgbClr val="D1C499"/>
      </a:accent4>
      <a:accent5>
        <a:srgbClr val="BDB3B6"/>
      </a:accent5>
      <a:accent6>
        <a:srgbClr val="C5A98D"/>
      </a:accent6>
      <a:hlink>
        <a:srgbClr val="CC9900"/>
      </a:hlink>
      <a:folHlink>
        <a:srgbClr val="96A9A9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1AA24C-4CA6-40FF-8947-DA1F6F4745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FF477C-132F-44F8-8C56-EBFF95FAF97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6F36CB81-A037-44A8-88EB-C0C0F17FD4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{1A4AC33E-4EE3-42B5-AA06-8A5D2F3B6089}TF2b9189fa-8f70-44c5-a025-8c7b018ae2a95a18b6f7_win32-f1ac09ee8c52</Template>
  <TotalTime>366</TotalTime>
  <Words>1849</Words>
  <Application>Microsoft Office PowerPoint</Application>
  <PresentationFormat>Widescreen</PresentationFormat>
  <Paragraphs>231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Meiryo</vt:lpstr>
      <vt:lpstr>SimSun</vt:lpstr>
      <vt:lpstr>Arial</vt:lpstr>
      <vt:lpstr>Calibri</vt:lpstr>
      <vt:lpstr>Corbel</vt:lpstr>
      <vt:lpstr>Georgia</vt:lpstr>
      <vt:lpstr>Wingdings</vt:lpstr>
      <vt:lpstr>ShojiVTI</vt:lpstr>
      <vt:lpstr>FM Change  Readiness Study </vt:lpstr>
      <vt:lpstr>Purpose</vt:lpstr>
      <vt:lpstr>PowerPoint Presentation</vt:lpstr>
      <vt:lpstr>Background and Purpose</vt:lpstr>
      <vt:lpstr>Study Background</vt:lpstr>
      <vt:lpstr>PowerPoint Presentation</vt:lpstr>
      <vt:lpstr>Key Elements of Study</vt:lpstr>
      <vt:lpstr>Organizational Change</vt:lpstr>
      <vt:lpstr>Employee Change Readiness</vt:lpstr>
      <vt:lpstr>Leadership Style</vt:lpstr>
      <vt:lpstr>Additional Elements</vt:lpstr>
      <vt:lpstr>Design and Findings</vt:lpstr>
      <vt:lpstr>Survey</vt:lpstr>
      <vt:lpstr>Methodology</vt:lpstr>
      <vt:lpstr>Findings</vt:lpstr>
      <vt:lpstr>Takeaways</vt:lpstr>
      <vt:lpstr>Implications</vt:lpstr>
      <vt:lpstr>Thoughts?</vt:lpstr>
      <vt:lpstr>Leadership Behaviors</vt:lpstr>
      <vt:lpstr>Leader-Member Exchange</vt:lpstr>
      <vt:lpstr>Public Service Motivation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DIEHL, GEORGE E JR CIV USAF AFMC HQ AFMC/FMCA</dc:creator>
  <cp:lastModifiedBy>DIEHL, GEORGE E JR CIV USAF AFMC HQ AFMC/FMCA</cp:lastModifiedBy>
  <cp:revision>1</cp:revision>
  <dcterms:created xsi:type="dcterms:W3CDTF">2025-07-28T20:41:51Z</dcterms:created>
  <dcterms:modified xsi:type="dcterms:W3CDTF">2025-07-29T18:40:25Z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