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12" r:id="rId2"/>
  </p:sldMasterIdLst>
  <p:notesMasterIdLst>
    <p:notesMasterId r:id="rId30"/>
  </p:notesMasterIdLst>
  <p:handoutMasterIdLst>
    <p:handoutMasterId r:id="rId31"/>
  </p:handoutMasterIdLst>
  <p:sldIdLst>
    <p:sldId id="2163" r:id="rId3"/>
    <p:sldId id="2103" r:id="rId4"/>
    <p:sldId id="2071" r:id="rId5"/>
    <p:sldId id="2167" r:id="rId6"/>
    <p:sldId id="2162" r:id="rId7"/>
    <p:sldId id="2143" r:id="rId8"/>
    <p:sldId id="2186" r:id="rId9"/>
    <p:sldId id="2179" r:id="rId10"/>
    <p:sldId id="2180" r:id="rId11"/>
    <p:sldId id="2172" r:id="rId12"/>
    <p:sldId id="2165" r:id="rId13"/>
    <p:sldId id="2164" r:id="rId14"/>
    <p:sldId id="2150" r:id="rId15"/>
    <p:sldId id="2177" r:id="rId16"/>
    <p:sldId id="2184" r:id="rId17"/>
    <p:sldId id="2182" r:id="rId18"/>
    <p:sldId id="2185" r:id="rId19"/>
    <p:sldId id="2173" r:id="rId20"/>
    <p:sldId id="2171" r:id="rId21"/>
    <p:sldId id="2174" r:id="rId22"/>
    <p:sldId id="2109" r:id="rId23"/>
    <p:sldId id="2110" r:id="rId24"/>
    <p:sldId id="2142" r:id="rId25"/>
    <p:sldId id="2144" r:id="rId26"/>
    <p:sldId id="2146" r:id="rId27"/>
    <p:sldId id="2111" r:id="rId28"/>
    <p:sldId id="2145" r:id="rId29"/>
  </p:sldIdLst>
  <p:sldSz cx="9144000" cy="5143500" type="screen16x9"/>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A68"/>
    <a:srgbClr val="4F81BD"/>
    <a:srgbClr val="295D9F"/>
    <a:srgbClr val="007600"/>
    <a:srgbClr val="C5C5C5"/>
    <a:srgbClr val="F79646"/>
    <a:srgbClr val="048387"/>
    <a:srgbClr val="505E78"/>
    <a:srgbClr val="7C8C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9" autoAdjust="0"/>
    <p:restoredTop sz="95445" autoAdjust="0"/>
  </p:normalViewPr>
  <p:slideViewPr>
    <p:cSldViewPr>
      <p:cViewPr varScale="1">
        <p:scale>
          <a:sx n="143" d="100"/>
          <a:sy n="143" d="100"/>
        </p:scale>
        <p:origin x="726" y="126"/>
      </p:cViewPr>
      <p:guideLst>
        <p:guide orient="horz" pos="1620"/>
        <p:guide pos="2880"/>
      </p:guideLst>
    </p:cSldViewPr>
  </p:slideViewPr>
  <p:notesTextViewPr>
    <p:cViewPr>
      <p:scale>
        <a:sx n="1" d="1"/>
        <a:sy n="1" d="1"/>
      </p:scale>
      <p:origin x="0" y="0"/>
    </p:cViewPr>
  </p:notesTextViewPr>
  <p:sorterViewPr>
    <p:cViewPr>
      <p:scale>
        <a:sx n="132" d="100"/>
        <a:sy n="132" d="100"/>
      </p:scale>
      <p:origin x="0" y="0"/>
    </p:cViewPr>
  </p:sorterViewPr>
  <p:notesViewPr>
    <p:cSldViewPr>
      <p:cViewPr varScale="1">
        <p:scale>
          <a:sx n="117" d="100"/>
          <a:sy n="117" d="100"/>
        </p:scale>
        <p:origin x="4584" y="12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A093954A-C201-EB40-9459-342C786798D2}" type="datetimeFigureOut">
              <a:rPr lang="en-US" smtClean="0"/>
              <a:t>7/12/2024</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3F52853C-6216-544B-82BE-E4DDDB9FF424}" type="slidenum">
              <a:rPr lang="en-US" smtClean="0"/>
              <a:t>‹#›</a:t>
            </a:fld>
            <a:endParaRPr lang="en-US" dirty="0"/>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JM"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7D7D0FC4-79A4-4CD6-9D21-6D2AFDDF42EC}" type="datetimeFigureOut">
              <a:rPr lang="en-JM" smtClean="0"/>
              <a:t>12/7/2024</a:t>
            </a:fld>
            <a:endParaRPr lang="en-JM" dirty="0"/>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JM"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JM"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FEA829E4-7B8F-48ED-BCF8-1C0A3C644052}" type="slidenum">
              <a:rPr lang="en-JM" smtClean="0"/>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14A05-52D9-6996-48D3-D98DE9CC3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11226-5751-C0E5-28E5-53B90CEA7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9C143-35F6-7CC0-2CAA-B63A35F941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67691-1161-3507-3D1A-50D6F5DD2D1D}"/>
              </a:ext>
            </a:extLst>
          </p:cNvPr>
          <p:cNvSpPr>
            <a:spLocks noGrp="1"/>
          </p:cNvSpPr>
          <p:nvPr>
            <p:ph type="sldNum" sz="quarter" idx="10"/>
          </p:nvPr>
        </p:nvSpPr>
        <p:spPr/>
        <p:txBody>
          <a:bodyPr/>
          <a:lstStyle/>
          <a:p>
            <a:fld id="{FEA829E4-7B8F-48ED-BCF8-1C0A3C644052}" type="slidenum">
              <a:rPr lang="en-JM" smtClean="0"/>
              <a:t>1</a:t>
            </a:fld>
            <a:endParaRPr lang="en-JM" dirty="0"/>
          </a:p>
        </p:txBody>
      </p:sp>
    </p:spTree>
    <p:extLst>
      <p:ext uri="{BB962C8B-B14F-4D97-AF65-F5344CB8AC3E}">
        <p14:creationId xmlns:p14="http://schemas.microsoft.com/office/powerpoint/2010/main" val="412807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t>26</a:t>
            </a:fld>
            <a:endParaRPr lang="en-JM" dirty="0"/>
          </a:p>
        </p:txBody>
      </p:sp>
    </p:spTree>
    <p:extLst>
      <p:ext uri="{BB962C8B-B14F-4D97-AF65-F5344CB8AC3E}">
        <p14:creationId xmlns:p14="http://schemas.microsoft.com/office/powerpoint/2010/main" val="296408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t>3</a:t>
            </a:fld>
            <a:endParaRPr lang="en-JM" dirty="0"/>
          </a:p>
        </p:txBody>
      </p:sp>
    </p:spTree>
    <p:extLst>
      <p:ext uri="{BB962C8B-B14F-4D97-AF65-F5344CB8AC3E}">
        <p14:creationId xmlns:p14="http://schemas.microsoft.com/office/powerpoint/2010/main" val="363529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825D0-91D0-63E0-0C33-12B26B848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351EC-78BD-344B-5573-84AB84F10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9DE06-2AC5-563E-67EA-45B5F1F199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46BF5-3C7A-C61D-35C4-2324B58791B6}"/>
              </a:ext>
            </a:extLst>
          </p:cNvPr>
          <p:cNvSpPr>
            <a:spLocks noGrp="1"/>
          </p:cNvSpPr>
          <p:nvPr>
            <p:ph type="sldNum" sz="quarter" idx="5"/>
          </p:nvPr>
        </p:nvSpPr>
        <p:spPr/>
        <p:txBody>
          <a:bodyPr/>
          <a:lstStyle/>
          <a:p>
            <a:fld id="{FEA829E4-7B8F-48ED-BCF8-1C0A3C644052}" type="slidenum">
              <a:rPr lang="en-JM" smtClean="0"/>
              <a:t>4</a:t>
            </a:fld>
            <a:endParaRPr lang="en-JM" dirty="0"/>
          </a:p>
        </p:txBody>
      </p:sp>
    </p:spTree>
    <p:extLst>
      <p:ext uri="{BB962C8B-B14F-4D97-AF65-F5344CB8AC3E}">
        <p14:creationId xmlns:p14="http://schemas.microsoft.com/office/powerpoint/2010/main" val="369955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BC64F-8784-7C4F-60EF-705D55E38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EA49F-5291-68D3-C128-19318A284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FFD47-075C-5480-FFCB-E3EDB457F9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E1DFA-1E36-1CAF-4B07-A9C1EFD90614}"/>
              </a:ext>
            </a:extLst>
          </p:cNvPr>
          <p:cNvSpPr>
            <a:spLocks noGrp="1"/>
          </p:cNvSpPr>
          <p:nvPr>
            <p:ph type="sldNum" sz="quarter" idx="5"/>
          </p:nvPr>
        </p:nvSpPr>
        <p:spPr/>
        <p:txBody>
          <a:bodyPr/>
          <a:lstStyle/>
          <a:p>
            <a:fld id="{FEA829E4-7B8F-48ED-BCF8-1C0A3C644052}" type="slidenum">
              <a:rPr lang="en-JM" smtClean="0"/>
              <a:t>5</a:t>
            </a:fld>
            <a:endParaRPr lang="en-JM" dirty="0"/>
          </a:p>
        </p:txBody>
      </p:sp>
    </p:spTree>
    <p:extLst>
      <p:ext uri="{BB962C8B-B14F-4D97-AF65-F5344CB8AC3E}">
        <p14:creationId xmlns:p14="http://schemas.microsoft.com/office/powerpoint/2010/main" val="343836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t>7</a:t>
            </a:fld>
            <a:endParaRPr lang="en-JM" dirty="0"/>
          </a:p>
        </p:txBody>
      </p:sp>
    </p:spTree>
    <p:extLst>
      <p:ext uri="{BB962C8B-B14F-4D97-AF65-F5344CB8AC3E}">
        <p14:creationId xmlns:p14="http://schemas.microsoft.com/office/powerpoint/2010/main" val="123265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t>13</a:t>
            </a:fld>
            <a:endParaRPr lang="en-JM" dirty="0"/>
          </a:p>
        </p:txBody>
      </p:sp>
    </p:spTree>
    <p:extLst>
      <p:ext uri="{BB962C8B-B14F-4D97-AF65-F5344CB8AC3E}">
        <p14:creationId xmlns:p14="http://schemas.microsoft.com/office/powerpoint/2010/main" val="189226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t>14</a:t>
            </a:fld>
            <a:endParaRPr lang="en-JM" dirty="0"/>
          </a:p>
        </p:txBody>
      </p:sp>
    </p:spTree>
    <p:extLst>
      <p:ext uri="{BB962C8B-B14F-4D97-AF65-F5344CB8AC3E}">
        <p14:creationId xmlns:p14="http://schemas.microsoft.com/office/powerpoint/2010/main" val="11656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t>15</a:t>
            </a:fld>
            <a:endParaRPr lang="en-JM" dirty="0"/>
          </a:p>
        </p:txBody>
      </p:sp>
    </p:spTree>
    <p:extLst>
      <p:ext uri="{BB962C8B-B14F-4D97-AF65-F5344CB8AC3E}">
        <p14:creationId xmlns:p14="http://schemas.microsoft.com/office/powerpoint/2010/main" val="375204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t>16</a:t>
            </a:fld>
            <a:endParaRPr lang="en-JM" dirty="0"/>
          </a:p>
        </p:txBody>
      </p:sp>
    </p:spTree>
    <p:extLst>
      <p:ext uri="{BB962C8B-B14F-4D97-AF65-F5344CB8AC3E}">
        <p14:creationId xmlns:p14="http://schemas.microsoft.com/office/powerpoint/2010/main" val="390566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Char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57D1-6893-914A-577E-B2D0BDDC9407}"/>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23C655C-7F6A-41D6-1FE0-70F6089CD38C}"/>
              </a:ext>
            </a:extLst>
          </p:cNvPr>
          <p:cNvSpPr>
            <a:spLocks noGrp="1"/>
          </p:cNvSpPr>
          <p:nvPr>
            <p:ph type="body" sz="quarter" idx="10"/>
          </p:nvPr>
        </p:nvSpPr>
        <p:spPr>
          <a:xfrm>
            <a:off x="457200" y="742950"/>
            <a:ext cx="8229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71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6B0EA3E6-B1F8-4342-B502-7A7E840EC71C}" type="datetime1">
              <a:rPr lang="en-JM" smtClean="0"/>
              <a:t>12/7/2024</a:t>
            </a:fld>
            <a:endParaRPr lang="en-JM" dirty="0"/>
          </a:p>
        </p:txBody>
      </p:sp>
      <p:sp>
        <p:nvSpPr>
          <p:cNvPr id="7" name="Text Placeholder 13"/>
          <p:cNvSpPr>
            <a:spLocks noGrp="1"/>
          </p:cNvSpPr>
          <p:nvPr>
            <p:ph type="body" sz="quarter" idx="47"/>
          </p:nvPr>
        </p:nvSpPr>
        <p:spPr>
          <a:xfrm>
            <a:off x="989964"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8" name="Text Placeholder 13"/>
          <p:cNvSpPr>
            <a:spLocks noGrp="1"/>
          </p:cNvSpPr>
          <p:nvPr>
            <p:ph type="body" sz="quarter" idx="48"/>
          </p:nvPr>
        </p:nvSpPr>
        <p:spPr>
          <a:xfrm>
            <a:off x="990282"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9" name="Text Placeholder 13"/>
          <p:cNvSpPr>
            <a:spLocks noGrp="1"/>
          </p:cNvSpPr>
          <p:nvPr>
            <p:ph type="body" sz="quarter" idx="49"/>
          </p:nvPr>
        </p:nvSpPr>
        <p:spPr>
          <a:xfrm>
            <a:off x="990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0" name="Text Placeholder 13"/>
          <p:cNvSpPr>
            <a:spLocks noGrp="1"/>
          </p:cNvSpPr>
          <p:nvPr>
            <p:ph type="body" sz="quarter" idx="50"/>
          </p:nvPr>
        </p:nvSpPr>
        <p:spPr>
          <a:xfrm>
            <a:off x="990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1" name="Text Placeholder 13"/>
          <p:cNvSpPr>
            <a:spLocks noGrp="1"/>
          </p:cNvSpPr>
          <p:nvPr>
            <p:ph type="body" sz="quarter" idx="51"/>
          </p:nvPr>
        </p:nvSpPr>
        <p:spPr>
          <a:xfrm>
            <a:off x="990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2" name="Content Placeholder 6"/>
          <p:cNvSpPr>
            <a:spLocks noGrp="1"/>
          </p:cNvSpPr>
          <p:nvPr>
            <p:ph sz="quarter" idx="55" hasCustomPrompt="1"/>
          </p:nvPr>
        </p:nvSpPr>
        <p:spPr>
          <a:xfrm>
            <a:off x="533400" y="1504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17" name="Text Placeholder 13"/>
          <p:cNvSpPr>
            <a:spLocks noGrp="1"/>
          </p:cNvSpPr>
          <p:nvPr>
            <p:ph type="body" sz="quarter" idx="60"/>
          </p:nvPr>
        </p:nvSpPr>
        <p:spPr>
          <a:xfrm>
            <a:off x="5181282"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8" name="Text Placeholder 13"/>
          <p:cNvSpPr>
            <a:spLocks noGrp="1"/>
          </p:cNvSpPr>
          <p:nvPr>
            <p:ph type="body" sz="quarter" idx="61"/>
          </p:nvPr>
        </p:nvSpPr>
        <p:spPr>
          <a:xfrm>
            <a:off x="5181600"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9" name="Text Placeholder 13"/>
          <p:cNvSpPr>
            <a:spLocks noGrp="1"/>
          </p:cNvSpPr>
          <p:nvPr>
            <p:ph type="body" sz="quarter" idx="62"/>
          </p:nvPr>
        </p:nvSpPr>
        <p:spPr>
          <a:xfrm>
            <a:off x="5181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0" name="Text Placeholder 13"/>
          <p:cNvSpPr>
            <a:spLocks noGrp="1"/>
          </p:cNvSpPr>
          <p:nvPr>
            <p:ph type="body" sz="quarter" idx="63"/>
          </p:nvPr>
        </p:nvSpPr>
        <p:spPr>
          <a:xfrm>
            <a:off x="5181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1" name="Text Placeholder 13"/>
          <p:cNvSpPr>
            <a:spLocks noGrp="1"/>
          </p:cNvSpPr>
          <p:nvPr>
            <p:ph type="body" sz="quarter" idx="64"/>
          </p:nvPr>
        </p:nvSpPr>
        <p:spPr>
          <a:xfrm>
            <a:off x="5181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7" name="Content Placeholder 6"/>
          <p:cNvSpPr>
            <a:spLocks noGrp="1"/>
          </p:cNvSpPr>
          <p:nvPr>
            <p:ph sz="quarter" idx="65" hasCustomPrompt="1"/>
          </p:nvPr>
        </p:nvSpPr>
        <p:spPr>
          <a:xfrm>
            <a:off x="533400" y="205359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28" name="Content Placeholder 6"/>
          <p:cNvSpPr>
            <a:spLocks noGrp="1"/>
          </p:cNvSpPr>
          <p:nvPr>
            <p:ph sz="quarter" idx="66" hasCustomPrompt="1"/>
          </p:nvPr>
        </p:nvSpPr>
        <p:spPr>
          <a:xfrm>
            <a:off x="533400" y="2647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29" name="Content Placeholder 6"/>
          <p:cNvSpPr>
            <a:spLocks noGrp="1"/>
          </p:cNvSpPr>
          <p:nvPr>
            <p:ph sz="quarter" idx="67" hasCustomPrompt="1"/>
          </p:nvPr>
        </p:nvSpPr>
        <p:spPr>
          <a:xfrm>
            <a:off x="533400" y="31813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30" name="Content Placeholder 6"/>
          <p:cNvSpPr>
            <a:spLocks noGrp="1"/>
          </p:cNvSpPr>
          <p:nvPr>
            <p:ph sz="quarter" idx="68" hasCustomPrompt="1"/>
          </p:nvPr>
        </p:nvSpPr>
        <p:spPr>
          <a:xfrm>
            <a:off x="533400" y="37147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31" name="Content Placeholder 6"/>
          <p:cNvSpPr>
            <a:spLocks noGrp="1"/>
          </p:cNvSpPr>
          <p:nvPr>
            <p:ph sz="quarter" idx="69" hasCustomPrompt="1"/>
          </p:nvPr>
        </p:nvSpPr>
        <p:spPr>
          <a:xfrm>
            <a:off x="4693920" y="1504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32" name="Content Placeholder 6"/>
          <p:cNvSpPr>
            <a:spLocks noGrp="1"/>
          </p:cNvSpPr>
          <p:nvPr>
            <p:ph sz="quarter" idx="70" hasCustomPrompt="1"/>
          </p:nvPr>
        </p:nvSpPr>
        <p:spPr>
          <a:xfrm>
            <a:off x="4693920" y="205359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33" name="Content Placeholder 6"/>
          <p:cNvSpPr>
            <a:spLocks noGrp="1"/>
          </p:cNvSpPr>
          <p:nvPr>
            <p:ph sz="quarter" idx="71" hasCustomPrompt="1"/>
          </p:nvPr>
        </p:nvSpPr>
        <p:spPr>
          <a:xfrm>
            <a:off x="4693920" y="26479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34" name="Content Placeholder 6"/>
          <p:cNvSpPr>
            <a:spLocks noGrp="1"/>
          </p:cNvSpPr>
          <p:nvPr>
            <p:ph sz="quarter" idx="72" hasCustomPrompt="1"/>
          </p:nvPr>
        </p:nvSpPr>
        <p:spPr>
          <a:xfrm>
            <a:off x="4693920" y="31813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35" name="Content Placeholder 6"/>
          <p:cNvSpPr>
            <a:spLocks noGrp="1"/>
          </p:cNvSpPr>
          <p:nvPr>
            <p:ph sz="quarter" idx="73" hasCustomPrompt="1"/>
          </p:nvPr>
        </p:nvSpPr>
        <p:spPr>
          <a:xfrm>
            <a:off x="4693920" y="3714750"/>
            <a:ext cx="411480" cy="411480"/>
          </a:xfrm>
          <a:prstGeom prst="ellipse">
            <a:avLst/>
          </a:prstGeom>
          <a:solidFill>
            <a:srgbClr val="0070C0"/>
          </a:solidFill>
        </p:spPr>
        <p:txBody>
          <a:bodyPr anchor="ctr">
            <a:noAutofit/>
          </a:bodyPr>
          <a:lstStyle>
            <a:lvl1pPr marL="0" indent="0" algn="ctr">
              <a:buFontTx/>
              <a:buNone/>
              <a:defRPr sz="1400">
                <a:solidFill>
                  <a:schemeClr val="bg1"/>
                </a:solidFill>
                <a:latin typeface="+mj-lt"/>
                <a:ea typeface="Open Sans" pitchFamily="34" charset="0"/>
                <a:cs typeface="Franklin Gothic Demi Cond" pitchFamily="34" charset="0"/>
              </a:defRPr>
            </a:lvl1pPr>
          </a:lstStyle>
          <a:p>
            <a:pPr lvl="0"/>
            <a:r>
              <a:rPr lang="en-JM" dirty="0"/>
              <a:t>1</a:t>
            </a:r>
          </a:p>
        </p:txBody>
      </p:sp>
      <p:sp>
        <p:nvSpPr>
          <p:cNvPr id="36"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901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6B0EA3E6-B1F8-4342-B502-7A7E840EC71C}" type="datetime1">
              <a:rPr lang="en-JM" smtClean="0"/>
              <a:t>12/7/2024</a:t>
            </a:fld>
            <a:endParaRPr lang="en-JM" dirty="0"/>
          </a:p>
        </p:txBody>
      </p:sp>
      <p:sp>
        <p:nvSpPr>
          <p:cNvPr id="7" name="Text Placeholder 13"/>
          <p:cNvSpPr>
            <a:spLocks noGrp="1"/>
          </p:cNvSpPr>
          <p:nvPr>
            <p:ph type="body" sz="quarter" idx="47"/>
          </p:nvPr>
        </p:nvSpPr>
        <p:spPr>
          <a:xfrm>
            <a:off x="989964"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8" name="Text Placeholder 13"/>
          <p:cNvSpPr>
            <a:spLocks noGrp="1"/>
          </p:cNvSpPr>
          <p:nvPr>
            <p:ph type="body" sz="quarter" idx="48"/>
          </p:nvPr>
        </p:nvSpPr>
        <p:spPr>
          <a:xfrm>
            <a:off x="990282"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9" name="Text Placeholder 13"/>
          <p:cNvSpPr>
            <a:spLocks noGrp="1"/>
          </p:cNvSpPr>
          <p:nvPr>
            <p:ph type="body" sz="quarter" idx="49"/>
          </p:nvPr>
        </p:nvSpPr>
        <p:spPr>
          <a:xfrm>
            <a:off x="990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0" name="Text Placeholder 13"/>
          <p:cNvSpPr>
            <a:spLocks noGrp="1"/>
          </p:cNvSpPr>
          <p:nvPr>
            <p:ph type="body" sz="quarter" idx="50"/>
          </p:nvPr>
        </p:nvSpPr>
        <p:spPr>
          <a:xfrm>
            <a:off x="990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1" name="Text Placeholder 13"/>
          <p:cNvSpPr>
            <a:spLocks noGrp="1"/>
          </p:cNvSpPr>
          <p:nvPr>
            <p:ph type="body" sz="quarter" idx="51"/>
          </p:nvPr>
        </p:nvSpPr>
        <p:spPr>
          <a:xfrm>
            <a:off x="990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7" name="Text Placeholder 13"/>
          <p:cNvSpPr>
            <a:spLocks noGrp="1"/>
          </p:cNvSpPr>
          <p:nvPr>
            <p:ph type="body" sz="quarter" idx="60"/>
          </p:nvPr>
        </p:nvSpPr>
        <p:spPr>
          <a:xfrm>
            <a:off x="5181282" y="1558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8" name="Text Placeholder 13"/>
          <p:cNvSpPr>
            <a:spLocks noGrp="1"/>
          </p:cNvSpPr>
          <p:nvPr>
            <p:ph type="body" sz="quarter" idx="61"/>
          </p:nvPr>
        </p:nvSpPr>
        <p:spPr>
          <a:xfrm>
            <a:off x="5181600" y="2092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19" name="Text Placeholder 13"/>
          <p:cNvSpPr>
            <a:spLocks noGrp="1"/>
          </p:cNvSpPr>
          <p:nvPr>
            <p:ph type="body" sz="quarter" idx="62"/>
          </p:nvPr>
        </p:nvSpPr>
        <p:spPr>
          <a:xfrm>
            <a:off x="5181600" y="27019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0" name="Text Placeholder 13"/>
          <p:cNvSpPr>
            <a:spLocks noGrp="1"/>
          </p:cNvSpPr>
          <p:nvPr>
            <p:ph type="body" sz="quarter" idx="63"/>
          </p:nvPr>
        </p:nvSpPr>
        <p:spPr>
          <a:xfrm>
            <a:off x="5181600" y="32353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1" name="Text Placeholder 13"/>
          <p:cNvSpPr>
            <a:spLocks noGrp="1"/>
          </p:cNvSpPr>
          <p:nvPr>
            <p:ph type="body" sz="quarter" idx="64"/>
          </p:nvPr>
        </p:nvSpPr>
        <p:spPr>
          <a:xfrm>
            <a:off x="5181600" y="3768725"/>
            <a:ext cx="3048000" cy="403225"/>
          </a:xfrm>
        </p:spPr>
        <p:txBody>
          <a:bodyPr anchor="ctr">
            <a:normAutofit/>
          </a:bodyPr>
          <a:lstStyle>
            <a:lvl1pPr marL="0" indent="0">
              <a:buFontTx/>
              <a:buNone/>
              <a:defRPr sz="1200" b="0">
                <a:solidFill>
                  <a:schemeClr val="tx1">
                    <a:lumMod val="65000"/>
                    <a:lumOff val="35000"/>
                  </a:schemeClr>
                </a:solidFill>
                <a:latin typeface="+mj-lt"/>
                <a:ea typeface="Open Sans Extrabold" pitchFamily="34" charset="0"/>
                <a:cs typeface="Open Sans Extrabold" pitchFamily="34" charset="0"/>
              </a:defRPr>
            </a:lvl1pPr>
          </a:lstStyle>
          <a:p>
            <a:pPr lvl="0"/>
            <a:endParaRPr lang="en-JM" dirty="0"/>
          </a:p>
        </p:txBody>
      </p:sp>
      <p:sp>
        <p:nvSpPr>
          <p:cNvPr id="22"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05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64456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85750"/>
            <a:ext cx="5715000" cy="857250"/>
          </a:xfrm>
        </p:spPr>
        <p:txBody>
          <a:bodyPr/>
          <a:lstStyle>
            <a:lvl1pPr algn="l">
              <a:defRPr/>
            </a:lvl1p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1EFD8319-F131-433F-8578-8130D201B41F}" type="datetime1">
              <a:rPr lang="en-JM" smtClean="0"/>
              <a:t>12/7/2024</a:t>
            </a:fld>
            <a:endParaRPr lang="en-JM" dirty="0"/>
          </a:p>
        </p:txBody>
      </p:sp>
      <p:sp>
        <p:nvSpPr>
          <p:cNvPr id="13" name="Rectangle 12"/>
          <p:cNvSpPr/>
          <p:nvPr userDrawn="1"/>
        </p:nvSpPr>
        <p:spPr>
          <a:xfrm>
            <a:off x="0" y="0"/>
            <a:ext cx="2438400" cy="5162550"/>
          </a:xfrm>
          <a:prstGeom prst="rect">
            <a:avLst/>
          </a:prstGeom>
          <a:solidFill>
            <a:srgbClr val="363D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a:spLocks noChangeAspect="1"/>
          </p:cNvSpPr>
          <p:nvPr userDrawn="1"/>
        </p:nvSpPr>
        <p:spPr>
          <a:xfrm>
            <a:off x="769201" y="438150"/>
            <a:ext cx="899999" cy="899999"/>
          </a:xfrm>
          <a:prstGeom prst="ellipse">
            <a:avLst/>
          </a:prstGeom>
          <a:noFill/>
          <a:ln>
            <a:solidFill>
              <a:srgbClr val="424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24"/>
          </p:nvPr>
        </p:nvSpPr>
        <p:spPr>
          <a:xfrm>
            <a:off x="839724" y="508673"/>
            <a:ext cx="758952" cy="758952"/>
          </a:xfrm>
          <a:prstGeom prst="ellipse">
            <a:avLst/>
          </a:prstGeom>
        </p:spPr>
        <p:txBody>
          <a:bodyPr>
            <a:normAutofit/>
          </a:bodyPr>
          <a:lstStyle>
            <a:lvl1pPr marL="0" indent="0">
              <a:buFontTx/>
              <a:buNone/>
              <a:defRPr sz="900">
                <a:solidFill>
                  <a:schemeClr val="bg1"/>
                </a:solidFill>
              </a:defRPr>
            </a:lvl1pPr>
          </a:lstStyle>
          <a:p>
            <a:endParaRPr lang="en-JM" dirty="0"/>
          </a:p>
        </p:txBody>
      </p:sp>
      <p:sp>
        <p:nvSpPr>
          <p:cNvPr id="10" name="Text Placeholder 17"/>
          <p:cNvSpPr>
            <a:spLocks noGrp="1"/>
          </p:cNvSpPr>
          <p:nvPr>
            <p:ph type="body" sz="quarter" idx="23"/>
          </p:nvPr>
        </p:nvSpPr>
        <p:spPr>
          <a:xfrm>
            <a:off x="28194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6911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5715000" cy="857250"/>
          </a:xfrm>
        </p:spPr>
        <p:txBody>
          <a:bodyPr/>
          <a:lstStyle>
            <a:lvl1pPr algn="l">
              <a:defRPr/>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1EFD8319-F131-433F-8578-8130D201B41F}" type="datetime1">
              <a:rPr lang="en-JM" smtClean="0"/>
              <a:t>12/7/2024</a:t>
            </a:fld>
            <a:endParaRPr lang="en-JM" dirty="0"/>
          </a:p>
        </p:txBody>
      </p:sp>
      <p:sp>
        <p:nvSpPr>
          <p:cNvPr id="10" name="Rectangle 9"/>
          <p:cNvSpPr/>
          <p:nvPr userDrawn="1"/>
        </p:nvSpPr>
        <p:spPr>
          <a:xfrm>
            <a:off x="5486400" y="0"/>
            <a:ext cx="3657600" cy="5143500"/>
          </a:xfrm>
          <a:prstGeom prst="rect">
            <a:avLst/>
          </a:prstGeom>
          <a:solidFill>
            <a:srgbClr val="0C4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556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3" name="Content Placeholder 2"/>
          <p:cNvSpPr>
            <a:spLocks noGrp="1"/>
          </p:cNvSpPr>
          <p:nvPr>
            <p:ph idx="1"/>
          </p:nvPr>
        </p:nvSpPr>
        <p:spPr>
          <a:xfrm>
            <a:off x="457200" y="1200153"/>
            <a:ext cx="8229600" cy="3352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3C9470E5-F634-443A-AA79-AAF32FFFEDDA}" type="datetime1">
              <a:rPr lang="en-JM" smtClean="0"/>
              <a:t>12/7/2024</a:t>
            </a:fld>
            <a:endParaRPr lang="en-JM" dirty="0"/>
          </a:p>
        </p:txBody>
      </p:sp>
      <p:sp>
        <p:nvSpPr>
          <p:cNvPr id="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4DA9"/>
                </a:solidFill>
              </a:defRPr>
            </a:lvl1p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369213CF-9261-4AD7-BDC8-B86648E51819}" type="datetime1">
              <a:rPr lang="en-JM" smtClean="0"/>
              <a:t>12/7/2024</a:t>
            </a:fld>
            <a:endParaRPr lang="en-JM" dirty="0"/>
          </a:p>
        </p:txBody>
      </p:sp>
      <p:sp>
        <p:nvSpPr>
          <p:cNvPr id="8" name="Text Placeholder 2"/>
          <p:cNvSpPr>
            <a:spLocks noGrp="1"/>
          </p:cNvSpPr>
          <p:nvPr>
            <p:ph type="body" sz="quarter" idx="33"/>
          </p:nvPr>
        </p:nvSpPr>
        <p:spPr>
          <a:xfrm>
            <a:off x="838200" y="1459230"/>
            <a:ext cx="2133600" cy="274320"/>
          </a:xfrm>
        </p:spPr>
        <p:txBody>
          <a:bodyPr>
            <a:noAutofit/>
          </a:bodyPr>
          <a:lstStyle>
            <a:lvl1pPr marL="0" indent="0">
              <a:buNone/>
              <a:defRPr sz="1200">
                <a:solidFill>
                  <a:srgbClr val="424C53"/>
                </a:solidFill>
                <a:latin typeface="+mj-lt"/>
              </a:defRPr>
            </a:lvl1pPr>
          </a:lstStyle>
          <a:p>
            <a:pPr lvl="0"/>
            <a:endParaRPr lang="en-JM" dirty="0"/>
          </a:p>
        </p:txBody>
      </p:sp>
      <p:sp>
        <p:nvSpPr>
          <p:cNvPr id="9" name="Text Placeholder 14"/>
          <p:cNvSpPr>
            <a:spLocks noGrp="1"/>
          </p:cNvSpPr>
          <p:nvPr>
            <p:ph type="body" sz="quarter" idx="34"/>
          </p:nvPr>
        </p:nvSpPr>
        <p:spPr>
          <a:xfrm>
            <a:off x="838200" y="1657350"/>
            <a:ext cx="2819400" cy="60960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2526030"/>
            <a:ext cx="2133600" cy="274320"/>
          </a:xfrm>
        </p:spPr>
        <p:txBody>
          <a:bodyPr>
            <a:noAutofit/>
          </a:bodyPr>
          <a:lstStyle>
            <a:lvl1pPr marL="0" indent="0">
              <a:buNone/>
              <a:defRPr sz="1200">
                <a:solidFill>
                  <a:srgbClr val="424C53"/>
                </a:solidFill>
                <a:latin typeface="+mj-lt"/>
              </a:defRPr>
            </a:lvl1pPr>
          </a:lstStyle>
          <a:p>
            <a:pPr lvl="0"/>
            <a:endParaRPr lang="en-JM" dirty="0"/>
          </a:p>
        </p:txBody>
      </p:sp>
      <p:sp>
        <p:nvSpPr>
          <p:cNvPr id="11" name="Text Placeholder 14"/>
          <p:cNvSpPr>
            <a:spLocks noGrp="1"/>
          </p:cNvSpPr>
          <p:nvPr>
            <p:ph type="body" sz="quarter" idx="36"/>
          </p:nvPr>
        </p:nvSpPr>
        <p:spPr>
          <a:xfrm>
            <a:off x="838200" y="2724150"/>
            <a:ext cx="2819400" cy="60960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3592830"/>
            <a:ext cx="2133600" cy="274320"/>
          </a:xfrm>
        </p:spPr>
        <p:txBody>
          <a:bodyPr>
            <a:noAutofit/>
          </a:bodyPr>
          <a:lstStyle>
            <a:lvl1pPr marL="0" indent="0">
              <a:buNone/>
              <a:defRPr sz="1200">
                <a:solidFill>
                  <a:srgbClr val="424C53"/>
                </a:solidFill>
                <a:latin typeface="+mj-lt"/>
              </a:defRPr>
            </a:lvl1pPr>
          </a:lstStyle>
          <a:p>
            <a:pPr lvl="0"/>
            <a:endParaRPr lang="en-JM" dirty="0"/>
          </a:p>
        </p:txBody>
      </p:sp>
      <p:sp>
        <p:nvSpPr>
          <p:cNvPr id="13" name="Text Placeholder 14"/>
          <p:cNvSpPr>
            <a:spLocks noGrp="1"/>
          </p:cNvSpPr>
          <p:nvPr>
            <p:ph type="body" sz="quarter" idx="38"/>
          </p:nvPr>
        </p:nvSpPr>
        <p:spPr>
          <a:xfrm>
            <a:off x="838200" y="3790950"/>
            <a:ext cx="2819400" cy="60960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79E1ABC2-8FE6-42A7-9A1D-411A67E880C5}" type="datetime1">
              <a:rPr lang="en-JM" smtClean="0"/>
              <a:t>12/7/2024</a:t>
            </a:fld>
            <a:endParaRPr lang="en-JM" dirty="0"/>
          </a:p>
        </p:txBody>
      </p:sp>
      <p:sp>
        <p:nvSpPr>
          <p:cNvPr id="7" name="Picture Placeholder 3"/>
          <p:cNvSpPr>
            <a:spLocks noGrp="1"/>
          </p:cNvSpPr>
          <p:nvPr>
            <p:ph type="pic" sz="quarter" idx="56"/>
          </p:nvPr>
        </p:nvSpPr>
        <p:spPr>
          <a:xfrm>
            <a:off x="533400" y="1581150"/>
            <a:ext cx="2133600" cy="1219200"/>
          </a:xfrm>
        </p:spPr>
        <p:txBody>
          <a:bodyPr>
            <a:normAutofit/>
          </a:bodyPr>
          <a:lstStyle>
            <a:lvl1pPr marL="0" indent="0">
              <a:buFontTx/>
              <a:buNone/>
              <a:defRPr sz="1100">
                <a:solidFill>
                  <a:srgbClr val="17252F"/>
                </a:solidFill>
              </a:defRPr>
            </a:lvl1pPr>
          </a:lstStyle>
          <a:p>
            <a:endParaRPr lang="en-JM" dirty="0"/>
          </a:p>
        </p:txBody>
      </p:sp>
      <p:sp>
        <p:nvSpPr>
          <p:cNvPr id="8" name="Picture Placeholder 3"/>
          <p:cNvSpPr>
            <a:spLocks noGrp="1"/>
          </p:cNvSpPr>
          <p:nvPr>
            <p:ph type="pic" sz="quarter" idx="57"/>
          </p:nvPr>
        </p:nvSpPr>
        <p:spPr>
          <a:xfrm>
            <a:off x="2760662" y="1581150"/>
            <a:ext cx="2133600" cy="1219200"/>
          </a:xfrm>
        </p:spPr>
        <p:txBody>
          <a:bodyPr>
            <a:normAutofit/>
          </a:bodyPr>
          <a:lstStyle>
            <a:lvl1pPr marL="0" indent="0">
              <a:buFontTx/>
              <a:buNone/>
              <a:defRPr sz="1100">
                <a:solidFill>
                  <a:srgbClr val="17252F"/>
                </a:solidFill>
              </a:defRPr>
            </a:lvl1pPr>
          </a:lstStyle>
          <a:p>
            <a:endParaRPr lang="en-JM" dirty="0"/>
          </a:p>
        </p:txBody>
      </p:sp>
      <p:sp>
        <p:nvSpPr>
          <p:cNvPr id="9" name="Picture Placeholder 3"/>
          <p:cNvSpPr>
            <a:spLocks noGrp="1"/>
          </p:cNvSpPr>
          <p:nvPr>
            <p:ph type="pic" sz="quarter" idx="58"/>
          </p:nvPr>
        </p:nvSpPr>
        <p:spPr>
          <a:xfrm>
            <a:off x="533400" y="2876550"/>
            <a:ext cx="2133600" cy="1219200"/>
          </a:xfrm>
        </p:spPr>
        <p:txBody>
          <a:bodyPr>
            <a:normAutofit/>
          </a:bodyPr>
          <a:lstStyle>
            <a:lvl1pPr marL="0" indent="0">
              <a:buFontTx/>
              <a:buNone/>
              <a:defRPr sz="1100">
                <a:solidFill>
                  <a:srgbClr val="17252F"/>
                </a:solidFill>
              </a:defRPr>
            </a:lvl1pPr>
          </a:lstStyle>
          <a:p>
            <a:endParaRPr lang="en-JM" dirty="0"/>
          </a:p>
        </p:txBody>
      </p:sp>
      <p:sp>
        <p:nvSpPr>
          <p:cNvPr id="10" name="Picture Placeholder 3"/>
          <p:cNvSpPr>
            <a:spLocks noGrp="1"/>
          </p:cNvSpPr>
          <p:nvPr>
            <p:ph type="pic" sz="quarter" idx="59"/>
          </p:nvPr>
        </p:nvSpPr>
        <p:spPr>
          <a:xfrm>
            <a:off x="2760662" y="2876550"/>
            <a:ext cx="2133600" cy="1219200"/>
          </a:xfrm>
        </p:spPr>
        <p:txBody>
          <a:bodyPr>
            <a:normAutofit/>
          </a:bodyPr>
          <a:lstStyle>
            <a:lvl1pPr marL="0" indent="0">
              <a:buFontTx/>
              <a:buNone/>
              <a:defRPr sz="1100">
                <a:solidFill>
                  <a:srgbClr val="17252F"/>
                </a:solidFill>
              </a:defRPr>
            </a:lvl1pPr>
          </a:lstStyle>
          <a:p>
            <a:endParaRPr lang="en-JM" dirty="0"/>
          </a:p>
        </p:txBody>
      </p:sp>
      <p:sp>
        <p:nvSpPr>
          <p:cNvPr id="12"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79E1ABC2-8FE6-42A7-9A1D-411A67E880C5}" type="datetime1">
              <a:rPr lang="en-JM" smtClean="0"/>
              <a:t>12/7/2024</a:t>
            </a:fld>
            <a:endParaRPr lang="en-JM" dirty="0"/>
          </a:p>
        </p:txBody>
      </p:sp>
      <p:sp>
        <p:nvSpPr>
          <p:cNvPr id="12"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4" name="Rectangle 23"/>
          <p:cNvSpPr/>
          <p:nvPr userDrawn="1"/>
        </p:nvSpPr>
        <p:spPr>
          <a:xfrm>
            <a:off x="0" y="1520190"/>
            <a:ext cx="2286000" cy="228600"/>
          </a:xfrm>
          <a:prstGeom prst="rect">
            <a:avLst/>
          </a:prstGeom>
          <a:solidFill>
            <a:srgbClr val="CFD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tx1">
                  <a:lumMod val="65000"/>
                  <a:lumOff val="35000"/>
                </a:schemeClr>
              </a:solidFill>
            </a:endParaRPr>
          </a:p>
        </p:txBody>
      </p:sp>
      <p:sp>
        <p:nvSpPr>
          <p:cNvPr id="25" name="Rectangle 24"/>
          <p:cNvSpPr/>
          <p:nvPr userDrawn="1"/>
        </p:nvSpPr>
        <p:spPr>
          <a:xfrm>
            <a:off x="2286000" y="1520190"/>
            <a:ext cx="2286000" cy="228600"/>
          </a:xfrm>
          <a:prstGeom prst="rect">
            <a:avLst/>
          </a:prstGeom>
          <a:solidFill>
            <a:srgbClr val="576A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endParaRPr>
          </a:p>
        </p:txBody>
      </p:sp>
      <p:sp>
        <p:nvSpPr>
          <p:cNvPr id="26" name="Rectangle 25"/>
          <p:cNvSpPr/>
          <p:nvPr userDrawn="1"/>
        </p:nvSpPr>
        <p:spPr>
          <a:xfrm>
            <a:off x="4572000" y="1520190"/>
            <a:ext cx="2286000" cy="228600"/>
          </a:xfrm>
          <a:prstGeom prst="rect">
            <a:avLst/>
          </a:prstGeom>
          <a:solidFill>
            <a:srgbClr val="1098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FFFFFF"/>
              </a:solidFill>
            </a:endParaRPr>
          </a:p>
        </p:txBody>
      </p:sp>
      <p:sp>
        <p:nvSpPr>
          <p:cNvPr id="27" name="Rectangle 26"/>
          <p:cNvSpPr/>
          <p:nvPr userDrawn="1"/>
        </p:nvSpPr>
        <p:spPr>
          <a:xfrm>
            <a:off x="6858000" y="1520190"/>
            <a:ext cx="2286000" cy="228600"/>
          </a:xfrm>
          <a:prstGeom prst="rect">
            <a:avLst/>
          </a:prstGeom>
          <a:solidFill>
            <a:srgbClr val="0C4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FFFFFF"/>
              </a:solidFill>
            </a:endParaRPr>
          </a:p>
        </p:txBody>
      </p:sp>
      <p:sp>
        <p:nvSpPr>
          <p:cNvPr id="28" name="Picture Placeholder 27"/>
          <p:cNvSpPr>
            <a:spLocks noGrp="1"/>
          </p:cNvSpPr>
          <p:nvPr>
            <p:ph type="pic" sz="quarter" idx="24"/>
          </p:nvPr>
        </p:nvSpPr>
        <p:spPr>
          <a:xfrm>
            <a:off x="0" y="1749742"/>
            <a:ext cx="2276856" cy="1309688"/>
          </a:xfrm>
        </p:spPr>
        <p:txBody>
          <a:bodyPr/>
          <a:lstStyle/>
          <a:p>
            <a:endParaRPr lang="en-JM" dirty="0"/>
          </a:p>
        </p:txBody>
      </p:sp>
      <p:sp>
        <p:nvSpPr>
          <p:cNvPr id="30" name="Picture Placeholder 27"/>
          <p:cNvSpPr>
            <a:spLocks noGrp="1"/>
          </p:cNvSpPr>
          <p:nvPr>
            <p:ph type="pic" sz="quarter" idx="25"/>
          </p:nvPr>
        </p:nvSpPr>
        <p:spPr>
          <a:xfrm>
            <a:off x="2286000" y="1749742"/>
            <a:ext cx="2276856" cy="1309688"/>
          </a:xfrm>
        </p:spPr>
        <p:txBody>
          <a:bodyPr/>
          <a:lstStyle/>
          <a:p>
            <a:endParaRPr lang="en-JM" dirty="0"/>
          </a:p>
        </p:txBody>
      </p:sp>
      <p:sp>
        <p:nvSpPr>
          <p:cNvPr id="31" name="Picture Placeholder 27"/>
          <p:cNvSpPr>
            <a:spLocks noGrp="1"/>
          </p:cNvSpPr>
          <p:nvPr>
            <p:ph type="pic" sz="quarter" idx="26"/>
          </p:nvPr>
        </p:nvSpPr>
        <p:spPr>
          <a:xfrm>
            <a:off x="4572000" y="1748790"/>
            <a:ext cx="2276856" cy="1309688"/>
          </a:xfrm>
        </p:spPr>
        <p:txBody>
          <a:bodyPr/>
          <a:lstStyle/>
          <a:p>
            <a:endParaRPr lang="en-JM" dirty="0"/>
          </a:p>
        </p:txBody>
      </p:sp>
      <p:sp>
        <p:nvSpPr>
          <p:cNvPr id="32" name="Picture Placeholder 27"/>
          <p:cNvSpPr>
            <a:spLocks noGrp="1"/>
          </p:cNvSpPr>
          <p:nvPr>
            <p:ph type="pic" sz="quarter" idx="27"/>
          </p:nvPr>
        </p:nvSpPr>
        <p:spPr>
          <a:xfrm>
            <a:off x="6858000" y="1748790"/>
            <a:ext cx="2286000" cy="1309688"/>
          </a:xfrm>
        </p:spPr>
        <p:txBody>
          <a:bodyPr/>
          <a:lstStyle/>
          <a:p>
            <a:endParaRPr lang="en-JM" dirty="0"/>
          </a:p>
        </p:txBody>
      </p:sp>
      <p:sp>
        <p:nvSpPr>
          <p:cNvPr id="36" name="Text Placeholder 35"/>
          <p:cNvSpPr>
            <a:spLocks noGrp="1"/>
          </p:cNvSpPr>
          <p:nvPr>
            <p:ph type="body" sz="quarter" idx="28"/>
          </p:nvPr>
        </p:nvSpPr>
        <p:spPr>
          <a:xfrm>
            <a:off x="4572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0" name="Text Placeholder 39"/>
          <p:cNvSpPr>
            <a:spLocks noGrp="1"/>
          </p:cNvSpPr>
          <p:nvPr>
            <p:ph type="body" sz="quarter" idx="29"/>
          </p:nvPr>
        </p:nvSpPr>
        <p:spPr>
          <a:xfrm>
            <a:off x="4572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1" name="Text Placeholder 35"/>
          <p:cNvSpPr>
            <a:spLocks noGrp="1"/>
          </p:cNvSpPr>
          <p:nvPr>
            <p:ph type="body" sz="quarter" idx="30"/>
          </p:nvPr>
        </p:nvSpPr>
        <p:spPr>
          <a:xfrm>
            <a:off x="25908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2" name="Text Placeholder 39"/>
          <p:cNvSpPr>
            <a:spLocks noGrp="1"/>
          </p:cNvSpPr>
          <p:nvPr>
            <p:ph type="body" sz="quarter" idx="31"/>
          </p:nvPr>
        </p:nvSpPr>
        <p:spPr>
          <a:xfrm>
            <a:off x="25908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3" name="Text Placeholder 35"/>
          <p:cNvSpPr>
            <a:spLocks noGrp="1"/>
          </p:cNvSpPr>
          <p:nvPr>
            <p:ph type="body" sz="quarter" idx="32"/>
          </p:nvPr>
        </p:nvSpPr>
        <p:spPr>
          <a:xfrm>
            <a:off x="48006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4" name="Text Placeholder 39"/>
          <p:cNvSpPr>
            <a:spLocks noGrp="1"/>
          </p:cNvSpPr>
          <p:nvPr>
            <p:ph type="body" sz="quarter" idx="33"/>
          </p:nvPr>
        </p:nvSpPr>
        <p:spPr>
          <a:xfrm>
            <a:off x="48006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45" name="Text Placeholder 35"/>
          <p:cNvSpPr>
            <a:spLocks noGrp="1"/>
          </p:cNvSpPr>
          <p:nvPr>
            <p:ph type="body" sz="quarter" idx="34"/>
          </p:nvPr>
        </p:nvSpPr>
        <p:spPr>
          <a:xfrm>
            <a:off x="7010400" y="3349625"/>
            <a:ext cx="1752600" cy="365125"/>
          </a:xfrm>
        </p:spPr>
        <p:txBody>
          <a:bodyPr>
            <a:noAutofit/>
          </a:bodyPr>
          <a:lstStyle>
            <a:lvl1pPr marL="0" indent="0">
              <a:buFontTx/>
              <a:buNone/>
              <a:defRPr sz="1100" b="1">
                <a:solidFill>
                  <a:schemeClr val="tx1">
                    <a:lumMod val="65000"/>
                    <a:lumOff val="35000"/>
                  </a:schemeClr>
                </a:solidFill>
              </a:defRPr>
            </a:lvl1pPr>
            <a:lvl2pPr marL="457200" indent="0">
              <a:buFontTx/>
              <a:buNone/>
              <a:defRPr sz="1100" b="1"/>
            </a:lvl2pPr>
            <a:lvl3pPr marL="914400" indent="0">
              <a:buFontTx/>
              <a:buNone/>
              <a:defRPr sz="1100" b="1"/>
            </a:lvl3pPr>
            <a:lvl4pPr marL="1371600" indent="0">
              <a:buFontTx/>
              <a:buNone/>
              <a:defRPr sz="1100" b="1"/>
            </a:lvl4pPr>
            <a:lvl5pPr marL="1828800" indent="0">
              <a:buFontTx/>
              <a:buNone/>
              <a:defRPr sz="1100" b="1"/>
            </a:lvl5pPr>
          </a:lstStyle>
          <a:p>
            <a:pPr lvl="0"/>
            <a:endParaRPr lang="en-JM" dirty="0"/>
          </a:p>
        </p:txBody>
      </p:sp>
      <p:sp>
        <p:nvSpPr>
          <p:cNvPr id="46" name="Text Placeholder 39"/>
          <p:cNvSpPr>
            <a:spLocks noGrp="1"/>
          </p:cNvSpPr>
          <p:nvPr>
            <p:ph type="body" sz="quarter" idx="35"/>
          </p:nvPr>
        </p:nvSpPr>
        <p:spPr>
          <a:xfrm>
            <a:off x="7010400" y="3562350"/>
            <a:ext cx="1752600" cy="5334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Tree>
    <p:extLst>
      <p:ext uri="{BB962C8B-B14F-4D97-AF65-F5344CB8AC3E}">
        <p14:creationId xmlns:p14="http://schemas.microsoft.com/office/powerpoint/2010/main" val="24433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0C2D860D-967D-4BD9-A37F-189CE2836843}" type="datetime1">
              <a:rPr lang="en-JM" smtClean="0"/>
              <a:t>12/7/2024</a:t>
            </a:fld>
            <a:endParaRPr lang="en-JM" dirty="0"/>
          </a:p>
        </p:txBody>
      </p:sp>
    </p:spTree>
    <p:extLst>
      <p:ext uri="{BB962C8B-B14F-4D97-AF65-F5344CB8AC3E}">
        <p14:creationId xmlns:p14="http://schemas.microsoft.com/office/powerpoint/2010/main" val="1287793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C547C458-496C-434C-A570-E4D6360DAA32}" type="datetime1">
              <a:rPr lang="en-JM" smtClean="0"/>
              <a:t>12/7/2024</a:t>
            </a:fld>
            <a:endParaRPr lang="en-JM" dirty="0"/>
          </a:p>
        </p:txBody>
      </p:sp>
      <p:sp>
        <p:nvSpPr>
          <p:cNvPr id="3" name="Picture Placeholder 2"/>
          <p:cNvSpPr>
            <a:spLocks noGrp="1"/>
          </p:cNvSpPr>
          <p:nvPr>
            <p:ph type="pic" sz="quarter" idx="29"/>
          </p:nvPr>
        </p:nvSpPr>
        <p:spPr>
          <a:xfrm>
            <a:off x="533400" y="0"/>
            <a:ext cx="4343400" cy="5143500"/>
          </a:xfrm>
        </p:spPr>
        <p:txBody>
          <a:bodyPr/>
          <a:lstStyle/>
          <a:p>
            <a:endParaRPr lang="en-US" dirty="0"/>
          </a:p>
        </p:txBody>
      </p:sp>
      <p:sp>
        <p:nvSpPr>
          <p:cNvPr id="12" name="Title 1"/>
          <p:cNvSpPr>
            <a:spLocks noGrp="1"/>
          </p:cNvSpPr>
          <p:nvPr>
            <p:ph type="title"/>
          </p:nvPr>
        </p:nvSpPr>
        <p:spPr>
          <a:xfrm>
            <a:off x="5181600" y="361950"/>
            <a:ext cx="3505200" cy="857250"/>
          </a:xfrm>
        </p:spPr>
        <p:txBody>
          <a:bodyPr/>
          <a:lstStyle>
            <a:lvl1pPr algn="l">
              <a:defRPr/>
            </a:lvl1pPr>
          </a:lstStyle>
          <a:p>
            <a:r>
              <a:rPr lang="en-US" dirty="0"/>
              <a:t>Click to edit Master title style</a:t>
            </a:r>
            <a:endParaRPr lang="en-JM" dirty="0"/>
          </a:p>
        </p:txBody>
      </p:sp>
      <p:sp>
        <p:nvSpPr>
          <p:cNvPr id="11" name="Text Placeholder 17"/>
          <p:cNvSpPr>
            <a:spLocks noGrp="1"/>
          </p:cNvSpPr>
          <p:nvPr>
            <p:ph type="body" sz="quarter" idx="23"/>
          </p:nvPr>
        </p:nvSpPr>
        <p:spPr>
          <a:xfrm>
            <a:off x="5181600" y="971550"/>
            <a:ext cx="3505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50141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53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1CD66C3F-13B1-47BF-B150-BDBD3EDFB8C5}" type="datetime1">
              <a:rPr lang="en-JM" smtClean="0"/>
              <a:t>12/7/2024</a:t>
            </a:fld>
            <a:endParaRPr lang="en-JM" dirty="0"/>
          </a:p>
        </p:txBody>
      </p:sp>
      <p:sp>
        <p:nvSpPr>
          <p:cNvPr id="8" name="Picture Placeholder 7"/>
          <p:cNvSpPr>
            <a:spLocks noGrp="1"/>
          </p:cNvSpPr>
          <p:nvPr>
            <p:ph type="pic" sz="quarter" idx="13"/>
          </p:nvPr>
        </p:nvSpPr>
        <p:spPr>
          <a:xfrm>
            <a:off x="0" y="0"/>
            <a:ext cx="9144000" cy="5143500"/>
          </a:xfrm>
        </p:spPr>
        <p:txBody>
          <a:bodyPr/>
          <a:lstStyle/>
          <a:p>
            <a:endParaRPr lang="en-JM" dirty="0"/>
          </a:p>
        </p:txBody>
      </p:sp>
    </p:spTree>
    <p:extLst>
      <p:ext uri="{BB962C8B-B14F-4D97-AF65-F5344CB8AC3E}">
        <p14:creationId xmlns:p14="http://schemas.microsoft.com/office/powerpoint/2010/main" val="1328874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FD4629C2-BE85-4169-82AB-464DF7657AE2}" type="datetime1">
              <a:rPr lang="en-JM" smtClean="0"/>
              <a:t>12/7/2024</a:t>
            </a:fld>
            <a:endParaRPr lang="en-JM" dirty="0"/>
          </a:p>
        </p:txBody>
      </p:sp>
      <p:sp>
        <p:nvSpPr>
          <p:cNvPr id="8" name="Picture Placeholder 7"/>
          <p:cNvSpPr>
            <a:spLocks noGrp="1"/>
          </p:cNvSpPr>
          <p:nvPr>
            <p:ph type="pic" sz="quarter" idx="13"/>
          </p:nvPr>
        </p:nvSpPr>
        <p:spPr>
          <a:xfrm>
            <a:off x="0" y="1047750"/>
            <a:ext cx="9144000" cy="3581400"/>
          </a:xfrm>
        </p:spPr>
        <p:txBody>
          <a:bodyPr>
            <a:normAutofit/>
          </a:bodyPr>
          <a:lstStyle>
            <a:lvl1pPr marL="0" indent="0">
              <a:buFontTx/>
              <a:buNone/>
              <a:defRPr sz="1800"/>
            </a:lvl1pPr>
          </a:lstStyle>
          <a:p>
            <a:endParaRPr lang="en-JM" dirty="0"/>
          </a:p>
        </p:txBody>
      </p:sp>
      <p:sp>
        <p:nvSpPr>
          <p:cNvPr id="7" name="Title Placeholder 1"/>
          <p:cNvSpPr>
            <a:spLocks noGrp="1"/>
          </p:cNvSpPr>
          <p:nvPr>
            <p:ph type="title"/>
          </p:nvPr>
        </p:nvSpPr>
        <p:spPr>
          <a:xfrm>
            <a:off x="457200" y="85725"/>
            <a:ext cx="82296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Tree>
    <p:extLst>
      <p:ext uri="{BB962C8B-B14F-4D97-AF65-F5344CB8AC3E}">
        <p14:creationId xmlns:p14="http://schemas.microsoft.com/office/powerpoint/2010/main" val="28033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0" y="438150"/>
            <a:ext cx="3810000" cy="857250"/>
          </a:xfrm>
        </p:spPr>
        <p:txBody>
          <a:bodyPr>
            <a:noAutofit/>
          </a:bodyPr>
          <a:lstStyle>
            <a:lvl1pPr algn="l">
              <a:defRPr sz="2000"/>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4CF31F37-9B96-4D7C-B7B5-43F72EAFD648}" type="datetime1">
              <a:rPr lang="en-JM" smtClean="0"/>
              <a:t>12/7/2024</a:t>
            </a:fld>
            <a:endParaRPr lang="en-JM" dirty="0"/>
          </a:p>
        </p:txBody>
      </p:sp>
      <p:sp>
        <p:nvSpPr>
          <p:cNvPr id="8" name="Picture Placeholder 7"/>
          <p:cNvSpPr>
            <a:spLocks noGrp="1"/>
          </p:cNvSpPr>
          <p:nvPr>
            <p:ph type="pic" sz="quarter" idx="13"/>
          </p:nvPr>
        </p:nvSpPr>
        <p:spPr>
          <a:xfrm>
            <a:off x="0" y="0"/>
            <a:ext cx="4572000" cy="5143500"/>
          </a:xfrm>
        </p:spPr>
        <p:txBody>
          <a:bodyPr/>
          <a:lstStyle/>
          <a:p>
            <a:endParaRPr lang="en-JM" dirty="0"/>
          </a:p>
        </p:txBody>
      </p:sp>
      <p:sp>
        <p:nvSpPr>
          <p:cNvPr id="18" name="Text Placeholder 17"/>
          <p:cNvSpPr>
            <a:spLocks noGrp="1"/>
          </p:cNvSpPr>
          <p:nvPr>
            <p:ph type="body" sz="quarter" idx="15"/>
          </p:nvPr>
        </p:nvSpPr>
        <p:spPr>
          <a:xfrm>
            <a:off x="5029200" y="2046269"/>
            <a:ext cx="3505200" cy="9906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791200" y="3189271"/>
            <a:ext cx="2438400" cy="307975"/>
          </a:xfrm>
          <a:prstGeom prst="rect">
            <a:avLst/>
          </a:prstGeom>
          <a:noFill/>
        </p:spPr>
        <p:txBody>
          <a:bodyPr>
            <a:no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791200" y="3714750"/>
            <a:ext cx="2438400" cy="465119"/>
          </a:xfrm>
          <a:prstGeom prst="rect">
            <a:avLst/>
          </a:prstGeom>
          <a:noFill/>
        </p:spPr>
        <p:txBody>
          <a:bodyPr>
            <a:no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809752"/>
            <a:ext cx="3505200" cy="357187"/>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
        <p:nvSpPr>
          <p:cNvPr id="12" name="Text Placeholder 17"/>
          <p:cNvSpPr>
            <a:spLocks noGrp="1"/>
          </p:cNvSpPr>
          <p:nvPr>
            <p:ph type="body" sz="quarter" idx="23"/>
          </p:nvPr>
        </p:nvSpPr>
        <p:spPr>
          <a:xfrm>
            <a:off x="5029200" y="1028700"/>
            <a:ext cx="38100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774DCCC9-5783-4D49-8445-B294FED8C3D2}" type="datetime1">
              <a:rPr lang="en-JM" smtClean="0"/>
              <a:t>12/7/2024</a:t>
            </a:fld>
            <a:endParaRPr lang="en-JM" dirty="0"/>
          </a:p>
        </p:txBody>
      </p:sp>
      <p:sp>
        <p:nvSpPr>
          <p:cNvPr id="7" name="Picture Placeholder 3"/>
          <p:cNvSpPr>
            <a:spLocks noGrp="1"/>
          </p:cNvSpPr>
          <p:nvPr>
            <p:ph type="pic" sz="quarter" idx="63"/>
          </p:nvPr>
        </p:nvSpPr>
        <p:spPr>
          <a:xfrm>
            <a:off x="457200" y="1352550"/>
            <a:ext cx="42672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638800" y="2502870"/>
            <a:ext cx="2994025" cy="678480"/>
          </a:xfrm>
        </p:spPr>
        <p:txBody>
          <a:bodyPr>
            <a:normAutofit/>
          </a:bodyPr>
          <a:lstStyle>
            <a:lvl1pPr marL="0" indent="0">
              <a:buFontTx/>
              <a:buNone/>
              <a:defRPr sz="1100">
                <a:solidFill>
                  <a:schemeClr val="tx1">
                    <a:lumMod val="65000"/>
                    <a:lumOff val="35000"/>
                  </a:schemeClr>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638800" y="2190750"/>
            <a:ext cx="1730375" cy="358775"/>
          </a:xfrm>
        </p:spPr>
        <p:txBody>
          <a:bodyPr>
            <a:noAutofit/>
          </a:bodyPr>
          <a:lstStyle>
            <a:lvl1pPr marL="0" indent="0">
              <a:buFontTx/>
              <a:buNone/>
              <a:defRPr sz="1100">
                <a:solidFill>
                  <a:schemeClr val="tx1">
                    <a:lumMod val="65000"/>
                    <a:lumOff val="35000"/>
                  </a:schemeClr>
                </a:solidFill>
                <a:latin typeface="+mj-lt"/>
                <a:cs typeface="Franklin Gothic Demi Cond" pitchFamily="34" charset="0"/>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Content Placeholder 10"/>
          <p:cNvSpPr>
            <a:spLocks noGrp="1"/>
          </p:cNvSpPr>
          <p:nvPr>
            <p:ph sz="quarter" idx="68" hasCustomPrompt="1"/>
          </p:nvPr>
        </p:nvSpPr>
        <p:spPr>
          <a:xfrm>
            <a:off x="5334000" y="3562350"/>
            <a:ext cx="2743200" cy="381000"/>
          </a:xfrm>
          <a:prstGeom prst="roundRect">
            <a:avLst>
              <a:gd name="adj" fmla="val 16667"/>
            </a:avLst>
          </a:prstGeom>
          <a:solidFill>
            <a:srgbClr val="424C53"/>
          </a:solidFill>
        </p:spPr>
        <p:txBody>
          <a:bodyPr anchor="ctr">
            <a:noAutofit/>
          </a:bodyPr>
          <a:lstStyle>
            <a:lvl1pPr marL="0" indent="0" algn="ctr">
              <a:buFontTx/>
              <a:buNone/>
              <a:defRPr sz="120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a:t>LOREM IPSUM</a:t>
            </a:r>
          </a:p>
        </p:txBody>
      </p:sp>
      <p:sp>
        <p:nvSpPr>
          <p:cNvPr id="17" name="Content Placeholder 10"/>
          <p:cNvSpPr>
            <a:spLocks noGrp="1"/>
          </p:cNvSpPr>
          <p:nvPr>
            <p:ph sz="quarter" idx="69" hasCustomPrompt="1"/>
          </p:nvPr>
        </p:nvSpPr>
        <p:spPr>
          <a:xfrm>
            <a:off x="5334000" y="1657350"/>
            <a:ext cx="762000" cy="284485"/>
          </a:xfrm>
          <a:prstGeom prst="roundRect">
            <a:avLst>
              <a:gd name="adj" fmla="val 8295"/>
            </a:avLst>
          </a:prstGeom>
          <a:solidFill>
            <a:srgbClr val="0070C0"/>
          </a:solidFill>
        </p:spPr>
        <p:txBody>
          <a:bodyPr>
            <a:noAutofit/>
          </a:bodyPr>
          <a:lstStyle>
            <a:lvl1pPr marL="0" indent="0" algn="ctr">
              <a:buFontTx/>
              <a:buNone/>
              <a:defRPr sz="105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a:t>LOREM</a:t>
            </a:r>
          </a:p>
        </p:txBody>
      </p:sp>
      <p:sp>
        <p:nvSpPr>
          <p:cNvPr id="18" name="Content Placeholder 10"/>
          <p:cNvSpPr>
            <a:spLocks noGrp="1"/>
          </p:cNvSpPr>
          <p:nvPr>
            <p:ph sz="quarter" idx="70" hasCustomPrompt="1"/>
          </p:nvPr>
        </p:nvSpPr>
        <p:spPr>
          <a:xfrm>
            <a:off x="7010400" y="1660485"/>
            <a:ext cx="762000" cy="284485"/>
          </a:xfrm>
          <a:prstGeom prst="roundRect">
            <a:avLst>
              <a:gd name="adj" fmla="val 8295"/>
            </a:avLst>
          </a:prstGeom>
          <a:solidFill>
            <a:srgbClr val="424C53"/>
          </a:solidFill>
        </p:spPr>
        <p:txBody>
          <a:bodyPr>
            <a:noAutofit/>
          </a:bodyPr>
          <a:lstStyle>
            <a:lvl1pPr marL="0" indent="0" algn="ctr">
              <a:buFontTx/>
              <a:buNone/>
              <a:defRPr sz="105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a:t>LOREM</a:t>
            </a:r>
          </a:p>
        </p:txBody>
      </p:sp>
      <p:sp>
        <p:nvSpPr>
          <p:cNvPr id="19" name="Content Placeholder 10"/>
          <p:cNvSpPr>
            <a:spLocks noGrp="1"/>
          </p:cNvSpPr>
          <p:nvPr>
            <p:ph sz="quarter" idx="71" hasCustomPrompt="1"/>
          </p:nvPr>
        </p:nvSpPr>
        <p:spPr>
          <a:xfrm>
            <a:off x="6172200" y="1657350"/>
            <a:ext cx="762000" cy="284485"/>
          </a:xfrm>
          <a:prstGeom prst="roundRect">
            <a:avLst>
              <a:gd name="adj" fmla="val 8295"/>
            </a:avLst>
          </a:prstGeom>
          <a:solidFill>
            <a:srgbClr val="7B8F9D"/>
          </a:solidFill>
        </p:spPr>
        <p:txBody>
          <a:bodyPr>
            <a:noAutofit/>
          </a:bodyPr>
          <a:lstStyle>
            <a:lvl1pPr marL="0" indent="0" algn="ctr">
              <a:buFontTx/>
              <a:buNone/>
              <a:defRPr sz="1050">
                <a:solidFill>
                  <a:schemeClr val="bg1"/>
                </a:solidFill>
                <a:latin typeface="+mj-lt"/>
                <a:cs typeface="Franklin Gothic Book" pitchFamily="34" charset="0"/>
              </a:defRPr>
            </a:lvl1pPr>
            <a:lvl2pPr marL="457200" indent="0">
              <a:buFontTx/>
              <a:buNone/>
              <a:defRPr sz="1200">
                <a:latin typeface="Franklin Gothic Medium" pitchFamily="34" charset="0"/>
              </a:defRPr>
            </a:lvl2pPr>
            <a:lvl3pPr marL="914400" indent="0">
              <a:buFontTx/>
              <a:buNone/>
              <a:defRPr sz="1200">
                <a:latin typeface="Franklin Gothic Medium" pitchFamily="34" charset="0"/>
              </a:defRPr>
            </a:lvl3pPr>
            <a:lvl4pPr marL="1371600" indent="0">
              <a:buFontTx/>
              <a:buNone/>
              <a:defRPr sz="1200">
                <a:latin typeface="Franklin Gothic Medium" pitchFamily="34" charset="0"/>
              </a:defRPr>
            </a:lvl4pPr>
            <a:lvl5pPr marL="1828800" indent="0">
              <a:buFontTx/>
              <a:buNone/>
              <a:defRPr sz="1200">
                <a:latin typeface="Franklin Gothic Medium" pitchFamily="34" charset="0"/>
              </a:defRPr>
            </a:lvl5pPr>
          </a:lstStyle>
          <a:p>
            <a:pPr lvl="0"/>
            <a:r>
              <a:rPr lang="en-JM" dirty="0"/>
              <a:t>LOREM</a:t>
            </a:r>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45FEE2C5-825C-409B-BBE1-69B1FFBF2DDD}" type="datetime1">
              <a:rPr lang="en-JM" smtClean="0"/>
              <a:t>12/7/2024</a:t>
            </a:fld>
            <a:endParaRPr lang="en-JM" dirty="0"/>
          </a:p>
        </p:txBody>
      </p:sp>
      <p:sp>
        <p:nvSpPr>
          <p:cNvPr id="8" name="Text Placeholder 3"/>
          <p:cNvSpPr>
            <a:spLocks noGrp="1"/>
          </p:cNvSpPr>
          <p:nvPr>
            <p:ph type="body" sz="quarter" idx="60"/>
          </p:nvPr>
        </p:nvSpPr>
        <p:spPr>
          <a:xfrm>
            <a:off x="4572000" y="1711278"/>
            <a:ext cx="2919699" cy="304800"/>
          </a:xfrm>
        </p:spPr>
        <p:txBody>
          <a:bodyPr anchor="ctr">
            <a:noAutofit/>
          </a:bodyPr>
          <a:lstStyle>
            <a:lvl1pPr marL="0" indent="0" algn="l">
              <a:buFontTx/>
              <a:buNone/>
              <a:defRPr sz="12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9" name="Text Placeholder 7"/>
          <p:cNvSpPr>
            <a:spLocks noGrp="1"/>
          </p:cNvSpPr>
          <p:nvPr>
            <p:ph type="body" sz="quarter" idx="64"/>
          </p:nvPr>
        </p:nvSpPr>
        <p:spPr>
          <a:xfrm>
            <a:off x="4038604" y="3479061"/>
            <a:ext cx="4419603" cy="838200"/>
          </a:xfrm>
        </p:spPr>
        <p:txBody>
          <a:bodyPr>
            <a:noAutofit/>
          </a:bodyPr>
          <a:lstStyle>
            <a:lvl1pPr marL="0" indent="0" algn="l">
              <a:buFontTx/>
              <a:buNone/>
              <a:defRPr sz="1200">
                <a:solidFill>
                  <a:schemeClr val="tx1">
                    <a:lumMod val="65000"/>
                    <a:lumOff val="35000"/>
                  </a:schemeClr>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1" name="Text Placeholder 3"/>
          <p:cNvSpPr>
            <a:spLocks noGrp="1"/>
          </p:cNvSpPr>
          <p:nvPr>
            <p:ph type="body" sz="quarter" idx="70"/>
          </p:nvPr>
        </p:nvSpPr>
        <p:spPr>
          <a:xfrm>
            <a:off x="1143000" y="3867150"/>
            <a:ext cx="2336540" cy="304800"/>
          </a:xfrm>
        </p:spPr>
        <p:txBody>
          <a:bodyPr>
            <a:noAutofit/>
          </a:bodyPr>
          <a:lstStyle>
            <a:lvl1pPr marL="0" indent="0" algn="ctr">
              <a:buFontTx/>
              <a:buNone/>
              <a:defRPr sz="1200">
                <a:solidFill>
                  <a:schemeClr val="tx1">
                    <a:lumMod val="65000"/>
                    <a:lumOff val="35000"/>
                  </a:schemeClr>
                </a:solidFill>
                <a:latin typeface="+mj-lt"/>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8" y="2152650"/>
            <a:ext cx="4081981" cy="876300"/>
          </a:xfrm>
        </p:spPr>
        <p:txBody>
          <a:bodyPr>
            <a:noAutofit/>
          </a:bodyPr>
          <a:lstStyle>
            <a:lvl1pPr marL="0" indent="0" algn="l">
              <a:buFontTx/>
              <a:buNone/>
              <a:defRPr sz="1200">
                <a:solidFill>
                  <a:schemeClr val="tx1">
                    <a:lumMod val="65000"/>
                    <a:lumOff val="35000"/>
                  </a:schemeClr>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1347852" y="1786002"/>
            <a:ext cx="1911096" cy="1911096"/>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Arial" pitchFamily="34" charset="0"/>
              </a:defRPr>
            </a:lvl1pPr>
          </a:lstStyle>
          <a:p>
            <a:endParaRPr lang="en-JM" dirty="0"/>
          </a:p>
        </p:txBody>
      </p:sp>
      <p:sp>
        <p:nvSpPr>
          <p:cNvPr id="18" name="Text Placeholder 3"/>
          <p:cNvSpPr>
            <a:spLocks noGrp="1"/>
          </p:cNvSpPr>
          <p:nvPr>
            <p:ph type="body" sz="quarter" idx="72"/>
          </p:nvPr>
        </p:nvSpPr>
        <p:spPr>
          <a:xfrm>
            <a:off x="4572000" y="3181350"/>
            <a:ext cx="2919699" cy="304800"/>
          </a:xfrm>
        </p:spPr>
        <p:txBody>
          <a:bodyPr anchor="ctr">
            <a:noAutofit/>
          </a:bodyPr>
          <a:lstStyle>
            <a:lvl1pPr marL="0" indent="0" algn="l">
              <a:buFontTx/>
              <a:buNone/>
              <a:defRPr sz="12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12186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FF91ABA6-F974-49D1-B78E-5E0F019F2F20}" type="datetime1">
              <a:rPr lang="en-JM" smtClean="0"/>
              <a:t>12/7/2024</a:t>
            </a:fld>
            <a:endParaRPr lang="en-JM" dirty="0"/>
          </a:p>
        </p:txBody>
      </p:sp>
      <p:cxnSp>
        <p:nvCxnSpPr>
          <p:cNvPr id="8" name="Straight Connector 7"/>
          <p:cNvCxnSpPr/>
          <p:nvPr userDrawn="1"/>
        </p:nvCxnSpPr>
        <p:spPr>
          <a:xfrm>
            <a:off x="4572000" y="1837540"/>
            <a:ext cx="0" cy="16559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609600" y="1861337"/>
            <a:ext cx="2987675" cy="640565"/>
          </a:xfrm>
        </p:spPr>
        <p:txBody>
          <a:bodyPr>
            <a:normAutofit/>
          </a:bodyPr>
          <a:lstStyle>
            <a:lvl1pPr marL="0" indent="0">
              <a:buFontTx/>
              <a:buNone/>
              <a:defRPr sz="1100">
                <a:solidFill>
                  <a:schemeClr val="tx1">
                    <a:lumMod val="65000"/>
                    <a:lumOff val="35000"/>
                  </a:schemeClr>
                </a:solidFill>
              </a:defRPr>
            </a:lvl1pPr>
          </a:lstStyle>
          <a:p>
            <a:pPr lvl="0"/>
            <a:endParaRPr lang="en-JM" dirty="0"/>
          </a:p>
        </p:txBody>
      </p:sp>
      <p:sp>
        <p:nvSpPr>
          <p:cNvPr id="12" name="Text Placeholder 7"/>
          <p:cNvSpPr>
            <a:spLocks noGrp="1"/>
          </p:cNvSpPr>
          <p:nvPr>
            <p:ph type="body" sz="quarter" idx="16"/>
          </p:nvPr>
        </p:nvSpPr>
        <p:spPr>
          <a:xfrm>
            <a:off x="625476" y="1587500"/>
            <a:ext cx="2459037" cy="374650"/>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3" name="Text Placeholder 4"/>
          <p:cNvSpPr>
            <a:spLocks noGrp="1"/>
          </p:cNvSpPr>
          <p:nvPr>
            <p:ph type="body" sz="quarter" idx="17"/>
          </p:nvPr>
        </p:nvSpPr>
        <p:spPr>
          <a:xfrm>
            <a:off x="5257804" y="1854987"/>
            <a:ext cx="2987675" cy="640565"/>
          </a:xfrm>
        </p:spPr>
        <p:txBody>
          <a:bodyPr>
            <a:normAutofit/>
          </a:bodyPr>
          <a:lstStyle>
            <a:lvl1pPr marL="0" indent="0">
              <a:buFontTx/>
              <a:buNone/>
              <a:defRPr sz="1100">
                <a:solidFill>
                  <a:schemeClr val="tx1">
                    <a:lumMod val="65000"/>
                    <a:lumOff val="35000"/>
                  </a:schemeClr>
                </a:solidFill>
              </a:defRPr>
            </a:lvl1pPr>
          </a:lstStyle>
          <a:p>
            <a:pPr lvl="0"/>
            <a:endParaRPr lang="en-JM" dirty="0"/>
          </a:p>
        </p:txBody>
      </p:sp>
      <p:sp>
        <p:nvSpPr>
          <p:cNvPr id="14" name="Text Placeholder 7"/>
          <p:cNvSpPr>
            <a:spLocks noGrp="1"/>
          </p:cNvSpPr>
          <p:nvPr>
            <p:ph type="body" sz="quarter" idx="18"/>
          </p:nvPr>
        </p:nvSpPr>
        <p:spPr>
          <a:xfrm>
            <a:off x="5273679" y="1581149"/>
            <a:ext cx="2459037" cy="374650"/>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6"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751725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FF91ABA6-F974-49D1-B78E-5E0F019F2F20}" type="datetime1">
              <a:rPr lang="en-JM" smtClean="0"/>
              <a:t>12/7/2024</a:t>
            </a:fld>
            <a:endParaRPr lang="en-JM" dirty="0"/>
          </a:p>
        </p:txBody>
      </p:sp>
      <p:cxnSp>
        <p:nvCxnSpPr>
          <p:cNvPr id="8" name="Straight Connector 7"/>
          <p:cNvCxnSpPr/>
          <p:nvPr userDrawn="1"/>
        </p:nvCxnSpPr>
        <p:spPr>
          <a:xfrm>
            <a:off x="4572000" y="1837540"/>
            <a:ext cx="0" cy="16559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609600" y="1816100"/>
            <a:ext cx="2987675" cy="640565"/>
          </a:xfrm>
        </p:spPr>
        <p:txBody>
          <a:bodyPr>
            <a:normAutofit/>
          </a:bodyPr>
          <a:lstStyle>
            <a:lvl1pPr marL="0" indent="0" algn="r">
              <a:buFontTx/>
              <a:buNone/>
              <a:defRPr sz="1100">
                <a:solidFill>
                  <a:schemeClr val="tx1">
                    <a:lumMod val="65000"/>
                    <a:lumOff val="35000"/>
                  </a:schemeClr>
                </a:solidFill>
              </a:defRPr>
            </a:lvl1pPr>
          </a:lstStyle>
          <a:p>
            <a:pPr lvl="0"/>
            <a:endParaRPr lang="en-JM" dirty="0"/>
          </a:p>
        </p:txBody>
      </p:sp>
      <p:sp>
        <p:nvSpPr>
          <p:cNvPr id="12" name="Text Placeholder 7"/>
          <p:cNvSpPr>
            <a:spLocks noGrp="1"/>
          </p:cNvSpPr>
          <p:nvPr>
            <p:ph type="body" sz="quarter" idx="16"/>
          </p:nvPr>
        </p:nvSpPr>
        <p:spPr>
          <a:xfrm>
            <a:off x="1143000" y="1587500"/>
            <a:ext cx="2459037" cy="374650"/>
          </a:xfrm>
        </p:spPr>
        <p:txBody>
          <a:bodyPr>
            <a:noAutofit/>
          </a:bodyPr>
          <a:lstStyle>
            <a:lvl1pPr marL="0" indent="0" algn="r">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3" name="Text Placeholder 4"/>
          <p:cNvSpPr>
            <a:spLocks noGrp="1"/>
          </p:cNvSpPr>
          <p:nvPr>
            <p:ph type="body" sz="quarter" idx="17"/>
          </p:nvPr>
        </p:nvSpPr>
        <p:spPr>
          <a:xfrm>
            <a:off x="5257804" y="1809750"/>
            <a:ext cx="2987675" cy="640565"/>
          </a:xfrm>
        </p:spPr>
        <p:txBody>
          <a:bodyPr>
            <a:normAutofit/>
          </a:bodyPr>
          <a:lstStyle>
            <a:lvl1pPr marL="0" indent="0">
              <a:buFontTx/>
              <a:buNone/>
              <a:defRPr sz="1100">
                <a:solidFill>
                  <a:schemeClr val="tx1">
                    <a:lumMod val="65000"/>
                    <a:lumOff val="35000"/>
                  </a:schemeClr>
                </a:solidFill>
              </a:defRPr>
            </a:lvl1pPr>
          </a:lstStyle>
          <a:p>
            <a:pPr lvl="0"/>
            <a:endParaRPr lang="en-JM" dirty="0"/>
          </a:p>
        </p:txBody>
      </p:sp>
      <p:sp>
        <p:nvSpPr>
          <p:cNvPr id="14" name="Text Placeholder 7"/>
          <p:cNvSpPr>
            <a:spLocks noGrp="1"/>
          </p:cNvSpPr>
          <p:nvPr>
            <p:ph type="body" sz="quarter" idx="18"/>
          </p:nvPr>
        </p:nvSpPr>
        <p:spPr>
          <a:xfrm>
            <a:off x="5273679" y="1581149"/>
            <a:ext cx="2459037" cy="374650"/>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vl2pPr marL="457200" indent="0">
              <a:buFontTx/>
              <a:buNone/>
              <a:defRPr sz="1400">
                <a:solidFill>
                  <a:srgbClr val="0070C0"/>
                </a:solidFill>
              </a:defRPr>
            </a:lvl2pPr>
            <a:lvl3pPr marL="914400" indent="0">
              <a:buFontTx/>
              <a:buNone/>
              <a:defRPr sz="1400">
                <a:solidFill>
                  <a:srgbClr val="0070C0"/>
                </a:solidFill>
              </a:defRPr>
            </a:lvl3pPr>
            <a:lvl4pPr marL="1371600" indent="0">
              <a:buFontTx/>
              <a:buNone/>
              <a:defRPr sz="1400">
                <a:solidFill>
                  <a:srgbClr val="0070C0"/>
                </a:solidFill>
              </a:defRPr>
            </a:lvl4pPr>
            <a:lvl5pPr marL="1828800" indent="0">
              <a:buFontTx/>
              <a:buNone/>
              <a:defRPr sz="1400">
                <a:solidFill>
                  <a:srgbClr val="0070C0"/>
                </a:solidFill>
              </a:defRPr>
            </a:lvl5pPr>
          </a:lstStyle>
          <a:p>
            <a:pPr lvl="0"/>
            <a:endParaRPr lang="en-JM" dirty="0"/>
          </a:p>
        </p:txBody>
      </p:sp>
      <p:sp>
        <p:nvSpPr>
          <p:cNvPr id="16"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988686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8ACF51B5-98A1-4B54-A7E3-5902628B626E}" type="datetime1">
              <a:rPr lang="en-JM" smtClean="0"/>
              <a:t>12/7/2024</a:t>
            </a:fld>
            <a:endParaRPr lang="en-JM" dirty="0"/>
          </a:p>
        </p:txBody>
      </p:sp>
      <p:sp>
        <p:nvSpPr>
          <p:cNvPr id="7" name="Picture Placeholder 17"/>
          <p:cNvSpPr>
            <a:spLocks noGrp="1"/>
          </p:cNvSpPr>
          <p:nvPr>
            <p:ph type="pic" sz="quarter" idx="13"/>
          </p:nvPr>
        </p:nvSpPr>
        <p:spPr>
          <a:xfrm>
            <a:off x="4648200" y="1962152"/>
            <a:ext cx="3924300" cy="2325687"/>
          </a:xfrm>
          <a:prstGeom prst="roundRect">
            <a:avLst>
              <a:gd name="adj" fmla="val 0"/>
            </a:avLst>
          </a:prstGeom>
        </p:spPr>
        <p:txBody>
          <a:bodyPr>
            <a:normAutofit/>
          </a:bodyPr>
          <a:lstStyle>
            <a:lvl1pPr marL="0" indent="0">
              <a:buFontTx/>
              <a:buNone/>
              <a:defRPr sz="1600">
                <a:solidFill>
                  <a:srgbClr val="17252F"/>
                </a:solidFill>
              </a:defRPr>
            </a:lvl1pPr>
          </a:lstStyle>
          <a:p>
            <a:endParaRPr lang="en-JM" dirty="0"/>
          </a:p>
        </p:txBody>
      </p:sp>
      <p:sp>
        <p:nvSpPr>
          <p:cNvPr id="8" name="Text Placeholder 19"/>
          <p:cNvSpPr>
            <a:spLocks noGrp="1"/>
          </p:cNvSpPr>
          <p:nvPr>
            <p:ph type="body" sz="quarter" idx="14"/>
          </p:nvPr>
        </p:nvSpPr>
        <p:spPr>
          <a:xfrm>
            <a:off x="1219200" y="2190751"/>
            <a:ext cx="2971800" cy="833437"/>
          </a:xfrm>
        </p:spPr>
        <p:txBody>
          <a:bodyPr>
            <a:norm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21"/>
          <p:cNvSpPr>
            <a:spLocks noGrp="1"/>
          </p:cNvSpPr>
          <p:nvPr>
            <p:ph type="body" sz="quarter" idx="15"/>
          </p:nvPr>
        </p:nvSpPr>
        <p:spPr>
          <a:xfrm>
            <a:off x="457200" y="1254125"/>
            <a:ext cx="7696200" cy="479425"/>
          </a:xfrm>
        </p:spPr>
        <p:txBody>
          <a:bodyPr>
            <a:noAutofit/>
          </a:bodyPr>
          <a:lstStyle>
            <a:lvl1pPr marL="0" indent="0" algn="ctr">
              <a:buNone/>
              <a:defRPr sz="1100">
                <a:solidFill>
                  <a:schemeClr val="tx1">
                    <a:lumMod val="65000"/>
                    <a:lumOff val="35000"/>
                  </a:schemeClr>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endParaRPr lang="en-JM" dirty="0"/>
          </a:p>
        </p:txBody>
      </p:sp>
      <p:sp>
        <p:nvSpPr>
          <p:cNvPr id="10" name="Text Placeholder 23"/>
          <p:cNvSpPr>
            <a:spLocks noGrp="1"/>
          </p:cNvSpPr>
          <p:nvPr>
            <p:ph type="body" sz="quarter" idx="16"/>
          </p:nvPr>
        </p:nvSpPr>
        <p:spPr>
          <a:xfrm>
            <a:off x="1219200" y="1962150"/>
            <a:ext cx="1828800" cy="357188"/>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stStyle>
          <a:p>
            <a:pPr lvl="0"/>
            <a:endParaRPr lang="en-JM" dirty="0"/>
          </a:p>
        </p:txBody>
      </p:sp>
      <p:sp>
        <p:nvSpPr>
          <p:cNvPr id="11" name="Text Placeholder 19"/>
          <p:cNvSpPr>
            <a:spLocks noGrp="1"/>
          </p:cNvSpPr>
          <p:nvPr>
            <p:ph type="body" sz="quarter" idx="17"/>
          </p:nvPr>
        </p:nvSpPr>
        <p:spPr>
          <a:xfrm>
            <a:off x="1219200" y="3567115"/>
            <a:ext cx="2971800" cy="833437"/>
          </a:xfrm>
        </p:spPr>
        <p:txBody>
          <a:bodyPr>
            <a:normAutofit/>
          </a:bodyPr>
          <a:lstStyle>
            <a:lvl1pPr marL="0" indent="0">
              <a:buFontTx/>
              <a:buNone/>
              <a:defRPr sz="11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3"/>
          <p:cNvSpPr>
            <a:spLocks noGrp="1"/>
          </p:cNvSpPr>
          <p:nvPr>
            <p:ph type="body" sz="quarter" idx="18"/>
          </p:nvPr>
        </p:nvSpPr>
        <p:spPr>
          <a:xfrm>
            <a:off x="1219200" y="3338515"/>
            <a:ext cx="1828800" cy="357188"/>
          </a:xfrm>
        </p:spPr>
        <p:txBody>
          <a:bodyPr>
            <a:noAutofit/>
          </a:bodyPr>
          <a:lstStyle>
            <a:lvl1pPr marL="0" indent="0">
              <a:buFontTx/>
              <a:buNone/>
              <a:defRPr sz="1100">
                <a:solidFill>
                  <a:schemeClr val="tx1">
                    <a:lumMod val="65000"/>
                    <a:lumOff val="35000"/>
                  </a:schemeClr>
                </a:solidFill>
                <a:latin typeface="+mj-lt"/>
                <a:ea typeface="Open Sans" pitchFamily="34" charset="0"/>
                <a:cs typeface="Franklin Gothic Demi Cond" pitchFamily="34" charset="0"/>
              </a:defRPr>
            </a:lvl1pPr>
          </a:lstStyle>
          <a:p>
            <a:pPr lvl="0"/>
            <a:endParaRPr lang="en-JM" dirty="0"/>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909217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8ACF51B5-98A1-4B54-A7E3-5902628B626E}" type="datetime1">
              <a:rPr lang="en-JM" smtClean="0"/>
              <a:t>12/7/2024</a:t>
            </a:fld>
            <a:endParaRPr lang="en-JM" dirty="0"/>
          </a:p>
        </p:txBody>
      </p:sp>
      <p:sp>
        <p:nvSpPr>
          <p:cNvPr id="9" name="Text Placeholder 21"/>
          <p:cNvSpPr>
            <a:spLocks noGrp="1"/>
          </p:cNvSpPr>
          <p:nvPr>
            <p:ph type="body" sz="quarter" idx="15"/>
          </p:nvPr>
        </p:nvSpPr>
        <p:spPr>
          <a:xfrm>
            <a:off x="457200" y="1254125"/>
            <a:ext cx="7924800" cy="479425"/>
          </a:xfrm>
        </p:spPr>
        <p:txBody>
          <a:bodyPr>
            <a:noAutofit/>
          </a:bodyPr>
          <a:lstStyle>
            <a:lvl1pPr marL="0" indent="0" algn="ctr">
              <a:buNone/>
              <a:defRPr sz="1100">
                <a:solidFill>
                  <a:schemeClr val="tx1">
                    <a:lumMod val="65000"/>
                    <a:lumOff val="35000"/>
                  </a:schemeClr>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endParaRPr lang="en-JM" dirty="0"/>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23" name="TextBox 22"/>
          <p:cNvSpPr txBox="1"/>
          <p:nvPr userDrawn="1"/>
        </p:nvSpPr>
        <p:spPr>
          <a:xfrm>
            <a:off x="381000" y="2848384"/>
            <a:ext cx="381000" cy="1015663"/>
          </a:xfrm>
          <a:prstGeom prst="rect">
            <a:avLst/>
          </a:prstGeom>
          <a:noFill/>
        </p:spPr>
        <p:txBody>
          <a:bodyPr wrap="square" rtlCol="0">
            <a:spAutoFit/>
          </a:bodyPr>
          <a:lstStyle/>
          <a:p>
            <a:r>
              <a:rPr lang="en-US" sz="6000" spc="-300" dirty="0">
                <a:solidFill>
                  <a:srgbClr val="CFD6DC"/>
                </a:solidFill>
                <a:latin typeface="Garamond"/>
                <a:cs typeface="Garamond"/>
              </a:rPr>
              <a:t>“</a:t>
            </a:r>
          </a:p>
        </p:txBody>
      </p:sp>
      <p:sp>
        <p:nvSpPr>
          <p:cNvPr id="24" name="TextBox 23"/>
          <p:cNvSpPr txBox="1"/>
          <p:nvPr userDrawn="1"/>
        </p:nvSpPr>
        <p:spPr>
          <a:xfrm>
            <a:off x="3048000" y="2848384"/>
            <a:ext cx="381000" cy="1015663"/>
          </a:xfrm>
          <a:prstGeom prst="rect">
            <a:avLst/>
          </a:prstGeom>
          <a:noFill/>
        </p:spPr>
        <p:txBody>
          <a:bodyPr wrap="square" rtlCol="0">
            <a:spAutoFit/>
          </a:bodyPr>
          <a:lstStyle/>
          <a:p>
            <a:r>
              <a:rPr lang="en-US" sz="6000" spc="-300" dirty="0">
                <a:solidFill>
                  <a:srgbClr val="CFD6DC"/>
                </a:solidFill>
                <a:latin typeface="Garamond"/>
                <a:cs typeface="Garamond"/>
              </a:rPr>
              <a:t>“</a:t>
            </a:r>
          </a:p>
        </p:txBody>
      </p:sp>
      <p:sp>
        <p:nvSpPr>
          <p:cNvPr id="25" name="TextBox 24"/>
          <p:cNvSpPr txBox="1"/>
          <p:nvPr userDrawn="1"/>
        </p:nvSpPr>
        <p:spPr>
          <a:xfrm>
            <a:off x="5715000" y="2823321"/>
            <a:ext cx="381000" cy="1015663"/>
          </a:xfrm>
          <a:prstGeom prst="rect">
            <a:avLst/>
          </a:prstGeom>
          <a:noFill/>
        </p:spPr>
        <p:txBody>
          <a:bodyPr wrap="square" rtlCol="0">
            <a:spAutoFit/>
          </a:bodyPr>
          <a:lstStyle/>
          <a:p>
            <a:r>
              <a:rPr lang="en-US" sz="6000" spc="-300" dirty="0">
                <a:solidFill>
                  <a:srgbClr val="CFD6DC"/>
                </a:solidFill>
                <a:latin typeface="Garamond"/>
                <a:cs typeface="Garamond"/>
              </a:rPr>
              <a:t>“</a:t>
            </a:r>
          </a:p>
        </p:txBody>
      </p:sp>
      <p:sp>
        <p:nvSpPr>
          <p:cNvPr id="26" name="Picture Placeholder 25"/>
          <p:cNvSpPr>
            <a:spLocks noGrp="1"/>
          </p:cNvSpPr>
          <p:nvPr>
            <p:ph type="pic" sz="quarter" idx="24"/>
          </p:nvPr>
        </p:nvSpPr>
        <p:spPr>
          <a:xfrm>
            <a:off x="677390" y="3297174"/>
            <a:ext cx="758952" cy="758952"/>
          </a:xfrm>
          <a:prstGeom prst="ellipse">
            <a:avLst/>
          </a:prstGeom>
        </p:spPr>
        <p:txBody>
          <a:bodyPr>
            <a:normAutofit/>
          </a:bodyPr>
          <a:lstStyle>
            <a:lvl1pPr marL="0" indent="0">
              <a:buNone/>
              <a:defRPr sz="1000"/>
            </a:lvl1pPr>
          </a:lstStyle>
          <a:p>
            <a:endParaRPr lang="en-JM" dirty="0"/>
          </a:p>
        </p:txBody>
      </p:sp>
      <p:sp>
        <p:nvSpPr>
          <p:cNvPr id="28" name="Picture Placeholder 25"/>
          <p:cNvSpPr>
            <a:spLocks noGrp="1"/>
          </p:cNvSpPr>
          <p:nvPr>
            <p:ph type="pic" sz="quarter" idx="25"/>
          </p:nvPr>
        </p:nvSpPr>
        <p:spPr>
          <a:xfrm>
            <a:off x="3392424" y="3297173"/>
            <a:ext cx="758952" cy="758952"/>
          </a:xfrm>
          <a:prstGeom prst="ellipse">
            <a:avLst/>
          </a:prstGeom>
        </p:spPr>
        <p:txBody>
          <a:bodyPr>
            <a:normAutofit/>
          </a:bodyPr>
          <a:lstStyle>
            <a:lvl1pPr marL="0" indent="0">
              <a:buNone/>
              <a:defRPr sz="1000"/>
            </a:lvl1pPr>
          </a:lstStyle>
          <a:p>
            <a:endParaRPr lang="en-JM" dirty="0"/>
          </a:p>
        </p:txBody>
      </p:sp>
      <p:sp>
        <p:nvSpPr>
          <p:cNvPr id="30" name="Picture Placeholder 25"/>
          <p:cNvSpPr>
            <a:spLocks noGrp="1"/>
          </p:cNvSpPr>
          <p:nvPr>
            <p:ph type="pic" sz="quarter" idx="26"/>
          </p:nvPr>
        </p:nvSpPr>
        <p:spPr>
          <a:xfrm>
            <a:off x="6211824" y="3297173"/>
            <a:ext cx="758952" cy="758952"/>
          </a:xfrm>
          <a:prstGeom prst="ellipse">
            <a:avLst/>
          </a:prstGeom>
        </p:spPr>
        <p:txBody>
          <a:bodyPr>
            <a:normAutofit/>
          </a:bodyPr>
          <a:lstStyle>
            <a:lvl1pPr marL="0" indent="0">
              <a:buNone/>
              <a:defRPr sz="1000"/>
            </a:lvl1pPr>
          </a:lstStyle>
          <a:p>
            <a:endParaRPr lang="en-JM" dirty="0"/>
          </a:p>
        </p:txBody>
      </p:sp>
      <p:sp>
        <p:nvSpPr>
          <p:cNvPr id="32" name="Text Placeholder 31"/>
          <p:cNvSpPr>
            <a:spLocks noGrp="1"/>
          </p:cNvSpPr>
          <p:nvPr>
            <p:ph type="body" sz="quarter" idx="27"/>
          </p:nvPr>
        </p:nvSpPr>
        <p:spPr>
          <a:xfrm>
            <a:off x="1600200" y="3533775"/>
            <a:ext cx="1219200" cy="457200"/>
          </a:xfrm>
        </p:spPr>
        <p:txBody>
          <a:bodyPr>
            <a:normAutofit/>
          </a:bodyPr>
          <a:lstStyle>
            <a:lvl1pPr marL="0" indent="0">
              <a:buFontTx/>
              <a:buNone/>
              <a:defRPr sz="1100"/>
            </a:lvl1pPr>
          </a:lstStyle>
          <a:p>
            <a:pPr lvl="0"/>
            <a:endParaRPr lang="en-JM" dirty="0"/>
          </a:p>
        </p:txBody>
      </p:sp>
      <p:sp>
        <p:nvSpPr>
          <p:cNvPr id="33" name="Text Placeholder 31"/>
          <p:cNvSpPr>
            <a:spLocks noGrp="1"/>
          </p:cNvSpPr>
          <p:nvPr>
            <p:ph type="body" sz="quarter" idx="28"/>
          </p:nvPr>
        </p:nvSpPr>
        <p:spPr>
          <a:xfrm>
            <a:off x="4343400" y="3533775"/>
            <a:ext cx="1219200" cy="457200"/>
          </a:xfrm>
        </p:spPr>
        <p:txBody>
          <a:bodyPr>
            <a:normAutofit/>
          </a:bodyPr>
          <a:lstStyle>
            <a:lvl1pPr marL="0" indent="0">
              <a:buFontTx/>
              <a:buNone/>
              <a:defRPr sz="1100"/>
            </a:lvl1pPr>
          </a:lstStyle>
          <a:p>
            <a:pPr lvl="0"/>
            <a:endParaRPr lang="en-JM" dirty="0"/>
          </a:p>
        </p:txBody>
      </p:sp>
      <p:sp>
        <p:nvSpPr>
          <p:cNvPr id="34" name="Text Placeholder 31"/>
          <p:cNvSpPr>
            <a:spLocks noGrp="1"/>
          </p:cNvSpPr>
          <p:nvPr>
            <p:ph type="body" sz="quarter" idx="29"/>
          </p:nvPr>
        </p:nvSpPr>
        <p:spPr>
          <a:xfrm>
            <a:off x="7162800" y="3533775"/>
            <a:ext cx="1219200" cy="457200"/>
          </a:xfrm>
        </p:spPr>
        <p:txBody>
          <a:bodyPr>
            <a:normAutofit/>
          </a:bodyPr>
          <a:lstStyle>
            <a:lvl1pPr marL="0" indent="0">
              <a:buFontTx/>
              <a:buNone/>
              <a:defRPr sz="1100"/>
            </a:lvl1pPr>
          </a:lstStyle>
          <a:p>
            <a:pPr lvl="0"/>
            <a:endParaRPr lang="en-JM" dirty="0"/>
          </a:p>
        </p:txBody>
      </p:sp>
    </p:spTree>
    <p:extLst>
      <p:ext uri="{BB962C8B-B14F-4D97-AF65-F5344CB8AC3E}">
        <p14:creationId xmlns:p14="http://schemas.microsoft.com/office/powerpoint/2010/main" val="2554208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4DA9"/>
                </a:solidFill>
              </a:defRPr>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8C0E4627-DE2B-4CA6-BB37-D8B7D7229481}" type="datetime1">
              <a:rPr lang="en-JM" smtClean="0"/>
              <a:t>12/7/2024</a:t>
            </a:fld>
            <a:endParaRPr lang="en-JM" dirty="0"/>
          </a:p>
        </p:txBody>
      </p:sp>
      <p:sp>
        <p:nvSpPr>
          <p:cNvPr id="23" name="Picture Placeholder 21"/>
          <p:cNvSpPr>
            <a:spLocks noGrp="1"/>
          </p:cNvSpPr>
          <p:nvPr>
            <p:ph type="pic" sz="quarter" idx="15"/>
          </p:nvPr>
        </p:nvSpPr>
        <p:spPr>
          <a:xfrm>
            <a:off x="745315" y="1618814"/>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dirty="0"/>
          </a:p>
        </p:txBody>
      </p:sp>
      <p:sp>
        <p:nvSpPr>
          <p:cNvPr id="24" name="Picture Placeholder 21"/>
          <p:cNvSpPr>
            <a:spLocks noGrp="1"/>
          </p:cNvSpPr>
          <p:nvPr>
            <p:ph type="pic" sz="quarter" idx="65"/>
          </p:nvPr>
        </p:nvSpPr>
        <p:spPr>
          <a:xfrm>
            <a:off x="2780639" y="1657350"/>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dirty="0"/>
          </a:p>
        </p:txBody>
      </p:sp>
      <p:sp>
        <p:nvSpPr>
          <p:cNvPr id="26" name="Picture Placeholder 21"/>
          <p:cNvSpPr>
            <a:spLocks noGrp="1"/>
          </p:cNvSpPr>
          <p:nvPr>
            <p:ph type="pic" sz="quarter" idx="66"/>
          </p:nvPr>
        </p:nvSpPr>
        <p:spPr>
          <a:xfrm>
            <a:off x="4800600" y="1657350"/>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dirty="0"/>
          </a:p>
        </p:txBody>
      </p:sp>
      <p:sp>
        <p:nvSpPr>
          <p:cNvPr id="27" name="Picture Placeholder 21"/>
          <p:cNvSpPr>
            <a:spLocks noGrp="1"/>
          </p:cNvSpPr>
          <p:nvPr>
            <p:ph type="pic" sz="quarter" idx="67"/>
          </p:nvPr>
        </p:nvSpPr>
        <p:spPr>
          <a:xfrm>
            <a:off x="6866088" y="1657350"/>
            <a:ext cx="1371600" cy="1371600"/>
          </a:xfrm>
          <a:prstGeom prst="ellipse">
            <a:avLst/>
          </a:prstGeom>
        </p:spPr>
        <p:txBody>
          <a:bodyPr>
            <a:normAutofit/>
          </a:bodyPr>
          <a:lstStyle>
            <a:lvl1pPr marL="0" indent="0" algn="ctr">
              <a:buFontTx/>
              <a:buNone/>
              <a:defRPr sz="1200">
                <a:solidFill>
                  <a:schemeClr val="bg1">
                    <a:lumMod val="95000"/>
                  </a:schemeClr>
                </a:solidFill>
              </a:defRPr>
            </a:lvl1pPr>
          </a:lstStyle>
          <a:p>
            <a:endParaRPr lang="en-JM" dirty="0"/>
          </a:p>
        </p:txBody>
      </p:sp>
      <p:sp>
        <p:nvSpPr>
          <p:cNvPr id="6" name="Text Placeholder 5"/>
          <p:cNvSpPr>
            <a:spLocks noGrp="1"/>
          </p:cNvSpPr>
          <p:nvPr>
            <p:ph type="body" sz="quarter" idx="68"/>
          </p:nvPr>
        </p:nvSpPr>
        <p:spPr>
          <a:xfrm>
            <a:off x="684213" y="3714750"/>
            <a:ext cx="1843230" cy="533400"/>
          </a:xfrm>
        </p:spPr>
        <p:txBody>
          <a:bodyPr>
            <a:normAutofit/>
          </a:bodyPr>
          <a:lstStyle>
            <a:lvl1pPr marL="0" indent="0">
              <a:buFontTx/>
              <a:buNone/>
              <a:defRPr sz="1050"/>
            </a:lvl1pPr>
          </a:lstStyle>
          <a:p>
            <a:pPr lvl="0"/>
            <a:endParaRPr lang="en-JM" dirty="0"/>
          </a:p>
        </p:txBody>
      </p:sp>
      <p:sp>
        <p:nvSpPr>
          <p:cNvPr id="32" name="Text Placeholder 5"/>
          <p:cNvSpPr>
            <a:spLocks noGrp="1"/>
          </p:cNvSpPr>
          <p:nvPr>
            <p:ph type="body" sz="quarter" idx="69"/>
          </p:nvPr>
        </p:nvSpPr>
        <p:spPr>
          <a:xfrm>
            <a:off x="2728770" y="3714750"/>
            <a:ext cx="1843230" cy="533400"/>
          </a:xfrm>
        </p:spPr>
        <p:txBody>
          <a:bodyPr>
            <a:normAutofit/>
          </a:bodyPr>
          <a:lstStyle>
            <a:lvl1pPr marL="0" indent="0">
              <a:buFontTx/>
              <a:buNone/>
              <a:defRPr sz="1050"/>
            </a:lvl1pPr>
          </a:lstStyle>
          <a:p>
            <a:pPr lvl="0"/>
            <a:endParaRPr lang="en-JM" dirty="0"/>
          </a:p>
        </p:txBody>
      </p:sp>
      <p:sp>
        <p:nvSpPr>
          <p:cNvPr id="12" name="Text Placeholder 11"/>
          <p:cNvSpPr>
            <a:spLocks noGrp="1"/>
          </p:cNvSpPr>
          <p:nvPr>
            <p:ph type="body" sz="quarter" idx="70"/>
          </p:nvPr>
        </p:nvSpPr>
        <p:spPr>
          <a:xfrm>
            <a:off x="684213" y="3186112"/>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14" name="Text Placeholder 13"/>
          <p:cNvSpPr>
            <a:spLocks noGrp="1"/>
          </p:cNvSpPr>
          <p:nvPr>
            <p:ph type="body" sz="quarter" idx="71"/>
          </p:nvPr>
        </p:nvSpPr>
        <p:spPr>
          <a:xfrm>
            <a:off x="684212" y="3365500"/>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35" name="Text Placeholder 11"/>
          <p:cNvSpPr>
            <a:spLocks noGrp="1"/>
          </p:cNvSpPr>
          <p:nvPr>
            <p:ph type="body" sz="quarter" idx="72"/>
          </p:nvPr>
        </p:nvSpPr>
        <p:spPr>
          <a:xfrm>
            <a:off x="2741613" y="3181350"/>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13"/>
          <p:cNvSpPr>
            <a:spLocks noGrp="1"/>
          </p:cNvSpPr>
          <p:nvPr>
            <p:ph type="body" sz="quarter" idx="73"/>
          </p:nvPr>
        </p:nvSpPr>
        <p:spPr>
          <a:xfrm>
            <a:off x="2741612" y="3360738"/>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38" name="Text Placeholder 5"/>
          <p:cNvSpPr>
            <a:spLocks noGrp="1"/>
          </p:cNvSpPr>
          <p:nvPr>
            <p:ph type="body" sz="quarter" idx="74"/>
          </p:nvPr>
        </p:nvSpPr>
        <p:spPr>
          <a:xfrm>
            <a:off x="4800600" y="3714750"/>
            <a:ext cx="1843230" cy="533400"/>
          </a:xfrm>
        </p:spPr>
        <p:txBody>
          <a:bodyPr>
            <a:normAutofit/>
          </a:bodyPr>
          <a:lstStyle>
            <a:lvl1pPr marL="0" indent="0">
              <a:buFontTx/>
              <a:buNone/>
              <a:defRPr sz="1050"/>
            </a:lvl1pPr>
          </a:lstStyle>
          <a:p>
            <a:pPr lvl="0"/>
            <a:endParaRPr lang="en-JM" dirty="0"/>
          </a:p>
        </p:txBody>
      </p:sp>
      <p:sp>
        <p:nvSpPr>
          <p:cNvPr id="39" name="Text Placeholder 11"/>
          <p:cNvSpPr>
            <a:spLocks noGrp="1"/>
          </p:cNvSpPr>
          <p:nvPr>
            <p:ph type="body" sz="quarter" idx="75"/>
          </p:nvPr>
        </p:nvSpPr>
        <p:spPr>
          <a:xfrm>
            <a:off x="4813443" y="3181350"/>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0" name="Text Placeholder 13"/>
          <p:cNvSpPr>
            <a:spLocks noGrp="1"/>
          </p:cNvSpPr>
          <p:nvPr>
            <p:ph type="body" sz="quarter" idx="76"/>
          </p:nvPr>
        </p:nvSpPr>
        <p:spPr>
          <a:xfrm>
            <a:off x="4813442" y="3360738"/>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41" name="Text Placeholder 5"/>
          <p:cNvSpPr>
            <a:spLocks noGrp="1"/>
          </p:cNvSpPr>
          <p:nvPr>
            <p:ph type="body" sz="quarter" idx="77"/>
          </p:nvPr>
        </p:nvSpPr>
        <p:spPr>
          <a:xfrm>
            <a:off x="6919770" y="3714750"/>
            <a:ext cx="1843230" cy="533400"/>
          </a:xfrm>
        </p:spPr>
        <p:txBody>
          <a:bodyPr>
            <a:normAutofit/>
          </a:bodyPr>
          <a:lstStyle>
            <a:lvl1pPr marL="0" indent="0">
              <a:buFontTx/>
              <a:buNone/>
              <a:defRPr sz="1050"/>
            </a:lvl1pPr>
          </a:lstStyle>
          <a:p>
            <a:pPr lvl="0"/>
            <a:endParaRPr lang="en-JM" dirty="0"/>
          </a:p>
        </p:txBody>
      </p:sp>
      <p:sp>
        <p:nvSpPr>
          <p:cNvPr id="42" name="Text Placeholder 11"/>
          <p:cNvSpPr>
            <a:spLocks noGrp="1"/>
          </p:cNvSpPr>
          <p:nvPr>
            <p:ph type="body" sz="quarter" idx="78"/>
          </p:nvPr>
        </p:nvSpPr>
        <p:spPr>
          <a:xfrm>
            <a:off x="6932613" y="3181350"/>
            <a:ext cx="1830387" cy="300038"/>
          </a:xfrm>
        </p:spPr>
        <p:txBody>
          <a:bodyPr>
            <a:noAutofit/>
          </a:bodyPr>
          <a:lstStyle>
            <a:lvl1pPr marL="0" indent="0">
              <a:buFontTx/>
              <a:buNone/>
              <a:defRPr sz="1050" b="1">
                <a:solidFill>
                  <a:srgbClr val="0C4DA9"/>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43" name="Text Placeholder 13"/>
          <p:cNvSpPr>
            <a:spLocks noGrp="1"/>
          </p:cNvSpPr>
          <p:nvPr>
            <p:ph type="body" sz="quarter" idx="79"/>
          </p:nvPr>
        </p:nvSpPr>
        <p:spPr>
          <a:xfrm>
            <a:off x="6932612" y="3360738"/>
            <a:ext cx="1097280" cy="231775"/>
          </a:xfrm>
        </p:spPr>
        <p:txBody>
          <a:bodyPr>
            <a:noAutofit/>
          </a:bodyPr>
          <a:lstStyle>
            <a:lvl1pPr marL="0" indent="0">
              <a:buFontTx/>
              <a:buNone/>
              <a:defRPr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2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4DA9"/>
                </a:solidFill>
              </a:defRPr>
            </a:lvl1pPr>
          </a:lstStyle>
          <a:p>
            <a:r>
              <a:rPr lang="en-US" dirty="0"/>
              <a:t>Click to edit Master title style</a:t>
            </a:r>
            <a:endParaRPr lang="en-JM" dirty="0"/>
          </a:p>
        </p:txBody>
      </p:sp>
      <p:sp>
        <p:nvSpPr>
          <p:cNvPr id="3" name="Content Placeholder 2"/>
          <p:cNvSpPr>
            <a:spLocks noGrp="1"/>
          </p:cNvSpPr>
          <p:nvPr>
            <p:ph idx="1"/>
          </p:nvPr>
        </p:nvSpPr>
        <p:spPr/>
        <p:txBody>
          <a:bodyPr>
            <a:normAutofit/>
          </a:bodyPr>
          <a:lstStyle>
            <a:lvl1pPr>
              <a:defRPr sz="1800">
                <a:solidFill>
                  <a:schemeClr val="tx1">
                    <a:lumMod val="85000"/>
                    <a:lumOff val="15000"/>
                  </a:schemeClr>
                </a:solidFill>
              </a:defRPr>
            </a:lvl1pPr>
            <a:lvl2pPr>
              <a:defRPr sz="1600">
                <a:solidFill>
                  <a:schemeClr val="tx1">
                    <a:lumMod val="85000"/>
                    <a:lumOff val="15000"/>
                  </a:schemeClr>
                </a:solidFill>
              </a:defRPr>
            </a:lvl2pPr>
            <a:lvl3pPr>
              <a:defRPr sz="1400">
                <a:solidFill>
                  <a:schemeClr val="tx1">
                    <a:lumMod val="85000"/>
                    <a:lumOff val="15000"/>
                  </a:schemeClr>
                </a:solidFill>
              </a:defRPr>
            </a:lvl3pPr>
            <a:lvl4pPr>
              <a:defRPr sz="1200">
                <a:solidFill>
                  <a:schemeClr val="tx1">
                    <a:lumMod val="85000"/>
                    <a:lumOff val="15000"/>
                  </a:schemeClr>
                </a:solidFill>
              </a:defRPr>
            </a:lvl4pPr>
            <a:lvl5pPr>
              <a:defRPr sz="12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3D8CED22-1324-420F-9DDB-486C9C86AD19}" type="datetime1">
              <a:rPr lang="en-JM" smtClean="0"/>
              <a:t>12/7/2024</a:t>
            </a:fld>
            <a:endParaRPr lang="en-JM" dirty="0"/>
          </a:p>
        </p:txBody>
      </p:sp>
      <p:sp>
        <p:nvSpPr>
          <p:cNvPr id="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22527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6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BB94B3F8-6268-4052-B0FB-448A863636EB}" type="datetime1">
              <a:rPr lang="en-JM" smtClean="0"/>
              <a:t>12/7/2024</a:t>
            </a:fld>
            <a:endParaRPr lang="en-JM" dirty="0"/>
          </a:p>
        </p:txBody>
      </p:sp>
    </p:spTree>
    <p:extLst>
      <p:ext uri="{BB962C8B-B14F-4D97-AF65-F5344CB8AC3E}">
        <p14:creationId xmlns:p14="http://schemas.microsoft.com/office/powerpoint/2010/main" val="4145827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57200" y="1321594"/>
            <a:ext cx="4038600" cy="292655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321594"/>
            <a:ext cx="4038600" cy="292655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Date Placeholder 4"/>
          <p:cNvSpPr>
            <a:spLocks noGrp="1"/>
          </p:cNvSpPr>
          <p:nvPr>
            <p:ph type="dt" sz="half" idx="10"/>
          </p:nvPr>
        </p:nvSpPr>
        <p:spPr>
          <a:xfrm>
            <a:off x="6705600" y="133350"/>
            <a:ext cx="2133600" cy="273844"/>
          </a:xfrm>
          <a:prstGeom prst="rect">
            <a:avLst/>
          </a:prstGeom>
        </p:spPr>
        <p:txBody>
          <a:bodyPr/>
          <a:lstStyle/>
          <a:p>
            <a:fld id="{66D98FCD-D03E-42F2-9B1E-C43514318C53}" type="datetime1">
              <a:rPr lang="en-JM" smtClean="0"/>
              <a:t>12/7/2024</a:t>
            </a:fld>
            <a:endParaRPr lang="en-JM" dirty="0"/>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128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813"/>
            <a:ext cx="8229600" cy="857250"/>
          </a:xfrm>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457200" y="1532335"/>
            <a:ext cx="4040188" cy="479822"/>
          </a:xfrm>
        </p:spPr>
        <p:txBody>
          <a:bodyPr anchor="b">
            <a:normAutofit/>
          </a:bodyPr>
          <a:lstStyle>
            <a:lvl1pPr marL="0" indent="0">
              <a:buNone/>
              <a:defRPr sz="1200" b="1">
                <a:solidFill>
                  <a:srgbClr val="424C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12156"/>
            <a:ext cx="4040188" cy="2540794"/>
          </a:xfrm>
        </p:spPr>
        <p:txBody>
          <a:bodyPr>
            <a:normAutofit/>
          </a:bodyPr>
          <a:lstStyle>
            <a:lvl1pPr>
              <a:defRPr sz="1400">
                <a:solidFill>
                  <a:schemeClr val="bg1">
                    <a:lumMod val="65000"/>
                  </a:schemeClr>
                </a:solidFill>
              </a:defRPr>
            </a:lvl1pPr>
            <a:lvl2pPr>
              <a:defRPr sz="1200">
                <a:solidFill>
                  <a:schemeClr val="bg1">
                    <a:lumMod val="65000"/>
                  </a:schemeClr>
                </a:solidFill>
              </a:defRPr>
            </a:lvl2pPr>
            <a:lvl3pPr>
              <a:defRPr sz="1100">
                <a:solidFill>
                  <a:schemeClr val="bg1">
                    <a:lumMod val="65000"/>
                  </a:schemeClr>
                </a:solidFill>
              </a:defRPr>
            </a:lvl3pPr>
            <a:lvl4pPr>
              <a:defRPr sz="1050">
                <a:solidFill>
                  <a:schemeClr val="bg1">
                    <a:lumMod val="65000"/>
                  </a:schemeClr>
                </a:solidFill>
              </a:defRPr>
            </a:lvl4pPr>
            <a:lvl5pPr>
              <a:defRPr sz="1050">
                <a:solidFill>
                  <a:schemeClr val="bg1">
                    <a:lumMod val="6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0" y="1532335"/>
            <a:ext cx="4041775" cy="479822"/>
          </a:xfrm>
        </p:spPr>
        <p:txBody>
          <a:bodyPr anchor="b">
            <a:normAutofit/>
          </a:bodyPr>
          <a:lstStyle>
            <a:lvl1pPr marL="0" indent="0">
              <a:buNone/>
              <a:defRPr sz="1200" b="1">
                <a:solidFill>
                  <a:srgbClr val="424C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012156"/>
            <a:ext cx="4041775" cy="2540794"/>
          </a:xfrm>
        </p:spPr>
        <p:txBody>
          <a:bodyPr>
            <a:normAutofit/>
          </a:bodyPr>
          <a:lstStyle>
            <a:lvl1pPr>
              <a:defRPr sz="1400">
                <a:solidFill>
                  <a:schemeClr val="bg1">
                    <a:lumMod val="65000"/>
                  </a:schemeClr>
                </a:solidFill>
              </a:defRPr>
            </a:lvl1pPr>
            <a:lvl2pPr>
              <a:defRPr sz="1200">
                <a:solidFill>
                  <a:schemeClr val="bg1">
                    <a:lumMod val="65000"/>
                  </a:schemeClr>
                </a:solidFill>
              </a:defRPr>
            </a:lvl2pPr>
            <a:lvl3pPr>
              <a:defRPr sz="1100">
                <a:solidFill>
                  <a:schemeClr val="bg1">
                    <a:lumMod val="65000"/>
                  </a:schemeClr>
                </a:solidFill>
              </a:defRPr>
            </a:lvl3pPr>
            <a:lvl4pPr>
              <a:defRPr sz="1050">
                <a:solidFill>
                  <a:schemeClr val="bg1">
                    <a:lumMod val="65000"/>
                  </a:schemeClr>
                </a:solidFill>
              </a:defRPr>
            </a:lvl4pPr>
            <a:lvl5pPr>
              <a:defRPr sz="1050">
                <a:solidFill>
                  <a:schemeClr val="bg1">
                    <a:lumMod val="6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Text Placeholder 17"/>
          <p:cNvSpPr>
            <a:spLocks noGrp="1"/>
          </p:cNvSpPr>
          <p:nvPr>
            <p:ph type="body" sz="quarter" idx="23"/>
          </p:nvPr>
        </p:nvSpPr>
        <p:spPr>
          <a:xfrm>
            <a:off x="457200" y="879872"/>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36456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t>12/7/2024</a:t>
            </a:fld>
            <a:endParaRPr lang="en-JM" dirty="0"/>
          </a:p>
        </p:txBody>
      </p:sp>
      <p:sp>
        <p:nvSpPr>
          <p:cNvPr id="7"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9" name="Rectangle 8"/>
          <p:cNvSpPr/>
          <p:nvPr userDrawn="1"/>
        </p:nvSpPr>
        <p:spPr>
          <a:xfrm>
            <a:off x="533400" y="1809750"/>
            <a:ext cx="3124200" cy="2057400"/>
          </a:xfrm>
          <a:prstGeom prst="rect">
            <a:avLst/>
          </a:prstGeom>
          <a:solidFill>
            <a:srgbClr val="0C4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t>12/7/2024</a:t>
            </a:fld>
            <a:endParaRPr lang="en-JM" dirty="0"/>
          </a:p>
        </p:txBody>
      </p:sp>
      <p:sp>
        <p:nvSpPr>
          <p:cNvPr id="10"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6" name="Picture 5" descr="iPad-Retina-Display-M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6600" y="1295400"/>
            <a:ext cx="2552878" cy="3562350"/>
          </a:xfrm>
          <a:prstGeom prst="rect">
            <a:avLst/>
          </a:prstGeom>
        </p:spPr>
      </p:pic>
      <p:sp>
        <p:nvSpPr>
          <p:cNvPr id="12" name="Picture Placeholder 20"/>
          <p:cNvSpPr>
            <a:spLocks noGrp="1"/>
          </p:cNvSpPr>
          <p:nvPr>
            <p:ph type="pic" sz="quarter" idx="24"/>
          </p:nvPr>
        </p:nvSpPr>
        <p:spPr>
          <a:xfrm>
            <a:off x="3581400" y="1676400"/>
            <a:ext cx="1956816" cy="2362200"/>
          </a:xfrm>
        </p:spPr>
        <p:txBody>
          <a:bodyPr/>
          <a:lstStyle/>
          <a:p>
            <a:endParaRPr lang="en-JM" dirty="0"/>
          </a:p>
        </p:txBody>
      </p:sp>
    </p:spTree>
    <p:extLst>
      <p:ext uri="{BB962C8B-B14F-4D97-AF65-F5344CB8AC3E}">
        <p14:creationId xmlns:p14="http://schemas.microsoft.com/office/powerpoint/2010/main" val="3759775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t>12/7/2024</a:t>
            </a:fld>
            <a:endParaRPr lang="en-JM" dirty="0"/>
          </a:p>
        </p:txBody>
      </p:sp>
      <p:sp>
        <p:nvSpPr>
          <p:cNvPr id="23" name="Text Placeholder 22"/>
          <p:cNvSpPr>
            <a:spLocks noGrp="1"/>
          </p:cNvSpPr>
          <p:nvPr>
            <p:ph type="body" sz="quarter" idx="25"/>
          </p:nvPr>
        </p:nvSpPr>
        <p:spPr>
          <a:xfrm>
            <a:off x="762000" y="2038350"/>
            <a:ext cx="3429000" cy="990600"/>
          </a:xfrm>
        </p:spPr>
        <p:txBody>
          <a:bodyPr>
            <a:normAutofit/>
          </a:bodyPr>
          <a:lstStyle>
            <a:lvl1pPr marL="0" indent="0">
              <a:buFontTx/>
              <a:buNone/>
              <a:defRPr sz="1100">
                <a:solidFill>
                  <a:schemeClr val="tx1">
                    <a:lumMod val="65000"/>
                    <a:lumOff val="35000"/>
                  </a:schemeClr>
                </a:solidFill>
              </a:defRPr>
            </a:lvl1pPr>
            <a:lvl2pPr marL="457200" indent="0">
              <a:buFontTx/>
              <a:buNone/>
              <a:defRPr sz="1000">
                <a:solidFill>
                  <a:schemeClr val="bg1">
                    <a:lumMod val="65000"/>
                  </a:schemeClr>
                </a:solidFill>
              </a:defRPr>
            </a:lvl2pPr>
            <a:lvl3pPr marL="914400" indent="0">
              <a:buFontTx/>
              <a:buNone/>
              <a:defRPr sz="1000">
                <a:solidFill>
                  <a:schemeClr val="bg1">
                    <a:lumMod val="65000"/>
                  </a:schemeClr>
                </a:solidFill>
              </a:defRPr>
            </a:lvl3pPr>
            <a:lvl4pPr marL="1371600" indent="0">
              <a:buFontTx/>
              <a:buNone/>
              <a:defRPr sz="1000">
                <a:solidFill>
                  <a:schemeClr val="bg1">
                    <a:lumMod val="65000"/>
                  </a:schemeClr>
                </a:solidFill>
              </a:defRPr>
            </a:lvl4pPr>
            <a:lvl5pPr marL="1828800" indent="0">
              <a:buFontTx/>
              <a:buNone/>
              <a:defRPr sz="1000">
                <a:solidFill>
                  <a:schemeClr val="bg1">
                    <a:lumMod val="65000"/>
                  </a:schemeClr>
                </a:solidFill>
              </a:defRPr>
            </a:lvl5pPr>
          </a:lstStyle>
          <a:p>
            <a:pPr lvl="0"/>
            <a:endParaRPr lang="en-JM" dirty="0"/>
          </a:p>
        </p:txBody>
      </p:sp>
      <p:sp>
        <p:nvSpPr>
          <p:cNvPr id="25" name="Text Placeholder 24"/>
          <p:cNvSpPr>
            <a:spLocks noGrp="1"/>
          </p:cNvSpPr>
          <p:nvPr>
            <p:ph type="body" sz="quarter" idx="26"/>
          </p:nvPr>
        </p:nvSpPr>
        <p:spPr>
          <a:xfrm>
            <a:off x="762000" y="1809750"/>
            <a:ext cx="2286000" cy="304800"/>
          </a:xfrm>
        </p:spPr>
        <p:txBody>
          <a:bodyPr>
            <a:noAutofit/>
          </a:bodyPr>
          <a:lstStyle>
            <a:lvl1pPr marL="0" indent="0">
              <a:buFontTx/>
              <a:buNone/>
              <a:defRPr sz="11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9" name="Text Placeholder 28"/>
          <p:cNvSpPr>
            <a:spLocks noGrp="1"/>
          </p:cNvSpPr>
          <p:nvPr>
            <p:ph type="body" sz="quarter" idx="27"/>
          </p:nvPr>
        </p:nvSpPr>
        <p:spPr>
          <a:xfrm>
            <a:off x="1143000" y="3114675"/>
            <a:ext cx="12192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30" name="Text Placeholder 28"/>
          <p:cNvSpPr>
            <a:spLocks noGrp="1"/>
          </p:cNvSpPr>
          <p:nvPr>
            <p:ph type="body" sz="quarter" idx="28"/>
          </p:nvPr>
        </p:nvSpPr>
        <p:spPr>
          <a:xfrm>
            <a:off x="2819400" y="3114750"/>
            <a:ext cx="14478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31" name="Text Placeholder 28"/>
          <p:cNvSpPr>
            <a:spLocks noGrp="1"/>
          </p:cNvSpPr>
          <p:nvPr>
            <p:ph type="body" sz="quarter" idx="29"/>
          </p:nvPr>
        </p:nvSpPr>
        <p:spPr>
          <a:xfrm>
            <a:off x="1143000" y="3638475"/>
            <a:ext cx="12192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32" name="Text Placeholder 28"/>
          <p:cNvSpPr>
            <a:spLocks noGrp="1"/>
          </p:cNvSpPr>
          <p:nvPr>
            <p:ph type="body" sz="quarter" idx="30"/>
          </p:nvPr>
        </p:nvSpPr>
        <p:spPr>
          <a:xfrm>
            <a:off x="2819400" y="3638550"/>
            <a:ext cx="1447800" cy="304800"/>
          </a:xfrm>
        </p:spPr>
        <p:txBody>
          <a:bodyPr>
            <a:noAutofit/>
          </a:bodyPr>
          <a:lstStyle>
            <a:lvl1pPr marL="0" indent="0">
              <a:buFontTx/>
              <a:buNone/>
              <a:defRPr sz="1100">
                <a:solidFill>
                  <a:schemeClr val="tx1">
                    <a:lumMod val="65000"/>
                    <a:lumOff val="35000"/>
                  </a:schemeClr>
                </a:solidFill>
              </a:defRPr>
            </a:lvl1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6" name="Picture 5" descr="iPad-Retina-Display-M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0" y="1276350"/>
            <a:ext cx="2590800" cy="3615267"/>
          </a:xfrm>
          <a:prstGeom prst="rect">
            <a:avLst/>
          </a:prstGeom>
        </p:spPr>
      </p:pic>
      <p:sp>
        <p:nvSpPr>
          <p:cNvPr id="21" name="Picture Placeholder 20"/>
          <p:cNvSpPr>
            <a:spLocks noGrp="1"/>
          </p:cNvSpPr>
          <p:nvPr>
            <p:ph type="pic" sz="quarter" idx="24"/>
          </p:nvPr>
        </p:nvSpPr>
        <p:spPr>
          <a:xfrm>
            <a:off x="5638800" y="1657350"/>
            <a:ext cx="1981200" cy="2438400"/>
          </a:xfrm>
        </p:spPr>
        <p:txBody>
          <a:bodyPr/>
          <a:lstStyle/>
          <a:p>
            <a:endParaRPr lang="en-JM" dirty="0"/>
          </a:p>
        </p:txBody>
      </p:sp>
    </p:spTree>
    <p:extLst>
      <p:ext uri="{BB962C8B-B14F-4D97-AF65-F5344CB8AC3E}">
        <p14:creationId xmlns:p14="http://schemas.microsoft.com/office/powerpoint/2010/main" val="1014011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t>12/7/2024</a:t>
            </a:fld>
            <a:endParaRPr lang="en-JM" dirty="0"/>
          </a:p>
        </p:txBody>
      </p:sp>
      <p:sp>
        <p:nvSpPr>
          <p:cNvPr id="14" name="Text Placeholder 13"/>
          <p:cNvSpPr>
            <a:spLocks noGrp="1"/>
          </p:cNvSpPr>
          <p:nvPr>
            <p:ph type="body" sz="quarter" idx="24"/>
          </p:nvPr>
        </p:nvSpPr>
        <p:spPr>
          <a:xfrm>
            <a:off x="1066800" y="3021012"/>
            <a:ext cx="2362200" cy="384175"/>
          </a:xfrm>
        </p:spPr>
        <p:txBody>
          <a:bodyPr>
            <a:noAutofit/>
          </a:bodyPr>
          <a:lstStyle>
            <a:lvl1pPr marL="0" indent="0">
              <a:buFontTx/>
              <a:buNone/>
              <a:defRPr sz="1100">
                <a:solidFill>
                  <a:schemeClr val="tx1">
                    <a:lumMod val="65000"/>
                    <a:lumOff val="35000"/>
                  </a:schemeClr>
                </a:solidFill>
              </a:defRPr>
            </a:lvl1pPr>
            <a:lvl2pPr marL="457200" indent="0">
              <a:buFontTx/>
              <a:buNone/>
              <a:defRPr sz="1050">
                <a:solidFill>
                  <a:schemeClr val="bg1">
                    <a:lumMod val="65000"/>
                  </a:schemeClr>
                </a:solidFill>
              </a:defRPr>
            </a:lvl2pPr>
            <a:lvl3pPr marL="914400" indent="0">
              <a:buFontTx/>
              <a:buNone/>
              <a:defRPr sz="1050">
                <a:solidFill>
                  <a:schemeClr val="bg1">
                    <a:lumMod val="65000"/>
                  </a:schemeClr>
                </a:solidFill>
              </a:defRPr>
            </a:lvl3pPr>
            <a:lvl4pPr marL="1371600" indent="0">
              <a:buFontTx/>
              <a:buNone/>
              <a:defRPr sz="1050">
                <a:solidFill>
                  <a:schemeClr val="bg1">
                    <a:lumMod val="65000"/>
                  </a:schemeClr>
                </a:solidFill>
              </a:defRPr>
            </a:lvl4pPr>
            <a:lvl5pPr marL="1828800" indent="0">
              <a:buFontTx/>
              <a:buNone/>
              <a:defRPr sz="1050">
                <a:solidFill>
                  <a:schemeClr val="bg1">
                    <a:lumMod val="65000"/>
                  </a:schemeClr>
                </a:solidFill>
              </a:defRPr>
            </a:lvl5pPr>
          </a:lstStyle>
          <a:p>
            <a:pPr lvl="0"/>
            <a:endParaRPr lang="en-JM" dirty="0"/>
          </a:p>
        </p:txBody>
      </p:sp>
      <p:sp>
        <p:nvSpPr>
          <p:cNvPr id="16" name="Text Placeholder 15"/>
          <p:cNvSpPr>
            <a:spLocks noGrp="1"/>
          </p:cNvSpPr>
          <p:nvPr>
            <p:ph type="body" sz="quarter" idx="25"/>
          </p:nvPr>
        </p:nvSpPr>
        <p:spPr>
          <a:xfrm>
            <a:off x="1066800" y="3554412"/>
            <a:ext cx="2590800" cy="465138"/>
          </a:xfrm>
        </p:spPr>
        <p:txBody>
          <a:bodyPr>
            <a:noAutofit/>
          </a:bodyPr>
          <a:lstStyle>
            <a:lvl1pPr marL="0" indent="0">
              <a:buFontTx/>
              <a:buNone/>
              <a:defRPr sz="1100">
                <a:solidFill>
                  <a:schemeClr val="tx1">
                    <a:lumMod val="65000"/>
                    <a:lumOff val="35000"/>
                  </a:schemeClr>
                </a:solidFill>
                <a:latin typeface="+mj-lt"/>
              </a:defRPr>
            </a:lvl1pPr>
            <a:lvl2pPr marL="457200" indent="0">
              <a:buFontTx/>
              <a:buNone/>
              <a:defRPr sz="1050">
                <a:solidFill>
                  <a:schemeClr val="bg1">
                    <a:lumMod val="65000"/>
                  </a:schemeClr>
                </a:solidFill>
                <a:latin typeface="+mj-lt"/>
              </a:defRPr>
            </a:lvl2pPr>
            <a:lvl3pPr marL="914400" indent="0">
              <a:buFontTx/>
              <a:buNone/>
              <a:defRPr sz="1050">
                <a:solidFill>
                  <a:schemeClr val="bg1">
                    <a:lumMod val="65000"/>
                  </a:schemeClr>
                </a:solidFill>
                <a:latin typeface="+mj-lt"/>
              </a:defRPr>
            </a:lvl3pPr>
            <a:lvl4pPr marL="1371600" indent="0">
              <a:buFontTx/>
              <a:buNone/>
              <a:defRPr sz="1050">
                <a:solidFill>
                  <a:schemeClr val="bg1">
                    <a:lumMod val="65000"/>
                  </a:schemeClr>
                </a:solidFill>
                <a:latin typeface="+mj-lt"/>
              </a:defRPr>
            </a:lvl4pPr>
            <a:lvl5pPr marL="1828800" indent="0">
              <a:buFontTx/>
              <a:buNone/>
              <a:defRPr sz="1050">
                <a:solidFill>
                  <a:schemeClr val="bg1">
                    <a:lumMod val="65000"/>
                  </a:schemeClr>
                </a:solidFill>
                <a:latin typeface="+mj-lt"/>
              </a:defRPr>
            </a:lvl5pPr>
          </a:lstStyle>
          <a:p>
            <a:pPr lvl="0"/>
            <a:endParaRPr lang="en-JM" dirty="0"/>
          </a:p>
        </p:txBody>
      </p:sp>
      <p:sp>
        <p:nvSpPr>
          <p:cNvPr id="18" name="Text Placeholder 17"/>
          <p:cNvSpPr>
            <a:spLocks noGrp="1"/>
          </p:cNvSpPr>
          <p:nvPr>
            <p:ph type="body" sz="quarter" idx="26"/>
          </p:nvPr>
        </p:nvSpPr>
        <p:spPr>
          <a:xfrm>
            <a:off x="457200" y="1835150"/>
            <a:ext cx="3429000" cy="1041400"/>
          </a:xfrm>
        </p:spPr>
        <p:txBody>
          <a:bodyPr>
            <a:noAutofit/>
          </a:bodyPr>
          <a:lstStyle>
            <a:lvl1pPr marL="0" indent="0">
              <a:buFontTx/>
              <a:buNone/>
              <a:defRPr sz="1100">
                <a:solidFill>
                  <a:schemeClr val="tx1">
                    <a:lumMod val="65000"/>
                    <a:lumOff val="35000"/>
                  </a:schemeClr>
                </a:solidFill>
                <a:latin typeface="+mj-lt"/>
              </a:defRPr>
            </a:lvl1pPr>
            <a:lvl2pPr marL="457200" indent="0">
              <a:buFontTx/>
              <a:buNone/>
              <a:defRPr sz="1050">
                <a:solidFill>
                  <a:schemeClr val="bg1">
                    <a:lumMod val="65000"/>
                  </a:schemeClr>
                </a:solidFill>
                <a:latin typeface="+mj-lt"/>
              </a:defRPr>
            </a:lvl2pPr>
            <a:lvl3pPr marL="914400" indent="0">
              <a:buFontTx/>
              <a:buNone/>
              <a:defRPr sz="1050">
                <a:solidFill>
                  <a:schemeClr val="bg1">
                    <a:lumMod val="65000"/>
                  </a:schemeClr>
                </a:solidFill>
                <a:latin typeface="+mj-lt"/>
              </a:defRPr>
            </a:lvl3pPr>
            <a:lvl4pPr marL="1371600" indent="0">
              <a:buFontTx/>
              <a:buNone/>
              <a:defRPr sz="1050">
                <a:solidFill>
                  <a:schemeClr val="bg1">
                    <a:lumMod val="65000"/>
                  </a:schemeClr>
                </a:solidFill>
                <a:latin typeface="+mj-lt"/>
              </a:defRPr>
            </a:lvl4pPr>
            <a:lvl5pPr marL="1828800" indent="0">
              <a:buFontTx/>
              <a:buNone/>
              <a:defRPr sz="1050">
                <a:solidFill>
                  <a:schemeClr val="bg1">
                    <a:lumMod val="65000"/>
                  </a:schemeClr>
                </a:solidFill>
                <a:latin typeface="+mj-lt"/>
              </a:defRPr>
            </a:lvl5pPr>
          </a:lstStyle>
          <a:p>
            <a:pPr lvl="0"/>
            <a:endParaRPr lang="en-JM" dirty="0"/>
          </a:p>
        </p:txBody>
      </p:sp>
      <p:sp>
        <p:nvSpPr>
          <p:cNvPr id="20" name="Text Placeholder 19"/>
          <p:cNvSpPr>
            <a:spLocks noGrp="1"/>
          </p:cNvSpPr>
          <p:nvPr>
            <p:ph type="body" sz="quarter" idx="27"/>
          </p:nvPr>
        </p:nvSpPr>
        <p:spPr>
          <a:xfrm>
            <a:off x="457200" y="1581150"/>
            <a:ext cx="2362200" cy="357188"/>
          </a:xfrm>
        </p:spPr>
        <p:txBody>
          <a:bodyPr>
            <a:noAutofit/>
          </a:bodyPr>
          <a:lstStyle>
            <a:lvl1pPr marL="0" indent="0">
              <a:buFontTx/>
              <a:buNone/>
              <a:defRPr sz="1100">
                <a:solidFill>
                  <a:schemeClr val="tx1">
                    <a:lumMod val="65000"/>
                    <a:lumOff val="35000"/>
                  </a:schemeClr>
                </a:solidFill>
              </a:defRPr>
            </a:lvl1pPr>
            <a:lvl2pPr marL="457200" indent="0">
              <a:buFontTx/>
              <a:buNone/>
              <a:defRPr sz="1100">
                <a:solidFill>
                  <a:srgbClr val="424C53"/>
                </a:solidFill>
              </a:defRPr>
            </a:lvl2pPr>
            <a:lvl3pPr marL="914400" indent="0">
              <a:buFontTx/>
              <a:buNone/>
              <a:defRPr sz="1100">
                <a:solidFill>
                  <a:srgbClr val="424C53"/>
                </a:solidFill>
              </a:defRPr>
            </a:lvl3pPr>
            <a:lvl4pPr marL="1371600" indent="0">
              <a:buFontTx/>
              <a:buNone/>
              <a:defRPr sz="1100">
                <a:solidFill>
                  <a:srgbClr val="424C53"/>
                </a:solidFill>
              </a:defRPr>
            </a:lvl4pPr>
            <a:lvl5pPr marL="1828800" indent="0">
              <a:buFontTx/>
              <a:buNone/>
              <a:defRPr sz="1100">
                <a:solidFill>
                  <a:srgbClr val="424C53"/>
                </a:solidFill>
              </a:defRPr>
            </a:lvl5pPr>
          </a:lstStyle>
          <a:p>
            <a:pPr lvl="0"/>
            <a:endParaRPr lang="en-JM" dirty="0"/>
          </a:p>
        </p:txBody>
      </p:sp>
      <p:sp>
        <p:nvSpPr>
          <p:cNvPr id="15"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6" name="Picture 5" descr="iPhone-5C-Multi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0" y="1123950"/>
            <a:ext cx="1752600" cy="3314872"/>
          </a:xfrm>
          <a:prstGeom prst="rect">
            <a:avLst/>
          </a:prstGeom>
        </p:spPr>
      </p:pic>
      <p:sp>
        <p:nvSpPr>
          <p:cNvPr id="22" name="Picture Placeholder 21"/>
          <p:cNvSpPr>
            <a:spLocks noGrp="1"/>
          </p:cNvSpPr>
          <p:nvPr>
            <p:ph type="pic" sz="quarter" idx="28"/>
          </p:nvPr>
        </p:nvSpPr>
        <p:spPr>
          <a:xfrm>
            <a:off x="5105400" y="1657350"/>
            <a:ext cx="1259400" cy="2286000"/>
          </a:xfrm>
        </p:spPr>
        <p:txBody>
          <a:bodyPr/>
          <a:lstStyle/>
          <a:p>
            <a:endParaRPr lang="en-JM" dirty="0"/>
          </a:p>
        </p:txBody>
      </p:sp>
      <p:pic>
        <p:nvPicPr>
          <p:cNvPr id="17" name="Picture 16" descr="iPhone-5C-Multi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1123950"/>
            <a:ext cx="1752600" cy="3314872"/>
          </a:xfrm>
          <a:prstGeom prst="rect">
            <a:avLst/>
          </a:prstGeom>
        </p:spPr>
      </p:pic>
      <p:sp>
        <p:nvSpPr>
          <p:cNvPr id="19" name="Picture Placeholder 21"/>
          <p:cNvSpPr>
            <a:spLocks noGrp="1"/>
          </p:cNvSpPr>
          <p:nvPr>
            <p:ph type="pic" sz="quarter" idx="29"/>
          </p:nvPr>
        </p:nvSpPr>
        <p:spPr>
          <a:xfrm>
            <a:off x="6781800" y="1657350"/>
            <a:ext cx="1259400" cy="2286000"/>
          </a:xfrm>
        </p:spPr>
        <p:txBody>
          <a:bodyPr/>
          <a:lstStyle/>
          <a:p>
            <a:endParaRPr lang="en-JM" dirty="0"/>
          </a:p>
        </p:txBody>
      </p:sp>
    </p:spTree>
    <p:extLst>
      <p:ext uri="{BB962C8B-B14F-4D97-AF65-F5344CB8AC3E}">
        <p14:creationId xmlns:p14="http://schemas.microsoft.com/office/powerpoint/2010/main" val="386625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t>12/7/2024</a:t>
            </a:fld>
            <a:endParaRPr lang="en-JM" dirty="0"/>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746064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3" name="Date Placeholder 2"/>
          <p:cNvSpPr>
            <a:spLocks noGrp="1"/>
          </p:cNvSpPr>
          <p:nvPr>
            <p:ph type="dt" sz="half" idx="10"/>
          </p:nvPr>
        </p:nvSpPr>
        <p:spPr>
          <a:xfrm>
            <a:off x="6705600" y="133350"/>
            <a:ext cx="2133600" cy="273844"/>
          </a:xfrm>
          <a:prstGeom prst="rect">
            <a:avLst/>
          </a:prstGeom>
        </p:spPr>
        <p:txBody>
          <a:bodyPr/>
          <a:lstStyle/>
          <a:p>
            <a:fld id="{F835776F-E560-4B35-AB3E-77ED94C2C251}" type="datetime1">
              <a:rPr lang="en-JM" smtClean="0"/>
              <a:t>12/7/2024</a:t>
            </a:fld>
            <a:endParaRPr lang="en-JM" dirty="0"/>
          </a:p>
        </p:txBody>
      </p:sp>
      <p:sp>
        <p:nvSpPr>
          <p:cNvPr id="7"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133350"/>
            <a:ext cx="2133600" cy="273844"/>
          </a:xfrm>
          <a:prstGeom prst="rect">
            <a:avLst/>
          </a:prstGeom>
        </p:spPr>
        <p:txBody>
          <a:bodyPr/>
          <a:lstStyle/>
          <a:p>
            <a:fld id="{3FF0BD8D-2677-4165-B62C-266DE53F0C2F}" type="datetime1">
              <a:rPr lang="en-JM" smtClean="0"/>
              <a:t>12/7/2024</a:t>
            </a:fld>
            <a:endParaRPr lang="en-JM" dirty="0"/>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4DA9"/>
                </a:solidFill>
              </a:defRPr>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9E9AC54A-676B-4975-9EF1-3F5C4FD04691}" type="datetime1">
              <a:rPr lang="en-JM" smtClean="0"/>
              <a:t>12/7/2024</a:t>
            </a:fld>
            <a:endParaRPr lang="en-JM" dirty="0"/>
          </a:p>
        </p:txBody>
      </p:sp>
      <p:sp>
        <p:nvSpPr>
          <p:cNvPr id="8" name="Picture Placeholder 24"/>
          <p:cNvSpPr>
            <a:spLocks noGrp="1"/>
          </p:cNvSpPr>
          <p:nvPr>
            <p:ph type="pic" sz="quarter" idx="14"/>
          </p:nvPr>
        </p:nvSpPr>
        <p:spPr>
          <a:xfrm>
            <a:off x="457200" y="1352550"/>
            <a:ext cx="2671762" cy="3006727"/>
          </a:xfrm>
        </p:spPr>
        <p:txBody>
          <a:bodyPr>
            <a:normAutofit/>
          </a:bodyPr>
          <a:lstStyle>
            <a:lvl1pPr marL="0" indent="0">
              <a:buFontTx/>
              <a:buNone/>
              <a:defRPr sz="1200">
                <a:solidFill>
                  <a:srgbClr val="17375E"/>
                </a:solidFill>
              </a:defRPr>
            </a:lvl1pPr>
          </a:lstStyle>
          <a:p>
            <a:endParaRPr lang="en-JM" dirty="0"/>
          </a:p>
        </p:txBody>
      </p:sp>
      <p:sp>
        <p:nvSpPr>
          <p:cNvPr id="9" name="Text Placeholder 26"/>
          <p:cNvSpPr>
            <a:spLocks noGrp="1"/>
          </p:cNvSpPr>
          <p:nvPr>
            <p:ph type="body" sz="quarter" idx="15"/>
          </p:nvPr>
        </p:nvSpPr>
        <p:spPr>
          <a:xfrm>
            <a:off x="3733800" y="1817688"/>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1809750"/>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3405328"/>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397390"/>
            <a:ext cx="2127250" cy="830262"/>
          </a:xfrm>
        </p:spPr>
        <p:txBody>
          <a:bodyPr>
            <a:noAutofit/>
          </a:bodyPr>
          <a:lstStyle>
            <a:lvl1pPr marL="0" indent="0">
              <a:buFontTx/>
              <a:buNone/>
              <a:defRPr sz="1100">
                <a:solidFill>
                  <a:schemeClr val="tx1">
                    <a:lumMod val="65000"/>
                    <a:lumOff val="35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517508"/>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517508"/>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101835"/>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101835"/>
            <a:ext cx="1600200" cy="308115"/>
          </a:xfrm>
        </p:spPr>
        <p:txBody>
          <a:bodyPr>
            <a:normAutofit/>
          </a:bodyPr>
          <a:lstStyle>
            <a:lvl1pPr marL="0" indent="0">
              <a:buFontTx/>
              <a:buNone/>
              <a:defRPr sz="1100" b="0">
                <a:solidFill>
                  <a:srgbClr val="424C53"/>
                </a:solidFill>
                <a:latin typeface="+mj-lt"/>
                <a:ea typeface="Open Sans" pitchFamily="34" charset="0"/>
                <a:cs typeface="Franklin Gothic Demi Cond"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0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4DA9"/>
                </a:solidFill>
              </a:defRPr>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9E9AC54A-676B-4975-9EF1-3F5C4FD04691}" type="datetime1">
              <a:rPr lang="en-JM" smtClean="0"/>
              <a:t>12/7/2024</a:t>
            </a:fld>
            <a:endParaRPr lang="en-JM" dirty="0"/>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3" name="Picture 2" descr="iMac-mock-up-diferents-vie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4600" y="1123950"/>
            <a:ext cx="4419600" cy="3684048"/>
          </a:xfrm>
          <a:prstGeom prst="rect">
            <a:avLst/>
          </a:prstGeom>
        </p:spPr>
      </p:pic>
      <p:sp>
        <p:nvSpPr>
          <p:cNvPr id="19" name="Picture Placeholder 9"/>
          <p:cNvSpPr>
            <a:spLocks noGrp="1"/>
          </p:cNvSpPr>
          <p:nvPr>
            <p:ph type="pic" sz="quarter" idx="24"/>
          </p:nvPr>
        </p:nvSpPr>
        <p:spPr>
          <a:xfrm>
            <a:off x="2895600" y="1428750"/>
            <a:ext cx="3657600" cy="2209800"/>
          </a:xfrm>
        </p:spPr>
        <p:txBody>
          <a:bodyPr/>
          <a:lstStyle/>
          <a:p>
            <a:endParaRPr lang="en-US" dirty="0"/>
          </a:p>
        </p:txBody>
      </p:sp>
    </p:spTree>
    <p:extLst>
      <p:ext uri="{BB962C8B-B14F-4D97-AF65-F5344CB8AC3E}">
        <p14:creationId xmlns:p14="http://schemas.microsoft.com/office/powerpoint/2010/main" val="162568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555AFD0F-5A60-4362-A3AE-D1E505CB00FF}" type="datetime1">
              <a:rPr lang="en-JM" smtClean="0"/>
              <a:t>12/7/2024</a:t>
            </a:fld>
            <a:endParaRPr lang="en-JM" dirty="0"/>
          </a:p>
        </p:txBody>
      </p:sp>
      <p:sp>
        <p:nvSpPr>
          <p:cNvPr id="7" name="Content Placeholder 13"/>
          <p:cNvSpPr>
            <a:spLocks noGrp="1"/>
          </p:cNvSpPr>
          <p:nvPr>
            <p:ph sz="quarter" idx="13"/>
          </p:nvPr>
        </p:nvSpPr>
        <p:spPr>
          <a:xfrm>
            <a:off x="609600" y="2057400"/>
            <a:ext cx="2362200" cy="2266950"/>
          </a:xfrm>
        </p:spPr>
        <p:txBody>
          <a:bodyPr>
            <a:normAutofit/>
          </a:bodyPr>
          <a:lstStyle>
            <a:lvl1pPr algn="l">
              <a:buNone/>
              <a:defRPr sz="1100">
                <a:solidFill>
                  <a:schemeClr val="tx1">
                    <a:lumMod val="65000"/>
                    <a:lumOff val="35000"/>
                  </a:schemeClr>
                </a:solidFill>
                <a:latin typeface="Calibri"/>
                <a:cs typeface="Calibri"/>
              </a:defRPr>
            </a:lvl1pPr>
          </a:lstStyle>
          <a:p>
            <a:pPr lvl="0"/>
            <a:endParaRPr lang="en-JM" dirty="0"/>
          </a:p>
        </p:txBody>
      </p:sp>
      <p:sp>
        <p:nvSpPr>
          <p:cNvPr id="8" name="Content Placeholder 38"/>
          <p:cNvSpPr>
            <a:spLocks noGrp="1"/>
          </p:cNvSpPr>
          <p:nvPr>
            <p:ph sz="quarter" idx="39"/>
          </p:nvPr>
        </p:nvSpPr>
        <p:spPr>
          <a:xfrm>
            <a:off x="1139952" y="1581150"/>
            <a:ext cx="1984248" cy="347472"/>
          </a:xfrm>
          <a:prstGeom prst="rect">
            <a:avLst/>
          </a:prstGeom>
          <a:noFill/>
          <a:ln>
            <a:noFill/>
          </a:ln>
        </p:spPr>
        <p:txBody>
          <a:bodyPr anchor="ctr">
            <a:noAutofit/>
          </a:bodyPr>
          <a:lstStyle>
            <a:lvl1pPr algn="l">
              <a:buNone/>
              <a:defRPr sz="1100" b="0">
                <a:solidFill>
                  <a:schemeClr val="tx1">
                    <a:lumMod val="65000"/>
                    <a:lumOff val="35000"/>
                  </a:schemeClr>
                </a:solidFill>
                <a:latin typeface="+mj-lt"/>
                <a:ea typeface="Open Sans Extrabold" pitchFamily="34" charset="0"/>
                <a:cs typeface="Franklin Gothic Demi Cond" pitchFamily="34" charset="0"/>
              </a:defRPr>
            </a:lvl1pPr>
          </a:lstStyle>
          <a:p>
            <a:pPr lvl="0"/>
            <a:endParaRPr lang="en-JM" dirty="0"/>
          </a:p>
        </p:txBody>
      </p:sp>
      <p:sp>
        <p:nvSpPr>
          <p:cNvPr id="9" name="Content Placeholder 13"/>
          <p:cNvSpPr>
            <a:spLocks noGrp="1"/>
          </p:cNvSpPr>
          <p:nvPr>
            <p:ph sz="quarter" idx="42"/>
          </p:nvPr>
        </p:nvSpPr>
        <p:spPr>
          <a:xfrm>
            <a:off x="3429000" y="2057400"/>
            <a:ext cx="2362200" cy="2266950"/>
          </a:xfrm>
        </p:spPr>
        <p:txBody>
          <a:bodyPr>
            <a:normAutofit/>
          </a:bodyPr>
          <a:lstStyle>
            <a:lvl1pPr algn="l">
              <a:buNone/>
              <a:defRPr sz="1100">
                <a:solidFill>
                  <a:schemeClr val="tx1">
                    <a:lumMod val="65000"/>
                    <a:lumOff val="35000"/>
                  </a:schemeClr>
                </a:solidFill>
                <a:latin typeface="Calibri"/>
                <a:cs typeface="Calibri"/>
              </a:defRPr>
            </a:lvl1pPr>
          </a:lstStyle>
          <a:p>
            <a:pPr lvl="0"/>
            <a:endParaRPr lang="en-JM" dirty="0"/>
          </a:p>
        </p:txBody>
      </p:sp>
      <p:sp>
        <p:nvSpPr>
          <p:cNvPr id="10" name="Content Placeholder 13"/>
          <p:cNvSpPr>
            <a:spLocks noGrp="1"/>
          </p:cNvSpPr>
          <p:nvPr>
            <p:ph sz="quarter" idx="43"/>
          </p:nvPr>
        </p:nvSpPr>
        <p:spPr>
          <a:xfrm>
            <a:off x="6324600" y="2057400"/>
            <a:ext cx="2362200" cy="2266950"/>
          </a:xfrm>
        </p:spPr>
        <p:txBody>
          <a:bodyPr>
            <a:normAutofit/>
          </a:bodyPr>
          <a:lstStyle>
            <a:lvl1pPr algn="l">
              <a:buNone/>
              <a:defRPr sz="1100">
                <a:solidFill>
                  <a:schemeClr val="tx1">
                    <a:lumMod val="65000"/>
                    <a:lumOff val="35000"/>
                  </a:schemeClr>
                </a:solidFill>
                <a:latin typeface="Calibri"/>
                <a:cs typeface="Calibri"/>
              </a:defRPr>
            </a:lvl1pPr>
          </a:lstStyle>
          <a:p>
            <a:pPr lvl="0"/>
            <a:endParaRPr lang="en-JM" dirty="0"/>
          </a:p>
        </p:txBody>
      </p:sp>
      <p:sp>
        <p:nvSpPr>
          <p:cNvPr id="11" name="Content Placeholder 38"/>
          <p:cNvSpPr>
            <a:spLocks noGrp="1"/>
          </p:cNvSpPr>
          <p:nvPr>
            <p:ph sz="quarter" idx="60"/>
          </p:nvPr>
        </p:nvSpPr>
        <p:spPr>
          <a:xfrm>
            <a:off x="3886200" y="1581150"/>
            <a:ext cx="1984248" cy="347472"/>
          </a:xfrm>
          <a:prstGeom prst="rect">
            <a:avLst/>
          </a:prstGeom>
          <a:noFill/>
          <a:ln>
            <a:noFill/>
          </a:ln>
        </p:spPr>
        <p:txBody>
          <a:bodyPr anchor="ctr">
            <a:noAutofit/>
          </a:bodyPr>
          <a:lstStyle>
            <a:lvl1pPr algn="l">
              <a:buNone/>
              <a:defRPr sz="1100" b="0">
                <a:solidFill>
                  <a:schemeClr val="tx1">
                    <a:lumMod val="65000"/>
                    <a:lumOff val="35000"/>
                  </a:schemeClr>
                </a:solidFill>
                <a:latin typeface="+mj-lt"/>
                <a:ea typeface="Open Sans Extrabold" pitchFamily="34" charset="0"/>
                <a:cs typeface="Franklin Gothic Demi Cond" pitchFamily="34" charset="0"/>
              </a:defRPr>
            </a:lvl1pPr>
          </a:lstStyle>
          <a:p>
            <a:pPr lvl="0"/>
            <a:endParaRPr lang="en-JM" dirty="0"/>
          </a:p>
        </p:txBody>
      </p:sp>
      <p:sp>
        <p:nvSpPr>
          <p:cNvPr id="12" name="Content Placeholder 38"/>
          <p:cNvSpPr>
            <a:spLocks noGrp="1"/>
          </p:cNvSpPr>
          <p:nvPr>
            <p:ph sz="quarter" idx="61"/>
          </p:nvPr>
        </p:nvSpPr>
        <p:spPr>
          <a:xfrm>
            <a:off x="6781800" y="1581150"/>
            <a:ext cx="1984248" cy="347472"/>
          </a:xfrm>
          <a:prstGeom prst="rect">
            <a:avLst/>
          </a:prstGeom>
          <a:noFill/>
          <a:ln>
            <a:noFill/>
          </a:ln>
        </p:spPr>
        <p:txBody>
          <a:bodyPr anchor="ctr">
            <a:noAutofit/>
          </a:bodyPr>
          <a:lstStyle>
            <a:lvl1pPr algn="l">
              <a:buNone/>
              <a:defRPr sz="1100" b="0">
                <a:solidFill>
                  <a:schemeClr val="tx1">
                    <a:lumMod val="65000"/>
                    <a:lumOff val="35000"/>
                  </a:schemeClr>
                </a:solidFill>
                <a:latin typeface="+mj-lt"/>
                <a:ea typeface="Open Sans Extrabold" pitchFamily="34" charset="0"/>
                <a:cs typeface="Franklin Gothic Demi Cond" pitchFamily="34" charset="0"/>
              </a:defRPr>
            </a:lvl1pPr>
          </a:lstStyle>
          <a:p>
            <a:pPr lvl="0"/>
            <a:endParaRPr lang="en-JM" dirty="0"/>
          </a:p>
        </p:txBody>
      </p:sp>
      <p:sp>
        <p:nvSpPr>
          <p:cNvPr id="14"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5ADC7B7F-37C7-4ACB-B980-BD10B26F79EE}" type="datetime1">
              <a:rPr lang="en-JM" smtClean="0"/>
              <a:t>12/7/2024</a:t>
            </a:fld>
            <a:endParaRPr lang="en-JM" dirty="0"/>
          </a:p>
        </p:txBody>
      </p:sp>
      <p:sp>
        <p:nvSpPr>
          <p:cNvPr id="7" name="Text Placeholder 5"/>
          <p:cNvSpPr>
            <a:spLocks noGrp="1"/>
          </p:cNvSpPr>
          <p:nvPr>
            <p:ph type="body" sz="quarter" idx="13"/>
          </p:nvPr>
        </p:nvSpPr>
        <p:spPr>
          <a:xfrm>
            <a:off x="457200" y="1428750"/>
            <a:ext cx="8229600" cy="2971800"/>
          </a:xfrm>
        </p:spPr>
        <p:txBody>
          <a:bodyPr>
            <a:normAutofit/>
          </a:bodyPr>
          <a:lstStyle>
            <a:lvl1pPr marL="342900" indent="-342900">
              <a:buFont typeface="Courier New" pitchFamily="49" charset="0"/>
              <a:buChar char="o"/>
              <a:defRPr sz="1200">
                <a:solidFill>
                  <a:srgbClr val="17252F"/>
                </a:solidFill>
                <a:latin typeface="+mj-lt"/>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1070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4" name="Date Placeholder 3"/>
          <p:cNvSpPr>
            <a:spLocks noGrp="1"/>
          </p:cNvSpPr>
          <p:nvPr>
            <p:ph type="dt" sz="half" idx="10"/>
          </p:nvPr>
        </p:nvSpPr>
        <p:spPr>
          <a:xfrm>
            <a:off x="6705600" y="133350"/>
            <a:ext cx="2133600" cy="273844"/>
          </a:xfrm>
          <a:prstGeom prst="rect">
            <a:avLst/>
          </a:prstGeom>
        </p:spPr>
        <p:txBody>
          <a:bodyPr/>
          <a:lstStyle/>
          <a:p>
            <a:fld id="{5ADC7B7F-37C7-4ACB-B980-BD10B26F79EE}" type="datetime1">
              <a:rPr lang="en-JM" smtClean="0"/>
              <a:t>12/7/2024</a:t>
            </a:fld>
            <a:endParaRPr lang="en-JM" dirty="0"/>
          </a:p>
        </p:txBody>
      </p:sp>
      <p:sp>
        <p:nvSpPr>
          <p:cNvPr id="9" name="Text Placeholder 17"/>
          <p:cNvSpPr>
            <a:spLocks noGrp="1"/>
          </p:cNvSpPr>
          <p:nvPr>
            <p:ph type="body" sz="quarter" idx="23"/>
          </p:nvPr>
        </p:nvSpPr>
        <p:spPr>
          <a:xfrm>
            <a:off x="457200" y="876300"/>
            <a:ext cx="5029200" cy="323850"/>
          </a:xfrm>
        </p:spPr>
        <p:txBody>
          <a:bodyPr>
            <a:noAutofit/>
          </a:bodyPr>
          <a:lstStyle>
            <a:lvl1pPr marL="0" indent="0" algn="l">
              <a:buFontTx/>
              <a:buNone/>
              <a:defRPr sz="1200" b="1">
                <a:solidFill>
                  <a:srgbClr val="595959"/>
                </a:solidFill>
                <a:latin typeface="Open Sans Light"/>
                <a:ea typeface="Open Sans" panose="020B0606030504020204" pitchFamily="34" charset="0"/>
                <a:cs typeface="Open Sans Light"/>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11" name="Picture Placeholder 10"/>
          <p:cNvSpPr>
            <a:spLocks noGrp="1"/>
          </p:cNvSpPr>
          <p:nvPr>
            <p:ph type="pic" sz="quarter" idx="24"/>
          </p:nvPr>
        </p:nvSpPr>
        <p:spPr>
          <a:xfrm>
            <a:off x="2514600" y="1638000"/>
            <a:ext cx="1752600" cy="2514600"/>
          </a:xfrm>
        </p:spPr>
        <p:txBody>
          <a:bodyPr/>
          <a:lstStyle/>
          <a:p>
            <a:endParaRPr lang="en-US" dirty="0"/>
          </a:p>
        </p:txBody>
      </p:sp>
      <p:sp>
        <p:nvSpPr>
          <p:cNvPr id="13" name="Picture Placeholder 10"/>
          <p:cNvSpPr>
            <a:spLocks noGrp="1"/>
          </p:cNvSpPr>
          <p:nvPr>
            <p:ph type="pic" sz="quarter" idx="25"/>
          </p:nvPr>
        </p:nvSpPr>
        <p:spPr>
          <a:xfrm>
            <a:off x="6324600" y="1638000"/>
            <a:ext cx="1752600" cy="2514600"/>
          </a:xfrm>
        </p:spPr>
        <p:txBody>
          <a:bodyPr/>
          <a:lstStyle/>
          <a:p>
            <a:endParaRPr lang="en-US" dirty="0"/>
          </a:p>
        </p:txBody>
      </p:sp>
    </p:spTree>
    <p:extLst>
      <p:ext uri="{BB962C8B-B14F-4D97-AF65-F5344CB8AC3E}">
        <p14:creationId xmlns:p14="http://schemas.microsoft.com/office/powerpoint/2010/main" val="24669355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003"/>
            <a:ext cx="8229600" cy="480547"/>
          </a:xfrm>
          <a:prstGeom prst="rect">
            <a:avLst/>
          </a:prstGeom>
        </p:spPr>
        <p:txBody>
          <a:bodyPr vert="horz" lIns="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65440" y="742956"/>
            <a:ext cx="8229600" cy="39623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grpSp>
        <p:nvGrpSpPr>
          <p:cNvPr id="11" name="Group 15"/>
          <p:cNvGrpSpPr>
            <a:grpSpLocks/>
          </p:cNvGrpSpPr>
          <p:nvPr userDrawn="1"/>
        </p:nvGrpSpPr>
        <p:grpSpPr bwMode="auto">
          <a:xfrm>
            <a:off x="1210242" y="4955588"/>
            <a:ext cx="5831958" cy="9525"/>
            <a:chOff x="548640" y="914400"/>
            <a:chExt cx="8046720" cy="9144"/>
          </a:xfrm>
        </p:grpSpPr>
        <p:cxnSp>
          <p:nvCxnSpPr>
            <p:cNvPr id="12" name="Straight Connector 11"/>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 Placeholder 6"/>
          <p:cNvSpPr txBox="1">
            <a:spLocks/>
          </p:cNvSpPr>
          <p:nvPr userDrawn="1"/>
        </p:nvSpPr>
        <p:spPr>
          <a:xfrm>
            <a:off x="7086600" y="4781550"/>
            <a:ext cx="1676400" cy="3048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JM" sz="800" b="1" dirty="0">
                <a:solidFill>
                  <a:srgbClr val="0C4DA9"/>
                </a:solidFill>
                <a:latin typeface="Open Sans"/>
                <a:ea typeface="Open Sans" pitchFamily="34" charset="0"/>
                <a:cs typeface="Open Sans"/>
              </a:rPr>
              <a:t>Integrated Data Services</a:t>
            </a:r>
          </a:p>
        </p:txBody>
      </p:sp>
      <p:pic>
        <p:nvPicPr>
          <p:cNvPr id="20" name="Picture 19"/>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480680" y="4860419"/>
            <a:ext cx="548240" cy="209388"/>
          </a:xfrm>
          <a:prstGeom prst="rect">
            <a:avLst/>
          </a:prstGeom>
        </p:spPr>
      </p:pic>
      <p:cxnSp>
        <p:nvCxnSpPr>
          <p:cNvPr id="5" name="Straight Connector 4">
            <a:extLst>
              <a:ext uri="{FF2B5EF4-FFF2-40B4-BE49-F238E27FC236}">
                <a16:creationId xmlns:a16="http://schemas.microsoft.com/office/drawing/2014/main" id="{130CC06F-D880-83B2-8440-E00BAA767A9E}"/>
              </a:ext>
            </a:extLst>
          </p:cNvPr>
          <p:cNvCxnSpPr/>
          <p:nvPr userDrawn="1"/>
        </p:nvCxnSpPr>
        <p:spPr>
          <a:xfrm>
            <a:off x="453080" y="666750"/>
            <a:ext cx="8237840" cy="4297"/>
          </a:xfrm>
          <a:prstGeom prst="line">
            <a:avLst/>
          </a:prstGeom>
          <a:ln w="28575">
            <a:solidFill>
              <a:srgbClr val="295D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711" r:id="rId1"/>
    <p:sldLayoutId id="2147483649" r:id="rId2"/>
    <p:sldLayoutId id="2147483679" r:id="rId3"/>
    <p:sldLayoutId id="2147483650" r:id="rId4"/>
    <p:sldLayoutId id="2147483706" r:id="rId5"/>
    <p:sldLayoutId id="2147483707" r:id="rId6"/>
    <p:sldLayoutId id="2147483688" r:id="rId7"/>
    <p:sldLayoutId id="2147483684" r:id="rId8"/>
    <p:sldLayoutId id="2147483708" r:id="rId9"/>
    <p:sldLayoutId id="2147483683" r:id="rId10"/>
    <p:sldLayoutId id="2147483703" r:id="rId11"/>
    <p:sldLayoutId id="2147483704" r:id="rId12"/>
    <p:sldLayoutId id="2147483705" r:id="rId13"/>
    <p:sldLayoutId id="2147483680" r:id="rId14"/>
    <p:sldLayoutId id="2147483681" r:id="rId15"/>
    <p:sldLayoutId id="2147483677" r:id="rId16"/>
    <p:sldLayoutId id="2147483709" r:id="rId17"/>
    <p:sldLayoutId id="2147483690" r:id="rId18"/>
    <p:sldLayoutId id="2147483675" r:id="rId19"/>
    <p:sldLayoutId id="2147483671" r:id="rId20"/>
    <p:sldLayoutId id="2147483691" r:id="rId21"/>
    <p:sldLayoutId id="2147483669" r:id="rId22"/>
    <p:sldLayoutId id="2147483667" r:id="rId23"/>
    <p:sldLayoutId id="2147483663" r:id="rId24"/>
    <p:sldLayoutId id="2147483662" r:id="rId25"/>
    <p:sldLayoutId id="2147483702" r:id="rId26"/>
    <p:sldLayoutId id="2147483661" r:id="rId27"/>
    <p:sldLayoutId id="2147483710" r:id="rId28"/>
    <p:sldLayoutId id="2147483660" r:id="rId29"/>
    <p:sldLayoutId id="2147483651" r:id="rId30"/>
    <p:sldLayoutId id="2147483652" r:id="rId31"/>
    <p:sldLayoutId id="2147483653" r:id="rId32"/>
    <p:sldLayoutId id="2147483654" r:id="rId33"/>
    <p:sldLayoutId id="2147483700" r:id="rId34"/>
    <p:sldLayoutId id="2147483699" r:id="rId35"/>
    <p:sldLayoutId id="2147483698" r:id="rId36"/>
    <p:sldLayoutId id="2147483697" r:id="rId37"/>
    <p:sldLayoutId id="2147483695" r:id="rId38"/>
    <p:sldLayoutId id="2147483655" r:id="rId39"/>
  </p:sldLayoutIdLst>
  <p:hf hdr="0" dt="0"/>
  <p:txStyles>
    <p:titleStyle>
      <a:lvl1pPr algn="l" defTabSz="914400" rtl="0" eaLnBrk="1" latinLnBrk="0" hangingPunct="1">
        <a:spcBef>
          <a:spcPct val="0"/>
        </a:spcBef>
        <a:buNone/>
        <a:defRPr sz="2400" b="1" kern="1200">
          <a:solidFill>
            <a:srgbClr val="295D9F"/>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766589"/>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michael-king-5154312/"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7F9B66D-3ABD-5222-0E7C-FFA53B61A7A0}"/>
            </a:ext>
          </a:extLst>
        </p:cNvPr>
        <p:cNvGrpSpPr/>
        <p:nvPr/>
      </p:nvGrpSpPr>
      <p:grpSpPr>
        <a:xfrm>
          <a:off x="0" y="0"/>
          <a:ext cx="0" cy="0"/>
          <a:chOff x="0" y="0"/>
          <a:chExt cx="0" cy="0"/>
        </a:xfrm>
      </p:grpSpPr>
      <p:sp>
        <p:nvSpPr>
          <p:cNvPr id="2" name="Isosceles Triangle 1">
            <a:extLst>
              <a:ext uri="{FF2B5EF4-FFF2-40B4-BE49-F238E27FC236}">
                <a16:creationId xmlns:a16="http://schemas.microsoft.com/office/drawing/2014/main" id="{E8FB80CA-7791-179F-3F48-8FB04557D3BD}"/>
              </a:ext>
            </a:extLst>
          </p:cNvPr>
          <p:cNvSpPr/>
          <p:nvPr/>
        </p:nvSpPr>
        <p:spPr>
          <a:xfrm>
            <a:off x="0" y="1724545"/>
            <a:ext cx="7543800" cy="3418955"/>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DBF9BEB-43DD-DA83-45DB-12D91E7A5F81}"/>
              </a:ext>
            </a:extLst>
          </p:cNvPr>
          <p:cNvSpPr txBox="1"/>
          <p:nvPr/>
        </p:nvSpPr>
        <p:spPr>
          <a:xfrm>
            <a:off x="0" y="4662580"/>
            <a:ext cx="1857992"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900" b="1" dirty="0">
                <a:solidFill>
                  <a:srgbClr val="2B3A68"/>
                </a:solidFill>
                <a:ea typeface="Calibri" panose="020F0502020204030204" pitchFamily="34" charset="0"/>
                <a:cs typeface="Calibri" panose="020F0502020204030204" pitchFamily="34" charset="0"/>
              </a:rPr>
              <a:t>Integrated Data Services</a:t>
            </a:r>
          </a:p>
          <a:p>
            <a:r>
              <a:rPr lang="en-JM" sz="900" b="1" dirty="0">
                <a:solidFill>
                  <a:srgbClr val="2B3A68"/>
                </a:solidFill>
                <a:ea typeface="Calibri" panose="020F0502020204030204" pitchFamily="34" charset="0"/>
                <a:cs typeface="Calibri" panose="020F0502020204030204" pitchFamily="34" charset="0"/>
              </a:rPr>
              <a:t>www.get-integrated.com</a:t>
            </a:r>
          </a:p>
          <a:p>
            <a:r>
              <a:rPr lang="en-JM" sz="900" b="1" dirty="0">
                <a:solidFill>
                  <a:srgbClr val="2B3A68"/>
                </a:solidFill>
                <a:ea typeface="Calibri" panose="020F0502020204030204" pitchFamily="34" charset="0"/>
                <a:cs typeface="Calibri" panose="020F0502020204030204" pitchFamily="34" charset="0"/>
              </a:rPr>
              <a:t>16 July 2024</a:t>
            </a:r>
          </a:p>
        </p:txBody>
      </p:sp>
      <p:sp>
        <p:nvSpPr>
          <p:cNvPr id="6" name="Text Placeholder 6">
            <a:extLst>
              <a:ext uri="{FF2B5EF4-FFF2-40B4-BE49-F238E27FC236}">
                <a16:creationId xmlns:a16="http://schemas.microsoft.com/office/drawing/2014/main" id="{E63C81E6-2550-F324-D384-7176AF78A332}"/>
              </a:ext>
            </a:extLst>
          </p:cNvPr>
          <p:cNvSpPr txBox="1">
            <a:spLocks/>
          </p:cNvSpPr>
          <p:nvPr/>
        </p:nvSpPr>
        <p:spPr>
          <a:xfrm>
            <a:off x="3067754" y="4888169"/>
            <a:ext cx="3009636" cy="23258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z="700" b="0" dirty="0">
              <a:solidFill>
                <a:srgbClr val="2B3A68"/>
              </a:solidFill>
              <a:latin typeface="Open Sans"/>
              <a:ea typeface="Open Sans" pitchFamily="34" charset="0"/>
              <a:cs typeface="Open Sans"/>
            </a:endParaRPr>
          </a:p>
          <a:p>
            <a:pPr algn="ctr"/>
            <a:r>
              <a:rPr lang="en-US" sz="700" b="0" dirty="0">
                <a:solidFill>
                  <a:srgbClr val="2B3A68"/>
                </a:solidFill>
                <a:latin typeface="+mn-lt"/>
                <a:ea typeface="Open Sans" pitchFamily="34" charset="0"/>
                <a:cs typeface="Open Sans"/>
              </a:rPr>
              <a:t>Copyright © 2024 Integrated Data Services  All Rights Reserved</a:t>
            </a:r>
            <a:endParaRPr lang="en-JM" sz="700" b="0" dirty="0">
              <a:solidFill>
                <a:srgbClr val="2B3A68"/>
              </a:solidFill>
              <a:latin typeface="+mn-lt"/>
              <a:ea typeface="Open Sans" pitchFamily="34" charset="0"/>
              <a:cs typeface="Open Sans"/>
            </a:endParaRPr>
          </a:p>
        </p:txBody>
      </p:sp>
      <p:sp>
        <p:nvSpPr>
          <p:cNvPr id="11" name="TextBox 10">
            <a:extLst>
              <a:ext uri="{FF2B5EF4-FFF2-40B4-BE49-F238E27FC236}">
                <a16:creationId xmlns:a16="http://schemas.microsoft.com/office/drawing/2014/main" id="{1491E549-91F0-E673-71B0-C27388754421}"/>
              </a:ext>
            </a:extLst>
          </p:cNvPr>
          <p:cNvSpPr txBox="1"/>
          <p:nvPr/>
        </p:nvSpPr>
        <p:spPr>
          <a:xfrm>
            <a:off x="0" y="3943350"/>
            <a:ext cx="4586489" cy="400110"/>
          </a:xfrm>
          <a:prstGeom prst="rect">
            <a:avLst/>
          </a:prstGeom>
          <a:noFill/>
        </p:spPr>
        <p:txBody>
          <a:bodyPr wrap="square" rtlCol="0">
            <a:spAutoFit/>
          </a:bodyPr>
          <a:lstStyle/>
          <a:p>
            <a:r>
              <a:rPr lang="en-US" sz="2000" b="1" dirty="0">
                <a:solidFill>
                  <a:srgbClr val="2B3A68"/>
                </a:solidFill>
              </a:rPr>
              <a:t>CCaR™ Overview</a:t>
            </a:r>
          </a:p>
        </p:txBody>
      </p:sp>
      <p:sp>
        <p:nvSpPr>
          <p:cNvPr id="12" name="TextBox 11">
            <a:extLst>
              <a:ext uri="{FF2B5EF4-FFF2-40B4-BE49-F238E27FC236}">
                <a16:creationId xmlns:a16="http://schemas.microsoft.com/office/drawing/2014/main" id="{C9BF89A0-21F3-CF42-813F-1EF38FF58890}"/>
              </a:ext>
            </a:extLst>
          </p:cNvPr>
          <p:cNvSpPr txBox="1"/>
          <p:nvPr/>
        </p:nvSpPr>
        <p:spPr>
          <a:xfrm>
            <a:off x="61711" y="3282375"/>
            <a:ext cx="2681490" cy="584775"/>
          </a:xfrm>
          <a:prstGeom prst="rect">
            <a:avLst/>
          </a:prstGeom>
          <a:noFill/>
        </p:spPr>
        <p:txBody>
          <a:bodyPr wrap="square" rtlCol="0">
            <a:spAutoFit/>
          </a:bodyPr>
          <a:lstStyle/>
          <a:p>
            <a:r>
              <a:rPr lang="en-US" sz="1600" b="1" dirty="0">
                <a:solidFill>
                  <a:srgbClr val="2B3A68"/>
                </a:solidFill>
              </a:rPr>
              <a:t>Comprehensive Cost and Requirement (CCaR™) System</a:t>
            </a:r>
          </a:p>
        </p:txBody>
      </p:sp>
      <p:pic>
        <p:nvPicPr>
          <p:cNvPr id="5" name="Picture 4" descr="Icon&#10;&#10;Description automatically generated">
            <a:extLst>
              <a:ext uri="{FF2B5EF4-FFF2-40B4-BE49-F238E27FC236}">
                <a16:creationId xmlns:a16="http://schemas.microsoft.com/office/drawing/2014/main" id="{F38121F2-4537-2728-ABC7-60B7DC1B56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647950"/>
            <a:ext cx="1981200" cy="690763"/>
          </a:xfrm>
          <a:prstGeom prst="rect">
            <a:avLst/>
          </a:prstGeom>
        </p:spPr>
      </p:pic>
    </p:spTree>
    <p:extLst>
      <p:ext uri="{BB962C8B-B14F-4D97-AF65-F5344CB8AC3E}">
        <p14:creationId xmlns:p14="http://schemas.microsoft.com/office/powerpoint/2010/main" val="1018914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2D9C-B4E4-94BF-4291-473F8CC9A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C0885-716D-75B2-512A-55007FA5EAB4}"/>
              </a:ext>
            </a:extLst>
          </p:cNvPr>
          <p:cNvSpPr>
            <a:spLocks noGrp="1"/>
          </p:cNvSpPr>
          <p:nvPr>
            <p:ph type="title"/>
          </p:nvPr>
        </p:nvSpPr>
        <p:spPr>
          <a:xfrm>
            <a:off x="457200" y="110003"/>
            <a:ext cx="8229600" cy="480547"/>
          </a:xfrm>
        </p:spPr>
        <p:txBody>
          <a:bodyPr>
            <a:normAutofit fontScale="90000"/>
          </a:bodyPr>
          <a:lstStyle/>
          <a:p>
            <a:r>
              <a:rPr lang="en-US" dirty="0"/>
              <a:t>CCaR™ Manages Requirements for Programs Below the Budget Line </a:t>
            </a:r>
          </a:p>
        </p:txBody>
      </p:sp>
      <p:sp>
        <p:nvSpPr>
          <p:cNvPr id="3" name="Content Placeholder 4">
            <a:extLst>
              <a:ext uri="{FF2B5EF4-FFF2-40B4-BE49-F238E27FC236}">
                <a16:creationId xmlns:a16="http://schemas.microsoft.com/office/drawing/2014/main" id="{BC90362F-9B7A-E2F4-A9FF-4EF48A4E5885}"/>
              </a:ext>
            </a:extLst>
          </p:cNvPr>
          <p:cNvSpPr txBox="1">
            <a:spLocks/>
          </p:cNvSpPr>
          <p:nvPr/>
        </p:nvSpPr>
        <p:spPr>
          <a:xfrm>
            <a:off x="710424" y="766405"/>
            <a:ext cx="7290816" cy="47879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Budget Lines Fund Multiple Programs -- Programs Use Multiple Budget Lines</a:t>
            </a:r>
          </a:p>
          <a:p>
            <a:pPr marL="0" indent="0">
              <a:buNone/>
            </a:pPr>
            <a:endParaRPr lang="en-US" sz="1600" dirty="0"/>
          </a:p>
        </p:txBody>
      </p:sp>
      <p:sp>
        <p:nvSpPr>
          <p:cNvPr id="4" name="TextBox 3">
            <a:extLst>
              <a:ext uri="{FF2B5EF4-FFF2-40B4-BE49-F238E27FC236}">
                <a16:creationId xmlns:a16="http://schemas.microsoft.com/office/drawing/2014/main" id="{6E55B7C0-FDAA-5A5A-9ADA-014038853161}"/>
              </a:ext>
            </a:extLst>
          </p:cNvPr>
          <p:cNvSpPr txBox="1"/>
          <p:nvPr/>
        </p:nvSpPr>
        <p:spPr>
          <a:xfrm>
            <a:off x="4953000" y="1297945"/>
            <a:ext cx="3097323" cy="261610"/>
          </a:xfrm>
          <a:prstGeom prst="rect">
            <a:avLst/>
          </a:prstGeom>
          <a:noFill/>
        </p:spPr>
        <p:txBody>
          <a:bodyPr wrap="none" rtlCol="0">
            <a:spAutoFit/>
          </a:bodyPr>
          <a:lstStyle/>
          <a:p>
            <a:r>
              <a:rPr lang="en-US" sz="1100" u="sng" dirty="0"/>
              <a:t>B-2 Acquisition Programs and Investment Activities</a:t>
            </a:r>
          </a:p>
        </p:txBody>
      </p:sp>
      <p:sp>
        <p:nvSpPr>
          <p:cNvPr id="5" name="TextBox 4">
            <a:extLst>
              <a:ext uri="{FF2B5EF4-FFF2-40B4-BE49-F238E27FC236}">
                <a16:creationId xmlns:a16="http://schemas.microsoft.com/office/drawing/2014/main" id="{192584F3-3EC2-D444-82CE-CC2B3EE1A3DE}"/>
              </a:ext>
            </a:extLst>
          </p:cNvPr>
          <p:cNvSpPr txBox="1"/>
          <p:nvPr/>
        </p:nvSpPr>
        <p:spPr>
          <a:xfrm>
            <a:off x="415434" y="1297945"/>
            <a:ext cx="2480166" cy="261610"/>
          </a:xfrm>
          <a:prstGeom prst="rect">
            <a:avLst/>
          </a:prstGeom>
          <a:noFill/>
        </p:spPr>
        <p:txBody>
          <a:bodyPr wrap="none" rtlCol="0">
            <a:spAutoFit/>
          </a:bodyPr>
          <a:lstStyle/>
          <a:p>
            <a:r>
              <a:rPr lang="en-US" sz="1100" u="sng" dirty="0"/>
              <a:t>B-2 Procurement &amp; RDT&amp;E Budget Lines</a:t>
            </a:r>
          </a:p>
        </p:txBody>
      </p:sp>
      <p:sp>
        <p:nvSpPr>
          <p:cNvPr id="6" name="TextBox 5">
            <a:extLst>
              <a:ext uri="{FF2B5EF4-FFF2-40B4-BE49-F238E27FC236}">
                <a16:creationId xmlns:a16="http://schemas.microsoft.com/office/drawing/2014/main" id="{1319FCAD-AB6E-BF34-898B-2AF2CCE1A2EE}"/>
              </a:ext>
            </a:extLst>
          </p:cNvPr>
          <p:cNvSpPr txBox="1"/>
          <p:nvPr/>
        </p:nvSpPr>
        <p:spPr>
          <a:xfrm>
            <a:off x="516778" y="1554566"/>
            <a:ext cx="2068195" cy="58477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800" dirty="0"/>
              <a:t>Appn: 3600 Budget Activity: 07</a:t>
            </a:r>
          </a:p>
          <a:p>
            <a:r>
              <a:rPr lang="en-US" sz="800" dirty="0"/>
              <a:t>PEC: 0101127F Line Item Title: B-2 Squadrons</a:t>
            </a:r>
          </a:p>
          <a:p>
            <a:r>
              <a:rPr lang="en-US" sz="800" dirty="0"/>
              <a:t>AF PEC: 11127F </a:t>
            </a:r>
            <a:br>
              <a:rPr lang="en-US" sz="800" dirty="0"/>
            </a:br>
            <a:r>
              <a:rPr lang="en-US" sz="800" dirty="0"/>
              <a:t>Project(s)/BPAC(s): 675345, 676021</a:t>
            </a:r>
          </a:p>
        </p:txBody>
      </p:sp>
      <p:graphicFrame>
        <p:nvGraphicFramePr>
          <p:cNvPr id="7" name="Table 6">
            <a:extLst>
              <a:ext uri="{FF2B5EF4-FFF2-40B4-BE49-F238E27FC236}">
                <a16:creationId xmlns:a16="http://schemas.microsoft.com/office/drawing/2014/main" id="{16436ED0-98E1-7DF3-BC19-49B7C2E9726C}"/>
              </a:ext>
            </a:extLst>
          </p:cNvPr>
          <p:cNvGraphicFramePr>
            <a:graphicFrameLocks noGrp="1"/>
          </p:cNvGraphicFramePr>
          <p:nvPr>
            <p:extLst>
              <p:ext uri="{D42A27DB-BD31-4B8C-83A1-F6EECF244321}">
                <p14:modId xmlns:p14="http://schemas.microsoft.com/office/powerpoint/2010/main" val="3782717745"/>
              </p:ext>
            </p:extLst>
          </p:nvPr>
        </p:nvGraphicFramePr>
        <p:xfrm>
          <a:off x="5062176" y="1553598"/>
          <a:ext cx="3803326" cy="3085956"/>
        </p:xfrm>
        <a:graphic>
          <a:graphicData uri="http://schemas.openxmlformats.org/drawingml/2006/table">
            <a:tbl>
              <a:tblPr firstRow="1">
                <a:tableStyleId>{B301B821-A1FF-4177-AEE7-76D212191A09}</a:tableStyleId>
              </a:tblPr>
              <a:tblGrid>
                <a:gridCol w="2405424">
                  <a:extLst>
                    <a:ext uri="{9D8B030D-6E8A-4147-A177-3AD203B41FA5}">
                      <a16:colId xmlns:a16="http://schemas.microsoft.com/office/drawing/2014/main" val="1097850997"/>
                    </a:ext>
                  </a:extLst>
                </a:gridCol>
                <a:gridCol w="1397902">
                  <a:extLst>
                    <a:ext uri="{9D8B030D-6E8A-4147-A177-3AD203B41FA5}">
                      <a16:colId xmlns:a16="http://schemas.microsoft.com/office/drawing/2014/main" val="3970206664"/>
                    </a:ext>
                  </a:extLst>
                </a:gridCol>
              </a:tblGrid>
              <a:tr h="136402">
                <a:tc>
                  <a:txBody>
                    <a:bodyPr/>
                    <a:lstStyle/>
                    <a:p>
                      <a:pPr algn="l" fontAlgn="b"/>
                      <a:r>
                        <a:rPr lang="en-US" sz="800" u="none" strike="noStrike" dirty="0">
                          <a:effectLst/>
                        </a:rPr>
                        <a:t>Program</a:t>
                      </a:r>
                      <a:endParaRPr lang="en-US" sz="800" b="0" i="0" u="none" strike="noStrike" dirty="0">
                        <a:solidFill>
                          <a:srgbClr val="000000"/>
                        </a:solidFill>
                        <a:effectLst/>
                        <a:latin typeface="Calibri" panose="020F0502020204030204" pitchFamily="34" charset="0"/>
                      </a:endParaRPr>
                    </a:p>
                  </a:txBody>
                  <a:tcPr marL="6820" marR="6820" marT="6820" marB="0" anchor="b"/>
                </a:tc>
                <a:tc>
                  <a:txBody>
                    <a:bodyPr/>
                    <a:lstStyle/>
                    <a:p>
                      <a:pPr algn="l" fontAlgn="b"/>
                      <a:r>
                        <a:rPr lang="en-US" sz="800" u="none" strike="noStrike" dirty="0">
                          <a:effectLst/>
                        </a:rPr>
                        <a:t>Program Type</a:t>
                      </a:r>
                      <a:endParaRPr lang="en-US" sz="800" b="0" i="0" u="none" strike="noStrike" dirty="0">
                        <a:solidFill>
                          <a:srgbClr val="000000"/>
                        </a:solidFill>
                        <a:effectLst/>
                        <a:latin typeface="Calibri" panose="020F0502020204030204" pitchFamily="34" charset="0"/>
                      </a:endParaRPr>
                    </a:p>
                  </a:txBody>
                  <a:tcPr marL="6820" marR="6820" marT="6820" marB="0" anchor="b"/>
                </a:tc>
                <a:extLst>
                  <a:ext uri="{0D108BD9-81ED-4DB2-BD59-A6C34878D82A}">
                    <a16:rowId xmlns:a16="http://schemas.microsoft.com/office/drawing/2014/main" val="612793508"/>
                  </a:ext>
                </a:extLst>
              </a:tr>
              <a:tr h="246888">
                <a:tc>
                  <a:txBody>
                    <a:bodyPr/>
                    <a:lstStyle/>
                    <a:p>
                      <a:pPr algn="l" fontAlgn="b"/>
                      <a:r>
                        <a:rPr lang="en-US" sz="800" u="none" strike="noStrike" dirty="0">
                          <a:effectLst/>
                        </a:rPr>
                        <a:t>B-2 Display Modernization Program (B-2 BDM)</a:t>
                      </a:r>
                      <a:endParaRPr lang="en-US" sz="800" b="0" i="0" u="none" strike="noStrike" dirty="0">
                        <a:solidFill>
                          <a:srgbClr val="000000"/>
                        </a:solidFill>
                        <a:effectLst/>
                        <a:latin typeface="Calibri" panose="020F0502020204030204" pitchFamily="34" charset="0"/>
                      </a:endParaRPr>
                    </a:p>
                  </a:txBody>
                  <a:tcPr marL="45720" marR="6820" marT="6820" marB="0" anchor="ctr"/>
                </a:tc>
                <a:tc>
                  <a:txBody>
                    <a:bodyPr/>
                    <a:lstStyle/>
                    <a:p>
                      <a:pPr algn="l" fontAlgn="b"/>
                      <a:r>
                        <a:rPr lang="en-US" sz="800" u="none" strike="noStrike" dirty="0">
                          <a:effectLst/>
                        </a:rPr>
                        <a:t>Acquisition Program (ACAT 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3293038436"/>
                  </a:ext>
                </a:extLst>
              </a:tr>
              <a:tr h="246888">
                <a:tc>
                  <a:txBody>
                    <a:bodyPr/>
                    <a:lstStyle/>
                    <a:p>
                      <a:pPr algn="l" fontAlgn="b"/>
                      <a:r>
                        <a:rPr lang="fr-FR" sz="800" u="none" strike="noStrike" dirty="0">
                          <a:effectLst/>
                        </a:rPr>
                        <a:t>B-2 Adaptable Communications Suite (B-2 ACS)</a:t>
                      </a:r>
                      <a:endParaRPr lang="fr-FR" sz="800" b="0" i="0" u="none" strike="noStrike" dirty="0">
                        <a:solidFill>
                          <a:srgbClr val="000000"/>
                        </a:solidFill>
                        <a:effectLst/>
                        <a:latin typeface="Calibri" panose="020F0502020204030204" pitchFamily="34" charset="0"/>
                      </a:endParaRPr>
                    </a:p>
                  </a:txBody>
                  <a:tcPr marL="45720" marR="6820" marT="6820" marB="0" anchor="ctr"/>
                </a:tc>
                <a:tc>
                  <a:txBody>
                    <a:bodyPr/>
                    <a:lstStyle/>
                    <a:p>
                      <a:pPr algn="l" fontAlgn="b"/>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4049829978"/>
                  </a:ext>
                </a:extLst>
              </a:tr>
              <a:tr h="322302">
                <a:tc>
                  <a:txBody>
                    <a:bodyPr/>
                    <a:lstStyle/>
                    <a:p>
                      <a:pPr algn="l" fontAlgn="b"/>
                      <a:r>
                        <a:rPr lang="en-US" sz="800" b="0" i="0" u="none" strike="noStrike" dirty="0">
                          <a:solidFill>
                            <a:srgbClr val="000000"/>
                          </a:solidFill>
                          <a:effectLst/>
                          <a:latin typeface="Calibri" panose="020F0502020204030204" pitchFamily="34" charset="0"/>
                        </a:rPr>
                        <a:t>B-2 Common Very Low Frequency Receiver (B-2 CVR)</a:t>
                      </a:r>
                    </a:p>
                  </a:txBody>
                  <a:tcPr marL="45720" marR="6820" marT="682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1568283929"/>
                  </a:ext>
                </a:extLst>
              </a:tr>
              <a:tr h="322302">
                <a:tc>
                  <a:txBody>
                    <a:bodyPr/>
                    <a:lstStyle/>
                    <a:p>
                      <a:pPr algn="l" fontAlgn="b"/>
                      <a:r>
                        <a:rPr lang="en-US" sz="800" b="0" i="0" u="none" strike="noStrike" dirty="0">
                          <a:solidFill>
                            <a:srgbClr val="000000"/>
                          </a:solidFill>
                          <a:effectLst/>
                          <a:latin typeface="Calibri" panose="020F0502020204030204" pitchFamily="34" charset="0"/>
                        </a:rPr>
                        <a:t>B-2 Identification Friend or Foe (IFF) Mode 5/S (B-2 IFF Mode 5/S)</a:t>
                      </a:r>
                    </a:p>
                  </a:txBody>
                  <a:tcPr marL="45720" marR="6820" marT="682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614810556"/>
                  </a:ext>
                </a:extLst>
              </a:tr>
              <a:tr h="322302">
                <a:tc>
                  <a:txBody>
                    <a:bodyPr/>
                    <a:lstStyle/>
                    <a:p>
                      <a:pPr algn="l" fontAlgn="b"/>
                      <a:r>
                        <a:rPr lang="en-US" sz="800" u="none" strike="noStrike" dirty="0">
                          <a:effectLst/>
                        </a:rPr>
                        <a:t>B-2 Joint Air-to-Surface Standoff Missile-Extended Range Integration (B-2 JASSM-ER)</a:t>
                      </a:r>
                      <a:endParaRPr lang="en-US" sz="800" b="0" i="0" u="none" strike="noStrike" dirty="0">
                        <a:solidFill>
                          <a:srgbClr val="000000"/>
                        </a:solidFill>
                        <a:effectLst/>
                        <a:latin typeface="Calibri" panose="020F0502020204030204" pitchFamily="34" charset="0"/>
                      </a:endParaRPr>
                    </a:p>
                  </a:txBody>
                  <a:tcPr marL="45720" marR="6820" marT="6820" marB="0" anchor="ctr"/>
                </a:tc>
                <a:tc>
                  <a:txBody>
                    <a:bodyPr/>
                    <a:lstStyle/>
                    <a:p>
                      <a:pPr algn="l" fontAlgn="b"/>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3646155534"/>
                  </a:ext>
                </a:extLst>
              </a:tr>
              <a:tr h="246888">
                <a:tc>
                  <a:txBody>
                    <a:bodyPr/>
                    <a:lstStyle/>
                    <a:p>
                      <a:pPr algn="l" fontAlgn="b"/>
                      <a:r>
                        <a:rPr lang="en-US" sz="800" b="0" i="0" u="none" strike="noStrike" dirty="0">
                          <a:solidFill>
                            <a:srgbClr val="000000"/>
                          </a:solidFill>
                          <a:effectLst/>
                          <a:latin typeface="Calibri" panose="020F0502020204030204" pitchFamily="34" charset="0"/>
                        </a:rPr>
                        <a:t>B-2 Low Cost Mods (B-2 LCM)</a:t>
                      </a:r>
                    </a:p>
                  </a:txBody>
                  <a:tcPr marL="45720" marR="6820" marT="682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2495190980"/>
                  </a:ext>
                </a:extLst>
              </a:tr>
              <a:tr h="246888">
                <a:tc>
                  <a:txBody>
                    <a:bodyPr/>
                    <a:lstStyle/>
                    <a:p>
                      <a:pPr algn="l" fontAlgn="b"/>
                      <a:r>
                        <a:rPr lang="en-US" sz="800" u="none" strike="noStrike" dirty="0">
                          <a:effectLst/>
                        </a:rPr>
                        <a:t>B-2 Low Observable Signature &amp; Supportability Mods (B-2 LOSSM)</a:t>
                      </a:r>
                      <a:endParaRPr lang="en-US" sz="800" b="0" i="0" u="none" strike="noStrike" dirty="0">
                        <a:solidFill>
                          <a:srgbClr val="000000"/>
                        </a:solidFill>
                        <a:effectLst/>
                        <a:latin typeface="Calibri" panose="020F0502020204030204" pitchFamily="34" charset="0"/>
                      </a:endParaRPr>
                    </a:p>
                  </a:txBody>
                  <a:tcPr marL="45720" marR="6820" marT="6820" marB="0" anchor="ctr"/>
                </a:tc>
                <a:tc>
                  <a:txBody>
                    <a:bodyPr/>
                    <a:lstStyle/>
                    <a:p>
                      <a:pPr algn="l" fontAlgn="b"/>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427085674"/>
                  </a:ext>
                </a:extLst>
              </a:tr>
              <a:tr h="246888">
                <a:tc>
                  <a:txBody>
                    <a:bodyPr/>
                    <a:lstStyle/>
                    <a:p>
                      <a:pPr algn="l" fontAlgn="b"/>
                      <a:r>
                        <a:rPr lang="en-US" sz="800" b="0" i="0" u="none" strike="noStrike" dirty="0">
                          <a:solidFill>
                            <a:srgbClr val="000000"/>
                          </a:solidFill>
                          <a:effectLst/>
                          <a:latin typeface="Calibri" panose="020F0502020204030204" pitchFamily="34" charset="0"/>
                        </a:rPr>
                        <a:t>B-2 Military Global Positioning System User Equipment Production (B-2 MGUE)</a:t>
                      </a:r>
                    </a:p>
                  </a:txBody>
                  <a:tcPr marL="45720" marR="6820" marT="682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2796264623"/>
                  </a:ext>
                </a:extLst>
              </a:tr>
              <a:tr h="2468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800" u="none" strike="noStrike" dirty="0">
                          <a:effectLst/>
                        </a:rPr>
                        <a:t>B-2 Trainer System Upgrade (B-2 ATS/MTS)</a:t>
                      </a:r>
                      <a:endParaRPr lang="sv-SE" sz="800" b="0" i="0" u="none" strike="noStrike" dirty="0">
                        <a:solidFill>
                          <a:srgbClr val="000000"/>
                        </a:solidFill>
                        <a:effectLst/>
                        <a:latin typeface="Calibri" panose="020F0502020204030204" pitchFamily="34" charset="0"/>
                      </a:endParaRPr>
                    </a:p>
                  </a:txBody>
                  <a:tcPr marL="45720" marR="6820" marT="682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Acquisition Program (ACAT III)</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2257861556"/>
                  </a:ext>
                </a:extLst>
              </a:tr>
              <a:tr h="246888">
                <a:tc>
                  <a:txBody>
                    <a:bodyPr/>
                    <a:lstStyle/>
                    <a:p>
                      <a:pPr algn="l" fontAlgn="b"/>
                      <a:r>
                        <a:rPr lang="en-US" sz="800" u="none" strike="noStrike" dirty="0">
                          <a:effectLst/>
                        </a:rPr>
                        <a:t>B-2 Flight Test Support (B-2 Flight Test Support)</a:t>
                      </a:r>
                      <a:endParaRPr lang="en-US" sz="800" b="0" i="0" u="none" strike="noStrike" dirty="0">
                        <a:solidFill>
                          <a:srgbClr val="000000"/>
                        </a:solidFill>
                        <a:effectLst/>
                        <a:latin typeface="Calibri" panose="020F0502020204030204" pitchFamily="34" charset="0"/>
                      </a:endParaRPr>
                    </a:p>
                  </a:txBody>
                  <a:tcPr marL="45720" marR="6820" marT="6820" marB="0" anchor="ctr"/>
                </a:tc>
                <a:tc>
                  <a:txBody>
                    <a:bodyPr/>
                    <a:lstStyle/>
                    <a:p>
                      <a:pPr algn="l" fontAlgn="b"/>
                      <a:r>
                        <a:rPr lang="en-US" sz="800" u="none" strike="noStrike" dirty="0">
                          <a:effectLst/>
                        </a:rPr>
                        <a:t>Investment Activity</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93595587"/>
                  </a:ext>
                </a:extLst>
              </a:tr>
              <a:tr h="246888">
                <a:tc>
                  <a:txBody>
                    <a:bodyPr/>
                    <a:lstStyle/>
                    <a:p>
                      <a:pPr algn="l" fontAlgn="b"/>
                      <a:r>
                        <a:rPr lang="en-US" sz="800" b="0" i="0" u="none" strike="noStrike" dirty="0">
                          <a:solidFill>
                            <a:srgbClr val="000000"/>
                          </a:solidFill>
                          <a:effectLst/>
                          <a:latin typeface="Calibri" panose="020F0502020204030204" pitchFamily="34" charset="0"/>
                        </a:rPr>
                        <a:t>B-2 Weapon System Support Center Labs (B-2 WSSC)</a:t>
                      </a:r>
                    </a:p>
                  </a:txBody>
                  <a:tcPr marL="45720" marR="6820" marT="6820" marB="0" anchor="ctr"/>
                </a:tc>
                <a:tc>
                  <a:txBody>
                    <a:bodyPr/>
                    <a:lstStyle/>
                    <a:p>
                      <a:pPr algn="l" fontAlgn="b"/>
                      <a:r>
                        <a:rPr lang="en-US" sz="800" u="none" strike="noStrike" dirty="0">
                          <a:effectLst/>
                        </a:rPr>
                        <a:t>Investment Activity</a:t>
                      </a:r>
                      <a:endParaRPr lang="en-US" sz="800" b="0" i="0" u="none" strike="noStrike" dirty="0">
                        <a:solidFill>
                          <a:srgbClr val="000000"/>
                        </a:solidFill>
                        <a:effectLst/>
                        <a:latin typeface="Calibri" panose="020F0502020204030204" pitchFamily="34" charset="0"/>
                      </a:endParaRPr>
                    </a:p>
                  </a:txBody>
                  <a:tcPr marL="6820" marR="6820" marT="6820" marB="0" anchor="ctr"/>
                </a:tc>
                <a:extLst>
                  <a:ext uri="{0D108BD9-81ED-4DB2-BD59-A6C34878D82A}">
                    <a16:rowId xmlns:a16="http://schemas.microsoft.com/office/drawing/2014/main" val="2929909021"/>
                  </a:ext>
                </a:extLst>
              </a:tr>
            </a:tbl>
          </a:graphicData>
        </a:graphic>
      </p:graphicFrame>
      <p:sp>
        <p:nvSpPr>
          <p:cNvPr id="8" name="TextBox 7">
            <a:extLst>
              <a:ext uri="{FF2B5EF4-FFF2-40B4-BE49-F238E27FC236}">
                <a16:creationId xmlns:a16="http://schemas.microsoft.com/office/drawing/2014/main" id="{8D68C221-3A4E-5FA3-092C-65CEA0681E5C}"/>
              </a:ext>
            </a:extLst>
          </p:cNvPr>
          <p:cNvSpPr txBox="1"/>
          <p:nvPr/>
        </p:nvSpPr>
        <p:spPr>
          <a:xfrm>
            <a:off x="516778" y="2181869"/>
            <a:ext cx="2031325"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800" dirty="0"/>
              <a:t>Appn: 3010 </a:t>
            </a:r>
          </a:p>
          <a:p>
            <a:r>
              <a:rPr lang="en-US" sz="800" dirty="0"/>
              <a:t>Budget Activity: 05 Budget Sub Activity: 01</a:t>
            </a:r>
          </a:p>
          <a:p>
            <a:r>
              <a:rPr lang="en-US" sz="800" dirty="0"/>
              <a:t>Line Item/WSC: B00200 Line Item Title: B-2A</a:t>
            </a:r>
          </a:p>
          <a:p>
            <a:r>
              <a:rPr lang="en-US" sz="800" dirty="0"/>
              <a:t>AF PEC: 11127F AF BPAC: 11B02A </a:t>
            </a:r>
          </a:p>
        </p:txBody>
      </p:sp>
      <p:sp>
        <p:nvSpPr>
          <p:cNvPr id="9" name="TextBox 8">
            <a:extLst>
              <a:ext uri="{FF2B5EF4-FFF2-40B4-BE49-F238E27FC236}">
                <a16:creationId xmlns:a16="http://schemas.microsoft.com/office/drawing/2014/main" id="{5B3AC17A-F337-22BF-8FB1-17F714608660}"/>
              </a:ext>
            </a:extLst>
          </p:cNvPr>
          <p:cNvSpPr txBox="1"/>
          <p:nvPr/>
        </p:nvSpPr>
        <p:spPr>
          <a:xfrm>
            <a:off x="516778" y="3438964"/>
            <a:ext cx="2640466"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800" dirty="0"/>
              <a:t>Appn: 3010</a:t>
            </a:r>
          </a:p>
          <a:p>
            <a:r>
              <a:rPr lang="en-US" sz="800" dirty="0"/>
              <a:t>Budget Activity: 07 Budget Sub Activity: 02</a:t>
            </a:r>
          </a:p>
          <a:p>
            <a:r>
              <a:rPr lang="en-US" sz="800" dirty="0"/>
              <a:t>Line Item/WSC: B00200, B002B0 Line Item Title: B-2A, B-2B</a:t>
            </a:r>
          </a:p>
          <a:p>
            <a:r>
              <a:rPr lang="en-US" sz="800" dirty="0"/>
              <a:t>AF PEC: 11127F AF BPAC: 13B02A</a:t>
            </a:r>
          </a:p>
        </p:txBody>
      </p:sp>
      <p:sp>
        <p:nvSpPr>
          <p:cNvPr id="10" name="TextBox 9">
            <a:extLst>
              <a:ext uri="{FF2B5EF4-FFF2-40B4-BE49-F238E27FC236}">
                <a16:creationId xmlns:a16="http://schemas.microsoft.com/office/drawing/2014/main" id="{C5994473-089E-2B01-1A43-F8C54A6CCA0B}"/>
              </a:ext>
            </a:extLst>
          </p:cNvPr>
          <p:cNvSpPr txBox="1"/>
          <p:nvPr/>
        </p:nvSpPr>
        <p:spPr>
          <a:xfrm>
            <a:off x="516778" y="2812417"/>
            <a:ext cx="2908168" cy="58477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800" dirty="0"/>
              <a:t>Appn: 3010</a:t>
            </a:r>
          </a:p>
          <a:p>
            <a:r>
              <a:rPr lang="en-US" sz="800" dirty="0"/>
              <a:t>Budget Activity: 06 Budget Sub Activity: 10</a:t>
            </a:r>
          </a:p>
          <a:p>
            <a:r>
              <a:rPr lang="en-US" sz="800" dirty="0"/>
              <a:t>Line Item/WSC: 000999 Line Item Title: Initial Spares/Repair Parts</a:t>
            </a:r>
          </a:p>
          <a:p>
            <a:r>
              <a:rPr lang="en-US" sz="800" dirty="0"/>
              <a:t>AF PEC: 11127F AF BPAC: 16B02A</a:t>
            </a:r>
          </a:p>
        </p:txBody>
      </p:sp>
      <p:sp>
        <p:nvSpPr>
          <p:cNvPr id="11" name="TextBox 10">
            <a:extLst>
              <a:ext uri="{FF2B5EF4-FFF2-40B4-BE49-F238E27FC236}">
                <a16:creationId xmlns:a16="http://schemas.microsoft.com/office/drawing/2014/main" id="{ADBBD1DF-9455-C6F1-983D-A4C84B72C5F5}"/>
              </a:ext>
            </a:extLst>
          </p:cNvPr>
          <p:cNvSpPr txBox="1"/>
          <p:nvPr/>
        </p:nvSpPr>
        <p:spPr>
          <a:xfrm>
            <a:off x="516778" y="4058425"/>
            <a:ext cx="2909771" cy="58477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800" dirty="0"/>
              <a:t>Appn: 3010</a:t>
            </a:r>
          </a:p>
          <a:p>
            <a:r>
              <a:rPr lang="en-US" sz="800" dirty="0"/>
              <a:t>Budget Activity: 07 Budget Sub Activity: 05</a:t>
            </a:r>
          </a:p>
          <a:p>
            <a:r>
              <a:rPr lang="en-US" sz="800" dirty="0"/>
              <a:t>Line Item/WSC: 000075 Line Item Title: Other Production Charges</a:t>
            </a:r>
          </a:p>
          <a:p>
            <a:r>
              <a:rPr lang="en-US" sz="800" dirty="0"/>
              <a:t>AF PEC: 11127F AF BPAC: 190000</a:t>
            </a:r>
          </a:p>
        </p:txBody>
      </p:sp>
      <p:sp>
        <p:nvSpPr>
          <p:cNvPr id="12" name="Oval 11">
            <a:extLst>
              <a:ext uri="{FF2B5EF4-FFF2-40B4-BE49-F238E27FC236}">
                <a16:creationId xmlns:a16="http://schemas.microsoft.com/office/drawing/2014/main" id="{B533E236-D1EA-3D03-0D28-12690445CDEC}"/>
              </a:ext>
            </a:extLst>
          </p:cNvPr>
          <p:cNvSpPr/>
          <p:nvPr/>
        </p:nvSpPr>
        <p:spPr>
          <a:xfrm>
            <a:off x="290624" y="2382816"/>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13" name="Oval 12">
            <a:extLst>
              <a:ext uri="{FF2B5EF4-FFF2-40B4-BE49-F238E27FC236}">
                <a16:creationId xmlns:a16="http://schemas.microsoft.com/office/drawing/2014/main" id="{EA61CA9B-70B5-5819-2C4E-ED0134C7BCC2}"/>
              </a:ext>
            </a:extLst>
          </p:cNvPr>
          <p:cNvSpPr/>
          <p:nvPr/>
        </p:nvSpPr>
        <p:spPr>
          <a:xfrm>
            <a:off x="290624" y="3013364"/>
            <a:ext cx="182880" cy="182880"/>
          </a:xfrm>
          <a:prstGeom prst="ellipse">
            <a:avLst/>
          </a:prstGeom>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000" dirty="0"/>
              <a:t>3</a:t>
            </a:r>
          </a:p>
        </p:txBody>
      </p:sp>
      <p:sp>
        <p:nvSpPr>
          <p:cNvPr id="14" name="Oval 13">
            <a:extLst>
              <a:ext uri="{FF2B5EF4-FFF2-40B4-BE49-F238E27FC236}">
                <a16:creationId xmlns:a16="http://schemas.microsoft.com/office/drawing/2014/main" id="{48114D3F-175D-7540-4A6E-8D4A93D7D3A6}"/>
              </a:ext>
            </a:extLst>
          </p:cNvPr>
          <p:cNvSpPr/>
          <p:nvPr/>
        </p:nvSpPr>
        <p:spPr>
          <a:xfrm>
            <a:off x="290624" y="3639911"/>
            <a:ext cx="182880" cy="182880"/>
          </a:xfrm>
          <a:prstGeom prst="ellipse">
            <a:avLst/>
          </a:prstGeom>
        </p:spPr>
        <p:style>
          <a:lnRef idx="2">
            <a:schemeClr val="accent6"/>
          </a:lnRef>
          <a:fillRef idx="1">
            <a:schemeClr val="lt1"/>
          </a:fillRef>
          <a:effectRef idx="0">
            <a:schemeClr val="accent6"/>
          </a:effectRef>
          <a:fontRef idx="minor">
            <a:schemeClr val="dk1"/>
          </a:fontRef>
        </p:style>
        <p:txBody>
          <a:bodyPr lIns="45720" rIns="45720" rtlCol="0" anchor="ctr"/>
          <a:lstStyle/>
          <a:p>
            <a:pPr algn="ctr"/>
            <a:r>
              <a:rPr lang="en-US" sz="1000" dirty="0"/>
              <a:t>4</a:t>
            </a:r>
          </a:p>
        </p:txBody>
      </p:sp>
      <p:sp>
        <p:nvSpPr>
          <p:cNvPr id="15" name="Oval 14">
            <a:extLst>
              <a:ext uri="{FF2B5EF4-FFF2-40B4-BE49-F238E27FC236}">
                <a16:creationId xmlns:a16="http://schemas.microsoft.com/office/drawing/2014/main" id="{5809309A-7EBB-7FA9-DF2B-C1705E09C35D}"/>
              </a:ext>
            </a:extLst>
          </p:cNvPr>
          <p:cNvSpPr/>
          <p:nvPr/>
        </p:nvSpPr>
        <p:spPr>
          <a:xfrm>
            <a:off x="290624" y="4259372"/>
            <a:ext cx="182880" cy="182880"/>
          </a:xfrm>
          <a:prstGeom prst="ellipse">
            <a:avLst/>
          </a:prstGeom>
        </p:spPr>
        <p:style>
          <a:lnRef idx="2">
            <a:schemeClr val="accent5"/>
          </a:lnRef>
          <a:fillRef idx="1">
            <a:schemeClr val="lt1"/>
          </a:fillRef>
          <a:effectRef idx="0">
            <a:schemeClr val="accent5"/>
          </a:effectRef>
          <a:fontRef idx="minor">
            <a:schemeClr val="dk1"/>
          </a:fontRef>
        </p:style>
        <p:txBody>
          <a:bodyPr lIns="45720" rIns="45720" rtlCol="0" anchor="ctr"/>
          <a:lstStyle/>
          <a:p>
            <a:pPr algn="ctr"/>
            <a:r>
              <a:rPr lang="en-US" sz="1000" dirty="0"/>
              <a:t>5</a:t>
            </a:r>
          </a:p>
        </p:txBody>
      </p:sp>
      <p:sp>
        <p:nvSpPr>
          <p:cNvPr id="16" name="Oval 15">
            <a:extLst>
              <a:ext uri="{FF2B5EF4-FFF2-40B4-BE49-F238E27FC236}">
                <a16:creationId xmlns:a16="http://schemas.microsoft.com/office/drawing/2014/main" id="{44EDA510-4FEF-C52D-FE45-0A45D23ACE1C}"/>
              </a:ext>
            </a:extLst>
          </p:cNvPr>
          <p:cNvSpPr/>
          <p:nvPr/>
        </p:nvSpPr>
        <p:spPr>
          <a:xfrm>
            <a:off x="290624" y="1755513"/>
            <a:ext cx="182880" cy="182880"/>
          </a:xfrm>
          <a:prstGeom prst="ellipse">
            <a:avLst/>
          </a:prstGeom>
        </p:spPr>
        <p:style>
          <a:lnRef idx="2">
            <a:schemeClr val="accent3"/>
          </a:lnRef>
          <a:fillRef idx="1">
            <a:schemeClr val="lt1"/>
          </a:fillRef>
          <a:effectRef idx="0">
            <a:schemeClr val="accent3"/>
          </a:effectRef>
          <a:fontRef idx="minor">
            <a:schemeClr val="dk1"/>
          </a:fontRef>
        </p:style>
        <p:txBody>
          <a:bodyPr lIns="45720" rIns="45720" rtlCol="0" anchor="ctr"/>
          <a:lstStyle/>
          <a:p>
            <a:pPr algn="ctr"/>
            <a:r>
              <a:rPr lang="en-US" sz="1000" dirty="0"/>
              <a:t>1</a:t>
            </a:r>
          </a:p>
        </p:txBody>
      </p:sp>
      <p:sp>
        <p:nvSpPr>
          <p:cNvPr id="17" name="Oval 16">
            <a:extLst>
              <a:ext uri="{FF2B5EF4-FFF2-40B4-BE49-F238E27FC236}">
                <a16:creationId xmlns:a16="http://schemas.microsoft.com/office/drawing/2014/main" id="{553E2BF3-4D9D-B4A2-8E8F-FD6B540EB98C}"/>
              </a:ext>
            </a:extLst>
          </p:cNvPr>
          <p:cNvSpPr/>
          <p:nvPr/>
        </p:nvSpPr>
        <p:spPr>
          <a:xfrm>
            <a:off x="3886200" y="1738423"/>
            <a:ext cx="182880" cy="182880"/>
          </a:xfrm>
          <a:prstGeom prst="ellipse">
            <a:avLst/>
          </a:prstGeom>
        </p:spPr>
        <p:style>
          <a:lnRef idx="2">
            <a:schemeClr val="accent3"/>
          </a:lnRef>
          <a:fillRef idx="1">
            <a:schemeClr val="lt1"/>
          </a:fillRef>
          <a:effectRef idx="0">
            <a:schemeClr val="accent3"/>
          </a:effectRef>
          <a:fontRef idx="minor">
            <a:schemeClr val="dk1"/>
          </a:fontRef>
        </p:style>
        <p:txBody>
          <a:bodyPr lIns="45720" rIns="45720" rtlCol="0" anchor="ctr"/>
          <a:lstStyle/>
          <a:p>
            <a:pPr algn="ctr"/>
            <a:r>
              <a:rPr lang="en-US" sz="1000" dirty="0"/>
              <a:t>1</a:t>
            </a:r>
          </a:p>
        </p:txBody>
      </p:sp>
      <p:sp>
        <p:nvSpPr>
          <p:cNvPr id="18" name="Oval 17">
            <a:extLst>
              <a:ext uri="{FF2B5EF4-FFF2-40B4-BE49-F238E27FC236}">
                <a16:creationId xmlns:a16="http://schemas.microsoft.com/office/drawing/2014/main" id="{4D791042-AADA-D6F7-E9D4-A87E197E4371}"/>
              </a:ext>
            </a:extLst>
          </p:cNvPr>
          <p:cNvSpPr/>
          <p:nvPr/>
        </p:nvSpPr>
        <p:spPr>
          <a:xfrm>
            <a:off x="4121016" y="1738423"/>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19" name="Oval 18">
            <a:extLst>
              <a:ext uri="{FF2B5EF4-FFF2-40B4-BE49-F238E27FC236}">
                <a16:creationId xmlns:a16="http://schemas.microsoft.com/office/drawing/2014/main" id="{3F63515A-7D4C-2826-D78A-C27620B9509C}"/>
              </a:ext>
            </a:extLst>
          </p:cNvPr>
          <p:cNvSpPr/>
          <p:nvPr/>
        </p:nvSpPr>
        <p:spPr>
          <a:xfrm>
            <a:off x="4355832" y="1738423"/>
            <a:ext cx="182880" cy="182880"/>
          </a:xfrm>
          <a:prstGeom prst="ellipse">
            <a:avLst/>
          </a:prstGeom>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000" dirty="0"/>
              <a:t>3</a:t>
            </a:r>
          </a:p>
        </p:txBody>
      </p:sp>
      <p:sp>
        <p:nvSpPr>
          <p:cNvPr id="20" name="Oval 19">
            <a:extLst>
              <a:ext uri="{FF2B5EF4-FFF2-40B4-BE49-F238E27FC236}">
                <a16:creationId xmlns:a16="http://schemas.microsoft.com/office/drawing/2014/main" id="{314BE284-9E08-718A-CC05-35274A4C07AA}"/>
              </a:ext>
            </a:extLst>
          </p:cNvPr>
          <p:cNvSpPr/>
          <p:nvPr/>
        </p:nvSpPr>
        <p:spPr>
          <a:xfrm>
            <a:off x="4590648" y="1738423"/>
            <a:ext cx="182880" cy="182880"/>
          </a:xfrm>
          <a:prstGeom prst="ellipse">
            <a:avLst/>
          </a:prstGeom>
        </p:spPr>
        <p:style>
          <a:lnRef idx="2">
            <a:schemeClr val="accent6"/>
          </a:lnRef>
          <a:fillRef idx="1">
            <a:schemeClr val="lt1"/>
          </a:fillRef>
          <a:effectRef idx="0">
            <a:schemeClr val="accent6"/>
          </a:effectRef>
          <a:fontRef idx="minor">
            <a:schemeClr val="dk1"/>
          </a:fontRef>
        </p:style>
        <p:txBody>
          <a:bodyPr lIns="45720" rIns="45720" rtlCol="0" anchor="ctr"/>
          <a:lstStyle/>
          <a:p>
            <a:pPr algn="ctr"/>
            <a:r>
              <a:rPr lang="en-US" sz="1000" dirty="0"/>
              <a:t>4</a:t>
            </a:r>
          </a:p>
        </p:txBody>
      </p:sp>
      <p:sp>
        <p:nvSpPr>
          <p:cNvPr id="21" name="Oval 20">
            <a:extLst>
              <a:ext uri="{FF2B5EF4-FFF2-40B4-BE49-F238E27FC236}">
                <a16:creationId xmlns:a16="http://schemas.microsoft.com/office/drawing/2014/main" id="{E5B4F70C-6A93-B8AC-8824-D8B2CD1EE13A}"/>
              </a:ext>
            </a:extLst>
          </p:cNvPr>
          <p:cNvSpPr/>
          <p:nvPr/>
        </p:nvSpPr>
        <p:spPr>
          <a:xfrm>
            <a:off x="4825465" y="1738423"/>
            <a:ext cx="182880" cy="182880"/>
          </a:xfrm>
          <a:prstGeom prst="ellipse">
            <a:avLst/>
          </a:prstGeom>
        </p:spPr>
        <p:style>
          <a:lnRef idx="2">
            <a:schemeClr val="accent5"/>
          </a:lnRef>
          <a:fillRef idx="1">
            <a:schemeClr val="lt1"/>
          </a:fillRef>
          <a:effectRef idx="0">
            <a:schemeClr val="accent5"/>
          </a:effectRef>
          <a:fontRef idx="minor">
            <a:schemeClr val="dk1"/>
          </a:fontRef>
        </p:style>
        <p:txBody>
          <a:bodyPr lIns="45720" rIns="45720" rtlCol="0" anchor="ctr"/>
          <a:lstStyle/>
          <a:p>
            <a:pPr algn="ctr"/>
            <a:r>
              <a:rPr lang="en-US" sz="1000" dirty="0"/>
              <a:t>5</a:t>
            </a:r>
          </a:p>
        </p:txBody>
      </p:sp>
      <p:sp>
        <p:nvSpPr>
          <p:cNvPr id="22" name="Oval 21">
            <a:extLst>
              <a:ext uri="{FF2B5EF4-FFF2-40B4-BE49-F238E27FC236}">
                <a16:creationId xmlns:a16="http://schemas.microsoft.com/office/drawing/2014/main" id="{6F8A3E2E-99C2-ED58-46FF-9B1452C57DF3}"/>
              </a:ext>
            </a:extLst>
          </p:cNvPr>
          <p:cNvSpPr/>
          <p:nvPr/>
        </p:nvSpPr>
        <p:spPr>
          <a:xfrm>
            <a:off x="3886200" y="1984813"/>
            <a:ext cx="182880" cy="182880"/>
          </a:xfrm>
          <a:prstGeom prst="ellipse">
            <a:avLst/>
          </a:prstGeom>
        </p:spPr>
        <p:style>
          <a:lnRef idx="2">
            <a:schemeClr val="accent3"/>
          </a:lnRef>
          <a:fillRef idx="1">
            <a:schemeClr val="lt1"/>
          </a:fillRef>
          <a:effectRef idx="0">
            <a:schemeClr val="accent3"/>
          </a:effectRef>
          <a:fontRef idx="minor">
            <a:schemeClr val="dk1"/>
          </a:fontRef>
        </p:style>
        <p:txBody>
          <a:bodyPr lIns="45720" rIns="45720" rtlCol="0" anchor="ctr"/>
          <a:lstStyle/>
          <a:p>
            <a:pPr algn="ctr"/>
            <a:r>
              <a:rPr lang="en-US" sz="1000" dirty="0"/>
              <a:t>1</a:t>
            </a:r>
          </a:p>
        </p:txBody>
      </p:sp>
      <p:sp>
        <p:nvSpPr>
          <p:cNvPr id="23" name="Oval 22">
            <a:extLst>
              <a:ext uri="{FF2B5EF4-FFF2-40B4-BE49-F238E27FC236}">
                <a16:creationId xmlns:a16="http://schemas.microsoft.com/office/drawing/2014/main" id="{A766B19D-012B-20F0-ADBE-B7F6BAA4216B}"/>
              </a:ext>
            </a:extLst>
          </p:cNvPr>
          <p:cNvSpPr/>
          <p:nvPr/>
        </p:nvSpPr>
        <p:spPr>
          <a:xfrm>
            <a:off x="4121016" y="1984813"/>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24" name="Oval 23">
            <a:extLst>
              <a:ext uri="{FF2B5EF4-FFF2-40B4-BE49-F238E27FC236}">
                <a16:creationId xmlns:a16="http://schemas.microsoft.com/office/drawing/2014/main" id="{0C90F813-670E-EF0E-0422-207F691ACCAC}"/>
              </a:ext>
            </a:extLst>
          </p:cNvPr>
          <p:cNvSpPr/>
          <p:nvPr/>
        </p:nvSpPr>
        <p:spPr>
          <a:xfrm>
            <a:off x="4355832" y="1984813"/>
            <a:ext cx="182880" cy="182880"/>
          </a:xfrm>
          <a:prstGeom prst="ellipse">
            <a:avLst/>
          </a:prstGeom>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000" dirty="0"/>
              <a:t>3</a:t>
            </a:r>
          </a:p>
        </p:txBody>
      </p:sp>
      <p:sp>
        <p:nvSpPr>
          <p:cNvPr id="25" name="Oval 24">
            <a:extLst>
              <a:ext uri="{FF2B5EF4-FFF2-40B4-BE49-F238E27FC236}">
                <a16:creationId xmlns:a16="http://schemas.microsoft.com/office/drawing/2014/main" id="{3D0F4917-9869-99CF-AF4E-B449D0507338}"/>
              </a:ext>
            </a:extLst>
          </p:cNvPr>
          <p:cNvSpPr/>
          <p:nvPr/>
        </p:nvSpPr>
        <p:spPr>
          <a:xfrm>
            <a:off x="4121016" y="2261694"/>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26" name="Oval 25">
            <a:extLst>
              <a:ext uri="{FF2B5EF4-FFF2-40B4-BE49-F238E27FC236}">
                <a16:creationId xmlns:a16="http://schemas.microsoft.com/office/drawing/2014/main" id="{1411BD99-09EA-8738-FD57-91A327022748}"/>
              </a:ext>
            </a:extLst>
          </p:cNvPr>
          <p:cNvSpPr/>
          <p:nvPr/>
        </p:nvSpPr>
        <p:spPr>
          <a:xfrm>
            <a:off x="4355832" y="2261694"/>
            <a:ext cx="182880" cy="182880"/>
          </a:xfrm>
          <a:prstGeom prst="ellipse">
            <a:avLst/>
          </a:prstGeom>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000" dirty="0"/>
              <a:t>3</a:t>
            </a:r>
          </a:p>
        </p:txBody>
      </p:sp>
      <p:sp>
        <p:nvSpPr>
          <p:cNvPr id="27" name="Oval 26">
            <a:extLst>
              <a:ext uri="{FF2B5EF4-FFF2-40B4-BE49-F238E27FC236}">
                <a16:creationId xmlns:a16="http://schemas.microsoft.com/office/drawing/2014/main" id="{43F2EC92-C4FA-464F-49B8-7FFBEC71E775}"/>
              </a:ext>
            </a:extLst>
          </p:cNvPr>
          <p:cNvSpPr/>
          <p:nvPr/>
        </p:nvSpPr>
        <p:spPr>
          <a:xfrm>
            <a:off x="4590648" y="2261694"/>
            <a:ext cx="182880" cy="182880"/>
          </a:xfrm>
          <a:prstGeom prst="ellipse">
            <a:avLst/>
          </a:prstGeom>
        </p:spPr>
        <p:style>
          <a:lnRef idx="2">
            <a:schemeClr val="accent6"/>
          </a:lnRef>
          <a:fillRef idx="1">
            <a:schemeClr val="lt1"/>
          </a:fillRef>
          <a:effectRef idx="0">
            <a:schemeClr val="accent6"/>
          </a:effectRef>
          <a:fontRef idx="minor">
            <a:schemeClr val="dk1"/>
          </a:fontRef>
        </p:style>
        <p:txBody>
          <a:bodyPr lIns="45720" rIns="45720" rtlCol="0" anchor="ctr"/>
          <a:lstStyle/>
          <a:p>
            <a:pPr algn="ctr"/>
            <a:r>
              <a:rPr lang="en-US" sz="1000" dirty="0"/>
              <a:t>4</a:t>
            </a:r>
          </a:p>
        </p:txBody>
      </p:sp>
      <p:sp>
        <p:nvSpPr>
          <p:cNvPr id="28" name="Oval 27">
            <a:extLst>
              <a:ext uri="{FF2B5EF4-FFF2-40B4-BE49-F238E27FC236}">
                <a16:creationId xmlns:a16="http://schemas.microsoft.com/office/drawing/2014/main" id="{03773005-753A-B947-A51F-E8CCD8690FA3}"/>
              </a:ext>
            </a:extLst>
          </p:cNvPr>
          <p:cNvSpPr/>
          <p:nvPr/>
        </p:nvSpPr>
        <p:spPr>
          <a:xfrm>
            <a:off x="4825465" y="2261694"/>
            <a:ext cx="182880" cy="182880"/>
          </a:xfrm>
          <a:prstGeom prst="ellipse">
            <a:avLst/>
          </a:prstGeom>
        </p:spPr>
        <p:style>
          <a:lnRef idx="2">
            <a:schemeClr val="accent5"/>
          </a:lnRef>
          <a:fillRef idx="1">
            <a:schemeClr val="lt1"/>
          </a:fillRef>
          <a:effectRef idx="0">
            <a:schemeClr val="accent5"/>
          </a:effectRef>
          <a:fontRef idx="minor">
            <a:schemeClr val="dk1"/>
          </a:fontRef>
        </p:style>
        <p:txBody>
          <a:bodyPr lIns="45720" rIns="45720" rtlCol="0" anchor="ctr"/>
          <a:lstStyle/>
          <a:p>
            <a:pPr algn="ctr"/>
            <a:r>
              <a:rPr lang="en-US" sz="1000" dirty="0"/>
              <a:t>5</a:t>
            </a:r>
          </a:p>
        </p:txBody>
      </p:sp>
      <p:sp>
        <p:nvSpPr>
          <p:cNvPr id="29" name="Oval 28">
            <a:extLst>
              <a:ext uri="{FF2B5EF4-FFF2-40B4-BE49-F238E27FC236}">
                <a16:creationId xmlns:a16="http://schemas.microsoft.com/office/drawing/2014/main" id="{524DD340-10D4-08BB-07B6-65355DD6BDE5}"/>
              </a:ext>
            </a:extLst>
          </p:cNvPr>
          <p:cNvSpPr/>
          <p:nvPr/>
        </p:nvSpPr>
        <p:spPr>
          <a:xfrm>
            <a:off x="4121016" y="2580148"/>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30" name="Oval 29">
            <a:extLst>
              <a:ext uri="{FF2B5EF4-FFF2-40B4-BE49-F238E27FC236}">
                <a16:creationId xmlns:a16="http://schemas.microsoft.com/office/drawing/2014/main" id="{97215223-048D-0070-9E1A-4D57686B4145}"/>
              </a:ext>
            </a:extLst>
          </p:cNvPr>
          <p:cNvSpPr/>
          <p:nvPr/>
        </p:nvSpPr>
        <p:spPr>
          <a:xfrm>
            <a:off x="3886200" y="2909058"/>
            <a:ext cx="182880" cy="182880"/>
          </a:xfrm>
          <a:prstGeom prst="ellipse">
            <a:avLst/>
          </a:prstGeom>
        </p:spPr>
        <p:style>
          <a:lnRef idx="2">
            <a:schemeClr val="accent3"/>
          </a:lnRef>
          <a:fillRef idx="1">
            <a:schemeClr val="lt1"/>
          </a:fillRef>
          <a:effectRef idx="0">
            <a:schemeClr val="accent3"/>
          </a:effectRef>
          <a:fontRef idx="minor">
            <a:schemeClr val="dk1"/>
          </a:fontRef>
        </p:style>
        <p:txBody>
          <a:bodyPr lIns="45720" rIns="45720" rtlCol="0" anchor="ctr"/>
          <a:lstStyle/>
          <a:p>
            <a:pPr algn="ctr"/>
            <a:r>
              <a:rPr lang="en-US" sz="1000" dirty="0"/>
              <a:t>1</a:t>
            </a:r>
          </a:p>
        </p:txBody>
      </p:sp>
      <p:sp>
        <p:nvSpPr>
          <p:cNvPr id="31" name="Oval 30">
            <a:extLst>
              <a:ext uri="{FF2B5EF4-FFF2-40B4-BE49-F238E27FC236}">
                <a16:creationId xmlns:a16="http://schemas.microsoft.com/office/drawing/2014/main" id="{79A811CC-8EA5-993E-FAD3-D1BAB2B4F79D}"/>
              </a:ext>
            </a:extLst>
          </p:cNvPr>
          <p:cNvSpPr/>
          <p:nvPr/>
        </p:nvSpPr>
        <p:spPr>
          <a:xfrm>
            <a:off x="4121016" y="3179555"/>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32" name="Oval 31">
            <a:extLst>
              <a:ext uri="{FF2B5EF4-FFF2-40B4-BE49-F238E27FC236}">
                <a16:creationId xmlns:a16="http://schemas.microsoft.com/office/drawing/2014/main" id="{0E3D9983-30AE-3932-B22E-0A7A68AC7A85}"/>
              </a:ext>
            </a:extLst>
          </p:cNvPr>
          <p:cNvSpPr/>
          <p:nvPr/>
        </p:nvSpPr>
        <p:spPr>
          <a:xfrm>
            <a:off x="4355832" y="3179555"/>
            <a:ext cx="182880" cy="182880"/>
          </a:xfrm>
          <a:prstGeom prst="ellipse">
            <a:avLst/>
          </a:prstGeom>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000" dirty="0"/>
              <a:t>3</a:t>
            </a:r>
          </a:p>
        </p:txBody>
      </p:sp>
      <p:sp>
        <p:nvSpPr>
          <p:cNvPr id="33" name="Oval 32">
            <a:extLst>
              <a:ext uri="{FF2B5EF4-FFF2-40B4-BE49-F238E27FC236}">
                <a16:creationId xmlns:a16="http://schemas.microsoft.com/office/drawing/2014/main" id="{326EFE02-5551-B1C2-CE13-5FD36A870EF9}"/>
              </a:ext>
            </a:extLst>
          </p:cNvPr>
          <p:cNvSpPr/>
          <p:nvPr/>
        </p:nvSpPr>
        <p:spPr>
          <a:xfrm>
            <a:off x="3886200" y="3436874"/>
            <a:ext cx="182880" cy="182880"/>
          </a:xfrm>
          <a:prstGeom prst="ellipse">
            <a:avLst/>
          </a:prstGeom>
        </p:spPr>
        <p:style>
          <a:lnRef idx="2">
            <a:schemeClr val="accent3"/>
          </a:lnRef>
          <a:fillRef idx="1">
            <a:schemeClr val="lt1"/>
          </a:fillRef>
          <a:effectRef idx="0">
            <a:schemeClr val="accent3"/>
          </a:effectRef>
          <a:fontRef idx="minor">
            <a:schemeClr val="dk1"/>
          </a:fontRef>
        </p:style>
        <p:txBody>
          <a:bodyPr lIns="45720" rIns="45720" rtlCol="0" anchor="ctr"/>
          <a:lstStyle/>
          <a:p>
            <a:pPr algn="ctr"/>
            <a:r>
              <a:rPr lang="en-US" sz="1000" dirty="0"/>
              <a:t>1</a:t>
            </a:r>
          </a:p>
        </p:txBody>
      </p:sp>
      <p:sp>
        <p:nvSpPr>
          <p:cNvPr id="34" name="Oval 33">
            <a:extLst>
              <a:ext uri="{FF2B5EF4-FFF2-40B4-BE49-F238E27FC236}">
                <a16:creationId xmlns:a16="http://schemas.microsoft.com/office/drawing/2014/main" id="{B96C53BB-A9E8-A10C-8966-5AE434E5E98D}"/>
              </a:ext>
            </a:extLst>
          </p:cNvPr>
          <p:cNvSpPr/>
          <p:nvPr/>
        </p:nvSpPr>
        <p:spPr>
          <a:xfrm>
            <a:off x="4121016" y="3436874"/>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35" name="Oval 34">
            <a:extLst>
              <a:ext uri="{FF2B5EF4-FFF2-40B4-BE49-F238E27FC236}">
                <a16:creationId xmlns:a16="http://schemas.microsoft.com/office/drawing/2014/main" id="{66F3D3EF-C64D-B2D5-ADB0-DEA7181B09DE}"/>
              </a:ext>
            </a:extLst>
          </p:cNvPr>
          <p:cNvSpPr/>
          <p:nvPr/>
        </p:nvSpPr>
        <p:spPr>
          <a:xfrm>
            <a:off x="4121016" y="3686942"/>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36" name="Oval 35">
            <a:extLst>
              <a:ext uri="{FF2B5EF4-FFF2-40B4-BE49-F238E27FC236}">
                <a16:creationId xmlns:a16="http://schemas.microsoft.com/office/drawing/2014/main" id="{B36FDF15-DD2F-4B86-344E-8239888A9D86}"/>
              </a:ext>
            </a:extLst>
          </p:cNvPr>
          <p:cNvSpPr/>
          <p:nvPr/>
        </p:nvSpPr>
        <p:spPr>
          <a:xfrm>
            <a:off x="4355832" y="3686942"/>
            <a:ext cx="182880" cy="182880"/>
          </a:xfrm>
          <a:prstGeom prst="ellipse">
            <a:avLst/>
          </a:prstGeom>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000" dirty="0"/>
              <a:t>3</a:t>
            </a:r>
          </a:p>
        </p:txBody>
      </p:sp>
      <p:sp>
        <p:nvSpPr>
          <p:cNvPr id="37" name="Oval 36">
            <a:extLst>
              <a:ext uri="{FF2B5EF4-FFF2-40B4-BE49-F238E27FC236}">
                <a16:creationId xmlns:a16="http://schemas.microsoft.com/office/drawing/2014/main" id="{68929A0E-97B6-6972-09F0-DFE949DF34C4}"/>
              </a:ext>
            </a:extLst>
          </p:cNvPr>
          <p:cNvSpPr/>
          <p:nvPr/>
        </p:nvSpPr>
        <p:spPr>
          <a:xfrm>
            <a:off x="4590648" y="3686942"/>
            <a:ext cx="182880" cy="182880"/>
          </a:xfrm>
          <a:prstGeom prst="ellipse">
            <a:avLst/>
          </a:prstGeom>
        </p:spPr>
        <p:style>
          <a:lnRef idx="2">
            <a:schemeClr val="accent6"/>
          </a:lnRef>
          <a:fillRef idx="1">
            <a:schemeClr val="lt1"/>
          </a:fillRef>
          <a:effectRef idx="0">
            <a:schemeClr val="accent6"/>
          </a:effectRef>
          <a:fontRef idx="minor">
            <a:schemeClr val="dk1"/>
          </a:fontRef>
        </p:style>
        <p:txBody>
          <a:bodyPr lIns="45720" rIns="45720" rtlCol="0" anchor="ctr"/>
          <a:lstStyle/>
          <a:p>
            <a:pPr algn="ctr"/>
            <a:r>
              <a:rPr lang="en-US" sz="1000" dirty="0"/>
              <a:t>4</a:t>
            </a:r>
          </a:p>
        </p:txBody>
      </p:sp>
      <p:sp>
        <p:nvSpPr>
          <p:cNvPr id="38" name="Oval 37">
            <a:extLst>
              <a:ext uri="{FF2B5EF4-FFF2-40B4-BE49-F238E27FC236}">
                <a16:creationId xmlns:a16="http://schemas.microsoft.com/office/drawing/2014/main" id="{068EE0C2-1BBB-0BED-7E4D-EE28E99FE2F6}"/>
              </a:ext>
            </a:extLst>
          </p:cNvPr>
          <p:cNvSpPr/>
          <p:nvPr/>
        </p:nvSpPr>
        <p:spPr>
          <a:xfrm>
            <a:off x="4825465" y="3686942"/>
            <a:ext cx="182880" cy="182880"/>
          </a:xfrm>
          <a:prstGeom prst="ellipse">
            <a:avLst/>
          </a:prstGeom>
        </p:spPr>
        <p:style>
          <a:lnRef idx="2">
            <a:schemeClr val="accent5"/>
          </a:lnRef>
          <a:fillRef idx="1">
            <a:schemeClr val="lt1"/>
          </a:fillRef>
          <a:effectRef idx="0">
            <a:schemeClr val="accent5"/>
          </a:effectRef>
          <a:fontRef idx="minor">
            <a:schemeClr val="dk1"/>
          </a:fontRef>
        </p:style>
        <p:txBody>
          <a:bodyPr lIns="45720" rIns="45720" rtlCol="0" anchor="ctr"/>
          <a:lstStyle/>
          <a:p>
            <a:pPr algn="ctr"/>
            <a:r>
              <a:rPr lang="en-US" sz="1000" dirty="0"/>
              <a:t>5</a:t>
            </a:r>
          </a:p>
        </p:txBody>
      </p:sp>
      <p:sp>
        <p:nvSpPr>
          <p:cNvPr id="39" name="Oval 38">
            <a:extLst>
              <a:ext uri="{FF2B5EF4-FFF2-40B4-BE49-F238E27FC236}">
                <a16:creationId xmlns:a16="http://schemas.microsoft.com/office/drawing/2014/main" id="{75EA5FD0-6696-194B-C1CF-AE529087156A}"/>
              </a:ext>
            </a:extLst>
          </p:cNvPr>
          <p:cNvSpPr/>
          <p:nvPr/>
        </p:nvSpPr>
        <p:spPr>
          <a:xfrm>
            <a:off x="3886200" y="3924412"/>
            <a:ext cx="182880" cy="182880"/>
          </a:xfrm>
          <a:prstGeom prst="ellipse">
            <a:avLst/>
          </a:prstGeom>
        </p:spPr>
        <p:style>
          <a:lnRef idx="2">
            <a:schemeClr val="accent3"/>
          </a:lnRef>
          <a:fillRef idx="1">
            <a:schemeClr val="lt1"/>
          </a:fillRef>
          <a:effectRef idx="0">
            <a:schemeClr val="accent3"/>
          </a:effectRef>
          <a:fontRef idx="minor">
            <a:schemeClr val="dk1"/>
          </a:fontRef>
        </p:style>
        <p:txBody>
          <a:bodyPr lIns="45720" rIns="45720" rtlCol="0" anchor="ctr"/>
          <a:lstStyle/>
          <a:p>
            <a:pPr algn="ctr"/>
            <a:r>
              <a:rPr lang="en-US" sz="1000" dirty="0"/>
              <a:t>1</a:t>
            </a:r>
          </a:p>
        </p:txBody>
      </p:sp>
      <p:sp>
        <p:nvSpPr>
          <p:cNvPr id="40" name="Oval 39">
            <a:extLst>
              <a:ext uri="{FF2B5EF4-FFF2-40B4-BE49-F238E27FC236}">
                <a16:creationId xmlns:a16="http://schemas.microsoft.com/office/drawing/2014/main" id="{A5CFA498-3B30-A3BD-DE8B-9B7A67CC951C}"/>
              </a:ext>
            </a:extLst>
          </p:cNvPr>
          <p:cNvSpPr/>
          <p:nvPr/>
        </p:nvSpPr>
        <p:spPr>
          <a:xfrm>
            <a:off x="4121016" y="3924412"/>
            <a:ext cx="182880" cy="182880"/>
          </a:xfrm>
          <a:prstGeom prst="ellipse">
            <a:avLst/>
          </a:prstGeom>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1000" dirty="0"/>
              <a:t>2</a:t>
            </a:r>
          </a:p>
        </p:txBody>
      </p:sp>
      <p:sp>
        <p:nvSpPr>
          <p:cNvPr id="41" name="Oval 40">
            <a:extLst>
              <a:ext uri="{FF2B5EF4-FFF2-40B4-BE49-F238E27FC236}">
                <a16:creationId xmlns:a16="http://schemas.microsoft.com/office/drawing/2014/main" id="{D628F1F0-19AB-F378-B964-64E892EA3BB1}"/>
              </a:ext>
            </a:extLst>
          </p:cNvPr>
          <p:cNvSpPr/>
          <p:nvPr/>
        </p:nvSpPr>
        <p:spPr>
          <a:xfrm>
            <a:off x="4355832" y="3924412"/>
            <a:ext cx="182880" cy="182880"/>
          </a:xfrm>
          <a:prstGeom prst="ellipse">
            <a:avLst/>
          </a:prstGeom>
        </p:spPr>
        <p:style>
          <a:lnRef idx="2">
            <a:schemeClr val="accent4"/>
          </a:lnRef>
          <a:fillRef idx="1">
            <a:schemeClr val="lt1"/>
          </a:fillRef>
          <a:effectRef idx="0">
            <a:schemeClr val="accent4"/>
          </a:effectRef>
          <a:fontRef idx="minor">
            <a:schemeClr val="dk1"/>
          </a:fontRef>
        </p:style>
        <p:txBody>
          <a:bodyPr lIns="45720" rIns="45720" rtlCol="0" anchor="ctr"/>
          <a:lstStyle/>
          <a:p>
            <a:pPr algn="ctr"/>
            <a:r>
              <a:rPr lang="en-US" sz="1000" dirty="0"/>
              <a:t>3</a:t>
            </a:r>
          </a:p>
        </p:txBody>
      </p:sp>
      <p:sp>
        <p:nvSpPr>
          <p:cNvPr id="80" name="Oval 79">
            <a:extLst>
              <a:ext uri="{FF2B5EF4-FFF2-40B4-BE49-F238E27FC236}">
                <a16:creationId xmlns:a16="http://schemas.microsoft.com/office/drawing/2014/main" id="{002F7888-1675-3D24-8EE6-6424EC90D906}"/>
              </a:ext>
            </a:extLst>
          </p:cNvPr>
          <p:cNvSpPr/>
          <p:nvPr/>
        </p:nvSpPr>
        <p:spPr>
          <a:xfrm>
            <a:off x="3886200" y="4175723"/>
            <a:ext cx="182880" cy="182880"/>
          </a:xfrm>
          <a:prstGeom prst="ellipse">
            <a:avLst/>
          </a:prstGeom>
        </p:spPr>
        <p:style>
          <a:lnRef idx="2">
            <a:schemeClr val="accent3"/>
          </a:lnRef>
          <a:fillRef idx="1">
            <a:schemeClr val="lt1"/>
          </a:fillRef>
          <a:effectRef idx="0">
            <a:schemeClr val="accent3"/>
          </a:effectRef>
          <a:fontRef idx="minor">
            <a:schemeClr val="dk1"/>
          </a:fontRef>
        </p:style>
        <p:txBody>
          <a:bodyPr lIns="45720" rIns="45720" rtlCol="0" anchor="ctr"/>
          <a:lstStyle/>
          <a:p>
            <a:pPr algn="ctr"/>
            <a:r>
              <a:rPr lang="en-US" sz="1000" dirty="0"/>
              <a:t>1</a:t>
            </a:r>
          </a:p>
        </p:txBody>
      </p:sp>
      <p:sp>
        <p:nvSpPr>
          <p:cNvPr id="82" name="Oval 81">
            <a:extLst>
              <a:ext uri="{FF2B5EF4-FFF2-40B4-BE49-F238E27FC236}">
                <a16:creationId xmlns:a16="http://schemas.microsoft.com/office/drawing/2014/main" id="{150FA6F8-7C38-EDF7-0796-C55EABBA31CD}"/>
              </a:ext>
            </a:extLst>
          </p:cNvPr>
          <p:cNvSpPr/>
          <p:nvPr/>
        </p:nvSpPr>
        <p:spPr>
          <a:xfrm>
            <a:off x="4590648" y="4446144"/>
            <a:ext cx="182880" cy="182880"/>
          </a:xfrm>
          <a:prstGeom prst="ellipse">
            <a:avLst/>
          </a:prstGeom>
        </p:spPr>
        <p:style>
          <a:lnRef idx="2">
            <a:schemeClr val="accent6"/>
          </a:lnRef>
          <a:fillRef idx="1">
            <a:schemeClr val="lt1"/>
          </a:fillRef>
          <a:effectRef idx="0">
            <a:schemeClr val="accent6"/>
          </a:effectRef>
          <a:fontRef idx="minor">
            <a:schemeClr val="dk1"/>
          </a:fontRef>
        </p:style>
        <p:txBody>
          <a:bodyPr lIns="45720" rIns="45720" rtlCol="0" anchor="ctr"/>
          <a:lstStyle/>
          <a:p>
            <a:pPr algn="ctr"/>
            <a:r>
              <a:rPr lang="en-US" sz="1000" dirty="0"/>
              <a:t>4</a:t>
            </a:r>
          </a:p>
        </p:txBody>
      </p:sp>
    </p:spTree>
    <p:extLst>
      <p:ext uri="{BB962C8B-B14F-4D97-AF65-F5344CB8AC3E}">
        <p14:creationId xmlns:p14="http://schemas.microsoft.com/office/powerpoint/2010/main" val="306721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31AF1-DCB8-FB3E-E3FA-BE282334F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6B450-1E8C-094A-4EA3-A186BEB830FE}"/>
              </a:ext>
            </a:extLst>
          </p:cNvPr>
          <p:cNvSpPr>
            <a:spLocks noGrp="1"/>
          </p:cNvSpPr>
          <p:nvPr>
            <p:ph type="title"/>
          </p:nvPr>
        </p:nvSpPr>
        <p:spPr>
          <a:xfrm>
            <a:off x="457200" y="110003"/>
            <a:ext cx="8229600" cy="480547"/>
          </a:xfrm>
        </p:spPr>
        <p:txBody>
          <a:bodyPr>
            <a:normAutofit/>
          </a:bodyPr>
          <a:lstStyle/>
          <a:p>
            <a:r>
              <a:rPr lang="en-US" dirty="0"/>
              <a:t>CCaR™ Overview</a:t>
            </a:r>
          </a:p>
        </p:txBody>
      </p:sp>
      <p:pic>
        <p:nvPicPr>
          <p:cNvPr id="5" name="Picture 4">
            <a:extLst>
              <a:ext uri="{FF2B5EF4-FFF2-40B4-BE49-F238E27FC236}">
                <a16:creationId xmlns:a16="http://schemas.microsoft.com/office/drawing/2014/main" id="{81BC1D1B-241C-D377-F069-37EA30E35B02}"/>
              </a:ext>
            </a:extLst>
          </p:cNvPr>
          <p:cNvPicPr>
            <a:picLocks noChangeAspect="1"/>
          </p:cNvPicPr>
          <p:nvPr/>
        </p:nvPicPr>
        <p:blipFill>
          <a:blip r:embed="rId2"/>
          <a:stretch>
            <a:fillRect/>
          </a:stretch>
        </p:blipFill>
        <p:spPr>
          <a:xfrm>
            <a:off x="457200" y="742950"/>
            <a:ext cx="8229600" cy="4040611"/>
          </a:xfrm>
          <a:prstGeom prst="rect">
            <a:avLst/>
          </a:prstGeom>
        </p:spPr>
      </p:pic>
    </p:spTree>
    <p:extLst>
      <p:ext uri="{BB962C8B-B14F-4D97-AF65-F5344CB8AC3E}">
        <p14:creationId xmlns:p14="http://schemas.microsoft.com/office/powerpoint/2010/main" val="242539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BCB1-A22C-FC32-F781-B0493F0E7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1E8DF-0761-36DD-4C8D-3C6D5B0D82A0}"/>
              </a:ext>
            </a:extLst>
          </p:cNvPr>
          <p:cNvSpPr>
            <a:spLocks noGrp="1"/>
          </p:cNvSpPr>
          <p:nvPr>
            <p:ph type="title"/>
          </p:nvPr>
        </p:nvSpPr>
        <p:spPr>
          <a:xfrm>
            <a:off x="457200" y="110003"/>
            <a:ext cx="8229600" cy="480547"/>
          </a:xfrm>
        </p:spPr>
        <p:txBody>
          <a:bodyPr>
            <a:normAutofit/>
          </a:bodyPr>
          <a:lstStyle/>
          <a:p>
            <a:r>
              <a:rPr lang="en-US" dirty="0"/>
              <a:t>CCaR™ Roadmap</a:t>
            </a:r>
          </a:p>
        </p:txBody>
      </p:sp>
      <p:sp>
        <p:nvSpPr>
          <p:cNvPr id="4" name="Text Placeholder 3">
            <a:extLst>
              <a:ext uri="{FF2B5EF4-FFF2-40B4-BE49-F238E27FC236}">
                <a16:creationId xmlns:a16="http://schemas.microsoft.com/office/drawing/2014/main" id="{A1165A20-E60C-DC59-5B34-D85F8FA21F02}"/>
              </a:ext>
            </a:extLst>
          </p:cNvPr>
          <p:cNvSpPr>
            <a:spLocks noGrp="1"/>
          </p:cNvSpPr>
          <p:nvPr>
            <p:ph type="body" sz="quarter" idx="10"/>
          </p:nvPr>
        </p:nvSpPr>
        <p:spPr/>
        <p:txBody>
          <a:bodyPr>
            <a:normAutofit fontScale="92500" lnSpcReduction="10000"/>
          </a:bodyPr>
          <a:lstStyle/>
          <a:p>
            <a:r>
              <a:rPr lang="en-US" dirty="0"/>
              <a:t>Requirement Prioritization Tool</a:t>
            </a:r>
          </a:p>
          <a:p>
            <a:pPr lvl="1"/>
            <a:r>
              <a:rPr lang="en-US" dirty="0"/>
              <a:t>Machine-assisted prioritization and what-scenarios to allow Programs to conduct tradeoffs, define courses-of-actions and make decisions</a:t>
            </a:r>
          </a:p>
          <a:p>
            <a:endParaRPr lang="en-US" dirty="0"/>
          </a:p>
          <a:p>
            <a:r>
              <a:rPr lang="en-US" dirty="0"/>
              <a:t>Unfunded Requirements (UFR) Submission Package</a:t>
            </a:r>
          </a:p>
          <a:p>
            <a:endParaRPr lang="en-US" dirty="0"/>
          </a:p>
          <a:p>
            <a:r>
              <a:rPr lang="en-US" dirty="0"/>
              <a:t>Program Office Action Items/Taskers </a:t>
            </a:r>
          </a:p>
          <a:p>
            <a:endParaRPr lang="en-US" dirty="0"/>
          </a:p>
          <a:p>
            <a:r>
              <a:rPr lang="en-US" dirty="0"/>
              <a:t>Budget Submission P-Docs/R-Docs</a:t>
            </a:r>
          </a:p>
          <a:p>
            <a:endParaRPr lang="en-US" dirty="0"/>
          </a:p>
          <a:p>
            <a:r>
              <a:rPr lang="en-US" dirty="0"/>
              <a:t>Program Review 4</a:t>
            </a:r>
            <a:r>
              <a:rPr lang="en-US" baseline="30000" dirty="0"/>
              <a:t>th</a:t>
            </a:r>
            <a:r>
              <a:rPr lang="en-US" dirty="0"/>
              <a:t> Gen automated PowerPoint generation</a:t>
            </a:r>
          </a:p>
          <a:p>
            <a:endParaRPr lang="en-US" dirty="0"/>
          </a:p>
          <a:p>
            <a:r>
              <a:rPr lang="en-US" dirty="0"/>
              <a:t>Large language model (LLM) AI integration to provide knowledge-intensive natural language processing (KI-NLP) </a:t>
            </a:r>
          </a:p>
        </p:txBody>
      </p:sp>
    </p:spTree>
    <p:extLst>
      <p:ext uri="{BB962C8B-B14F-4D97-AF65-F5344CB8AC3E}">
        <p14:creationId xmlns:p14="http://schemas.microsoft.com/office/powerpoint/2010/main" val="204780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PMRT Overview</a:t>
            </a:r>
          </a:p>
        </p:txBody>
      </p:sp>
      <p:sp>
        <p:nvSpPr>
          <p:cNvPr id="3" name="TextBox 2">
            <a:extLst>
              <a:ext uri="{FF2B5EF4-FFF2-40B4-BE49-F238E27FC236}">
                <a16:creationId xmlns:a16="http://schemas.microsoft.com/office/drawing/2014/main" id="{5895C711-6C25-B29E-D75E-1DDAF5E88DE8}"/>
              </a:ext>
            </a:extLst>
          </p:cNvPr>
          <p:cNvSpPr txBox="1"/>
          <p:nvPr/>
        </p:nvSpPr>
        <p:spPr>
          <a:xfrm>
            <a:off x="381000" y="683221"/>
            <a:ext cx="4666321" cy="338554"/>
          </a:xfrm>
          <a:prstGeom prst="rect">
            <a:avLst/>
          </a:prstGeom>
          <a:noFill/>
        </p:spPr>
        <p:txBody>
          <a:bodyPr wrap="square">
            <a:spAutoFit/>
          </a:bodyPr>
          <a:lstStyle/>
          <a:p>
            <a:r>
              <a:rPr lang="en-US" sz="1600" b="1" dirty="0">
                <a:solidFill>
                  <a:srgbClr val="000000"/>
                </a:solidFill>
                <a:latin typeface="+mj-lt"/>
              </a:rPr>
              <a:t>PMRT Overview</a:t>
            </a:r>
            <a:endParaRPr lang="en-US" sz="1600" dirty="0">
              <a:solidFill>
                <a:srgbClr val="000000"/>
              </a:solidFill>
            </a:endParaRPr>
          </a:p>
        </p:txBody>
      </p:sp>
      <p:cxnSp>
        <p:nvCxnSpPr>
          <p:cNvPr id="5" name="Straight Connector 4">
            <a:extLst>
              <a:ext uri="{FF2B5EF4-FFF2-40B4-BE49-F238E27FC236}">
                <a16:creationId xmlns:a16="http://schemas.microsoft.com/office/drawing/2014/main" id="{33E0F91D-D5FE-C6F3-9FB3-02854F4EE6EB}"/>
              </a:ext>
            </a:extLst>
          </p:cNvPr>
          <p:cNvCxnSpPr>
            <a:cxnSpLocks/>
          </p:cNvCxnSpPr>
          <p:nvPr/>
        </p:nvCxnSpPr>
        <p:spPr>
          <a:xfrm>
            <a:off x="457200" y="1010076"/>
            <a:ext cx="4417555" cy="10087"/>
          </a:xfrm>
          <a:prstGeom prst="line">
            <a:avLst/>
          </a:prstGeom>
          <a:ln w="9525">
            <a:solidFill>
              <a:srgbClr val="295D9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181BE3-6A49-683E-5C3F-60F004B1A0A7}"/>
              </a:ext>
            </a:extLst>
          </p:cNvPr>
          <p:cNvSpPr txBox="1"/>
          <p:nvPr/>
        </p:nvSpPr>
        <p:spPr>
          <a:xfrm>
            <a:off x="5130064" y="683221"/>
            <a:ext cx="3781042" cy="338554"/>
          </a:xfrm>
          <a:prstGeom prst="rect">
            <a:avLst/>
          </a:prstGeom>
          <a:noFill/>
        </p:spPr>
        <p:txBody>
          <a:bodyPr wrap="square">
            <a:spAutoFit/>
          </a:bodyPr>
          <a:lstStyle/>
          <a:p>
            <a:r>
              <a:rPr lang="en-US" sz="1600" b="1" dirty="0">
                <a:solidFill>
                  <a:srgbClr val="000000"/>
                </a:solidFill>
                <a:latin typeface="+mj-lt"/>
              </a:rPr>
              <a:t>PMRT Governance &amp; Hosting</a:t>
            </a:r>
            <a:endParaRPr lang="en-US" sz="1600" dirty="0">
              <a:solidFill>
                <a:srgbClr val="000000"/>
              </a:solidFill>
            </a:endParaRPr>
          </a:p>
        </p:txBody>
      </p:sp>
      <p:sp>
        <p:nvSpPr>
          <p:cNvPr id="28" name="Text Placeholder 3">
            <a:extLst>
              <a:ext uri="{FF2B5EF4-FFF2-40B4-BE49-F238E27FC236}">
                <a16:creationId xmlns:a16="http://schemas.microsoft.com/office/drawing/2014/main" id="{F04635FB-1945-755D-25B6-9320C99FF2FB}"/>
              </a:ext>
            </a:extLst>
          </p:cNvPr>
          <p:cNvSpPr>
            <a:spLocks noGrp="1"/>
          </p:cNvSpPr>
          <p:nvPr>
            <p:ph type="body" sz="quarter" idx="10"/>
          </p:nvPr>
        </p:nvSpPr>
        <p:spPr>
          <a:xfrm>
            <a:off x="448891" y="1165147"/>
            <a:ext cx="4578264" cy="3596227"/>
          </a:xfrm>
        </p:spPr>
        <p:txBody>
          <a:bodyPr>
            <a:normAutofit fontScale="62500" lnSpcReduction="20000"/>
          </a:bodyPr>
          <a:lstStyle/>
          <a:p>
            <a:r>
              <a:rPr lang="en-US" dirty="0"/>
              <a:t>The Project Management Resource Tools (PMRT) System is a suite of enterprise applications designed to support DoD program management, financial management, acquisition reporting and program oversight</a:t>
            </a:r>
          </a:p>
          <a:p>
            <a:pPr lvl="1"/>
            <a:r>
              <a:rPr lang="en-US" dirty="0"/>
              <a:t>The Air Force, Space Force and Army mandate the use of CCaR™ and other PMRT applications to capture and manage Systems Acquisition Programs and Science &amp; Technology (S&amp;T) Projects and their associated investment appropriations (RDT&amp;E and Procurement)</a:t>
            </a:r>
          </a:p>
          <a:p>
            <a:endParaRPr lang="en-US" dirty="0"/>
          </a:p>
          <a:p>
            <a:r>
              <a:rPr lang="en-US" dirty="0"/>
              <a:t>PMRT provides a platform for the deployment of mission-critical applications utilized by the acquisition workforce to automate day-to-day business processes and leverage data analytics to facilitate oversight requirements </a:t>
            </a:r>
          </a:p>
          <a:p>
            <a:pPr lvl="1"/>
            <a:r>
              <a:rPr lang="en-US" dirty="0"/>
              <a:t>Captures the authoritative data from the PMRT applications</a:t>
            </a:r>
          </a:p>
          <a:p>
            <a:pPr lvl="1"/>
            <a:r>
              <a:rPr lang="en-US" dirty="0"/>
              <a:t>Interfaces with and integrates data from Air Force, Army and DoD Systems</a:t>
            </a:r>
          </a:p>
          <a:p>
            <a:pPr lvl="1"/>
            <a:r>
              <a:rPr lang="en-US" dirty="0"/>
              <a:t>DAVE, Advana, Envision, Vantage, GAFS, DEAMS, GFEBS, Navy ERP, MOCAS, FPDS-NG, PBIS, FSRS, SAM.GOV, EVM-CR, CON-IT, CONWRITE, CBIS, SPS, etc.</a:t>
            </a:r>
          </a:p>
          <a:p>
            <a:endParaRPr lang="en-US" dirty="0"/>
          </a:p>
          <a:p>
            <a:r>
              <a:rPr lang="en-US" dirty="0"/>
              <a:t>Reduces the need for program offices to answer headquarter data calls</a:t>
            </a:r>
          </a:p>
          <a:p>
            <a:r>
              <a:rPr lang="en-US" dirty="0"/>
              <a:t>Provides senior acquisition leadership and program analysts insight and visibility to Acquisition Programs and Investment Activities</a:t>
            </a:r>
          </a:p>
        </p:txBody>
      </p:sp>
      <p:cxnSp>
        <p:nvCxnSpPr>
          <p:cNvPr id="29" name="Straight Connector 28">
            <a:extLst>
              <a:ext uri="{FF2B5EF4-FFF2-40B4-BE49-F238E27FC236}">
                <a16:creationId xmlns:a16="http://schemas.microsoft.com/office/drawing/2014/main" id="{9465E6DA-3925-9086-CDED-8770342689E0}"/>
              </a:ext>
            </a:extLst>
          </p:cNvPr>
          <p:cNvCxnSpPr>
            <a:cxnSpLocks/>
          </p:cNvCxnSpPr>
          <p:nvPr/>
        </p:nvCxnSpPr>
        <p:spPr>
          <a:xfrm>
            <a:off x="5211095" y="1027228"/>
            <a:ext cx="3771900" cy="0"/>
          </a:xfrm>
          <a:prstGeom prst="line">
            <a:avLst/>
          </a:prstGeom>
          <a:ln w="9525">
            <a:solidFill>
              <a:srgbClr val="295D9F"/>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C87C6BDD-9779-8256-31B8-5B3DFFB1B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109" y="1139247"/>
            <a:ext cx="685514" cy="654175"/>
          </a:xfrm>
          <a:prstGeom prst="rect">
            <a:avLst/>
          </a:prstGeom>
        </p:spPr>
      </p:pic>
      <p:pic>
        <p:nvPicPr>
          <p:cNvPr id="31" name="Picture 30" descr="A picture containing circle, text, world, map&#10;&#10;Description automatically generated">
            <a:extLst>
              <a:ext uri="{FF2B5EF4-FFF2-40B4-BE49-F238E27FC236}">
                <a16:creationId xmlns:a16="http://schemas.microsoft.com/office/drawing/2014/main" id="{5BD6D8D1-4567-63E6-2108-73B7A5D9BE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532" y="1151197"/>
            <a:ext cx="654175" cy="654175"/>
          </a:xfrm>
          <a:prstGeom prst="rect">
            <a:avLst/>
          </a:prstGeom>
        </p:spPr>
      </p:pic>
      <p:pic>
        <p:nvPicPr>
          <p:cNvPr id="32" name="Picture 31" descr="A picture containing logo&#10;&#10;Description automatically generated">
            <a:extLst>
              <a:ext uri="{FF2B5EF4-FFF2-40B4-BE49-F238E27FC236}">
                <a16:creationId xmlns:a16="http://schemas.microsoft.com/office/drawing/2014/main" id="{8599B8C7-0E45-570E-CD07-EA2739BB29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0064" y="1118540"/>
            <a:ext cx="661136" cy="658554"/>
          </a:xfrm>
          <a:prstGeom prst="rect">
            <a:avLst/>
          </a:prstGeom>
        </p:spPr>
      </p:pic>
      <p:pic>
        <p:nvPicPr>
          <p:cNvPr id="54" name="Picture 53" descr="A picture containing text, coin, alcohol&#10;&#10;Description automatically generated">
            <a:extLst>
              <a:ext uri="{FF2B5EF4-FFF2-40B4-BE49-F238E27FC236}">
                <a16:creationId xmlns:a16="http://schemas.microsoft.com/office/drawing/2014/main" id="{E41F26AB-D5AE-3C30-1347-B15F758CFA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797" y="1151736"/>
            <a:ext cx="563200" cy="694290"/>
          </a:xfrm>
          <a:prstGeom prst="rect">
            <a:avLst/>
          </a:prstGeom>
        </p:spPr>
      </p:pic>
      <p:pic>
        <p:nvPicPr>
          <p:cNvPr id="55" name="Picture 2">
            <a:extLst>
              <a:ext uri="{FF2B5EF4-FFF2-40B4-BE49-F238E27FC236}">
                <a16:creationId xmlns:a16="http://schemas.microsoft.com/office/drawing/2014/main" id="{68EB493F-3AB6-8027-8104-C31E62C240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9616" y="1161050"/>
            <a:ext cx="729225" cy="630779"/>
          </a:xfrm>
          <a:prstGeom prst="rect">
            <a:avLst/>
          </a:prstGeom>
          <a:noFill/>
          <a:extLst>
            <a:ext uri="{909E8E84-426E-40DD-AFC4-6F175D3DCCD1}">
              <a14:hiddenFill xmlns:a14="http://schemas.microsoft.com/office/drawing/2010/main">
                <a:solidFill>
                  <a:srgbClr val="FFFFFF"/>
                </a:solidFill>
              </a14:hiddenFill>
            </a:ext>
          </a:extLst>
        </p:spPr>
      </p:pic>
      <p:sp>
        <p:nvSpPr>
          <p:cNvPr id="56" name="Text Placeholder 3">
            <a:extLst>
              <a:ext uri="{FF2B5EF4-FFF2-40B4-BE49-F238E27FC236}">
                <a16:creationId xmlns:a16="http://schemas.microsoft.com/office/drawing/2014/main" id="{A264D75F-C56B-958F-3A29-E0C7B7406041}"/>
              </a:ext>
            </a:extLst>
          </p:cNvPr>
          <p:cNvSpPr txBox="1">
            <a:spLocks/>
          </p:cNvSpPr>
          <p:nvPr/>
        </p:nvSpPr>
        <p:spPr>
          <a:xfrm>
            <a:off x="5130064" y="1885950"/>
            <a:ext cx="3844712" cy="9143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000" dirty="0"/>
              <a:t>Program Management Office (PMO): AFLCMC/GBBX, WPAFB  </a:t>
            </a:r>
          </a:p>
          <a:p>
            <a:pPr>
              <a:spcBef>
                <a:spcPts val="0"/>
              </a:spcBef>
            </a:pPr>
            <a:r>
              <a:rPr lang="en-US" sz="1000" dirty="0"/>
              <a:t>DAF Functional Lead: SAF/AQXS CIO</a:t>
            </a:r>
          </a:p>
          <a:p>
            <a:pPr>
              <a:spcBef>
                <a:spcPts val="0"/>
              </a:spcBef>
            </a:pPr>
            <a:r>
              <a:rPr lang="en-US" sz="1000" dirty="0"/>
              <a:t>Space Force Functional Lead: SAF/SQXE</a:t>
            </a:r>
          </a:p>
          <a:p>
            <a:pPr>
              <a:spcBef>
                <a:spcPts val="0"/>
              </a:spcBef>
            </a:pPr>
            <a:r>
              <a:rPr lang="en-US" sz="1000" dirty="0"/>
              <a:t>Army Functional Lead: OASA(ALT) DASA PPR ADFO</a:t>
            </a:r>
          </a:p>
          <a:p>
            <a:pPr>
              <a:spcBef>
                <a:spcPts val="0"/>
              </a:spcBef>
            </a:pPr>
            <a:r>
              <a:rPr lang="en-US" sz="1000" dirty="0"/>
              <a:t>USSOCOM Functional Lead: SOF AT&amp;L</a:t>
            </a:r>
          </a:p>
        </p:txBody>
      </p:sp>
      <p:pic>
        <p:nvPicPr>
          <p:cNvPr id="57" name="Picture 56">
            <a:extLst>
              <a:ext uri="{FF2B5EF4-FFF2-40B4-BE49-F238E27FC236}">
                <a16:creationId xmlns:a16="http://schemas.microsoft.com/office/drawing/2014/main" id="{C59F28E8-034B-5970-2841-E50290487DCB}"/>
              </a:ext>
            </a:extLst>
          </p:cNvPr>
          <p:cNvPicPr>
            <a:picLocks noChangeAspect="1"/>
          </p:cNvPicPr>
          <p:nvPr/>
        </p:nvPicPr>
        <p:blipFill>
          <a:blip r:embed="rId8"/>
          <a:stretch>
            <a:fillRect/>
          </a:stretch>
        </p:blipFill>
        <p:spPr>
          <a:xfrm>
            <a:off x="5346061" y="2826853"/>
            <a:ext cx="3349048" cy="1901282"/>
          </a:xfrm>
          <a:prstGeom prst="rect">
            <a:avLst/>
          </a:prstGeom>
        </p:spPr>
      </p:pic>
    </p:spTree>
    <p:extLst>
      <p:ext uri="{BB962C8B-B14F-4D97-AF65-F5344CB8AC3E}">
        <p14:creationId xmlns:p14="http://schemas.microsoft.com/office/powerpoint/2010/main" val="357471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PMRT Overview - Core Applications</a:t>
            </a:r>
          </a:p>
        </p:txBody>
      </p:sp>
      <p:pic>
        <p:nvPicPr>
          <p:cNvPr id="8" name="Picture 7">
            <a:extLst>
              <a:ext uri="{FF2B5EF4-FFF2-40B4-BE49-F238E27FC236}">
                <a16:creationId xmlns:a16="http://schemas.microsoft.com/office/drawing/2014/main" id="{5FA2C183-5B23-E534-3D5F-19F71B200A89}"/>
              </a:ext>
            </a:extLst>
          </p:cNvPr>
          <p:cNvPicPr>
            <a:picLocks noChangeAspect="1"/>
          </p:cNvPicPr>
          <p:nvPr/>
        </p:nvPicPr>
        <p:blipFill>
          <a:blip r:embed="rId3"/>
          <a:stretch>
            <a:fillRect/>
          </a:stretch>
        </p:blipFill>
        <p:spPr>
          <a:xfrm>
            <a:off x="72762" y="819150"/>
            <a:ext cx="8998476" cy="3795089"/>
          </a:xfrm>
          <a:prstGeom prst="rect">
            <a:avLst/>
          </a:prstGeom>
        </p:spPr>
      </p:pic>
    </p:spTree>
    <p:extLst>
      <p:ext uri="{BB962C8B-B14F-4D97-AF65-F5344CB8AC3E}">
        <p14:creationId xmlns:p14="http://schemas.microsoft.com/office/powerpoint/2010/main" val="264086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PMRT Overview – PMRT EA</a:t>
            </a:r>
          </a:p>
        </p:txBody>
      </p:sp>
      <p:sp>
        <p:nvSpPr>
          <p:cNvPr id="9" name="TextBox 8">
            <a:extLst>
              <a:ext uri="{FF2B5EF4-FFF2-40B4-BE49-F238E27FC236}">
                <a16:creationId xmlns:a16="http://schemas.microsoft.com/office/drawing/2014/main" id="{526BBD07-37C2-164A-EA69-FBDC22C8B738}"/>
              </a:ext>
            </a:extLst>
          </p:cNvPr>
          <p:cNvSpPr txBox="1"/>
          <p:nvPr/>
        </p:nvSpPr>
        <p:spPr>
          <a:xfrm>
            <a:off x="381000" y="807856"/>
            <a:ext cx="8229600" cy="2308324"/>
          </a:xfrm>
          <a:prstGeom prst="rect">
            <a:avLst/>
          </a:prstGeom>
          <a:noFill/>
        </p:spPr>
        <p:txBody>
          <a:bodyPr wrap="square">
            <a:spAutoFit/>
          </a:bodyPr>
          <a:lstStyle/>
          <a:p>
            <a:pPr marL="342900" marR="0" lvl="0" indent="-342900" fontAlgn="auto">
              <a:lnSpc>
                <a:spcPct val="80000"/>
              </a:lnSpc>
              <a:spcBef>
                <a:spcPct val="20000"/>
              </a:spcBef>
              <a:spcAft>
                <a:spcPts val="0"/>
              </a:spcAft>
              <a:buClr>
                <a:prstClr val="black"/>
              </a:buClr>
              <a:buSzTx/>
              <a:buFont typeface="Arial" pitchFamily="34" charset="0"/>
              <a:buChar char="•"/>
              <a:tabLst/>
              <a:defRPr/>
            </a:pPr>
            <a:r>
              <a:rPr lang="en-US" sz="1700" dirty="0">
                <a:solidFill>
                  <a:schemeClr val="tx1">
                    <a:lumMod val="65000"/>
                    <a:lumOff val="35000"/>
                  </a:schemeClr>
                </a:solidFill>
              </a:rPr>
              <a:t>Program, financial and contracting data is extracted, cleansed and stored in the PMRT Data Warehouse, reducing data transfers to external systems to ensure data accuracy</a:t>
            </a:r>
          </a:p>
          <a:p>
            <a:pPr marL="342900" marR="0" lvl="0" indent="-342900" fontAlgn="auto">
              <a:lnSpc>
                <a:spcPct val="80000"/>
              </a:lnSpc>
              <a:spcBef>
                <a:spcPct val="20000"/>
              </a:spcBef>
              <a:spcAft>
                <a:spcPts val="0"/>
              </a:spcAft>
              <a:buClr>
                <a:prstClr val="black"/>
              </a:buClr>
              <a:buSzTx/>
              <a:buFont typeface="Arial" pitchFamily="34" charset="0"/>
              <a:buChar char="•"/>
              <a:tabLst/>
              <a:defRPr/>
            </a:pPr>
            <a:r>
              <a:rPr lang="en-US" sz="1700" dirty="0">
                <a:solidFill>
                  <a:schemeClr val="tx1">
                    <a:lumMod val="65000"/>
                    <a:lumOff val="35000"/>
                  </a:schemeClr>
                </a:solidFill>
              </a:rPr>
              <a:t>PEOs and PMOs access the same data set as SAF/AQ and SAF/SQ to avoid unexpected outcomes during program reviews</a:t>
            </a:r>
          </a:p>
          <a:p>
            <a:pPr marL="342900" marR="0" lvl="0" indent="-342900" fontAlgn="auto">
              <a:lnSpc>
                <a:spcPct val="80000"/>
              </a:lnSpc>
              <a:spcBef>
                <a:spcPct val="20000"/>
              </a:spcBef>
              <a:spcAft>
                <a:spcPts val="0"/>
              </a:spcAft>
              <a:buClr>
                <a:prstClr val="black"/>
              </a:buClr>
              <a:buSzTx/>
              <a:buFont typeface="Arial" pitchFamily="34" charset="0"/>
              <a:buChar char="•"/>
              <a:tabLst/>
              <a:defRPr/>
            </a:pPr>
            <a:r>
              <a:rPr lang="en-US" sz="1700" dirty="0">
                <a:solidFill>
                  <a:schemeClr val="tx1">
                    <a:lumMod val="65000"/>
                    <a:lumOff val="35000"/>
                  </a:schemeClr>
                </a:solidFill>
              </a:rPr>
              <a:t>USAF and USSF acquisition enterprise capability available at no added cost to Acquisition Centers, PEOs, PMOs and Research Labs</a:t>
            </a:r>
          </a:p>
          <a:p>
            <a:pPr marL="342900" marR="0" lvl="0" indent="-342900" fontAlgn="auto">
              <a:lnSpc>
                <a:spcPct val="80000"/>
              </a:lnSpc>
              <a:spcBef>
                <a:spcPct val="20000"/>
              </a:spcBef>
              <a:spcAft>
                <a:spcPts val="0"/>
              </a:spcAft>
              <a:buClr>
                <a:prstClr val="black"/>
              </a:buClr>
              <a:buSzTx/>
              <a:buFont typeface="Arial" pitchFamily="34" charset="0"/>
              <a:buChar char="•"/>
              <a:tabLst/>
              <a:defRPr/>
            </a:pPr>
            <a:r>
              <a:rPr lang="en-US" sz="1700" dirty="0">
                <a:solidFill>
                  <a:schemeClr val="tx1">
                    <a:lumMod val="65000"/>
                    <a:lumOff val="35000"/>
                  </a:schemeClr>
                </a:solidFill>
              </a:rPr>
              <a:t>Authoritative Data Sources from Automated Interfaces</a:t>
            </a:r>
          </a:p>
          <a:p>
            <a:pPr marL="342900" marR="0" lvl="0" indent="-342900" fontAlgn="auto">
              <a:lnSpc>
                <a:spcPct val="80000"/>
              </a:lnSpc>
              <a:spcBef>
                <a:spcPct val="20000"/>
              </a:spcBef>
              <a:spcAft>
                <a:spcPts val="0"/>
              </a:spcAft>
              <a:buClr>
                <a:prstClr val="black"/>
              </a:buClr>
              <a:buSzTx/>
              <a:buFont typeface="Arial" pitchFamily="34" charset="0"/>
              <a:buChar char="•"/>
              <a:tabLst/>
              <a:defRPr/>
            </a:pPr>
            <a:r>
              <a:rPr lang="en-US" sz="1700" dirty="0">
                <a:solidFill>
                  <a:schemeClr val="tx1">
                    <a:lumMod val="65000"/>
                    <a:lumOff val="35000"/>
                  </a:schemeClr>
                </a:solidFill>
              </a:rPr>
              <a:t>CAC Single Sign-On Access through the PMRT Portal</a:t>
            </a:r>
          </a:p>
          <a:p>
            <a:pPr marL="342900" marR="0" lvl="0" indent="-342900" fontAlgn="auto">
              <a:lnSpc>
                <a:spcPct val="80000"/>
              </a:lnSpc>
              <a:spcBef>
                <a:spcPct val="20000"/>
              </a:spcBef>
              <a:spcAft>
                <a:spcPts val="0"/>
              </a:spcAft>
              <a:buClr>
                <a:prstClr val="black"/>
              </a:buClr>
              <a:buSzTx/>
              <a:buFont typeface="Arial" pitchFamily="34" charset="0"/>
              <a:buChar char="•"/>
              <a:tabLst/>
              <a:defRPr/>
            </a:pPr>
            <a:r>
              <a:rPr lang="en-US" sz="1700" dirty="0">
                <a:solidFill>
                  <a:schemeClr val="tx1">
                    <a:lumMod val="65000"/>
                    <a:lumOff val="35000"/>
                  </a:schemeClr>
                </a:solidFill>
              </a:rPr>
              <a:t>Self-Service Data Discovery, Analytics, Business Intelligence and Visualization</a:t>
            </a:r>
          </a:p>
        </p:txBody>
      </p:sp>
      <p:pic>
        <p:nvPicPr>
          <p:cNvPr id="10" name="Picture 9">
            <a:extLst>
              <a:ext uri="{FF2B5EF4-FFF2-40B4-BE49-F238E27FC236}">
                <a16:creationId xmlns:a16="http://schemas.microsoft.com/office/drawing/2014/main" id="{F3986288-5467-5BD7-ACA7-BE974FF0A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142421"/>
            <a:ext cx="2181748" cy="643118"/>
          </a:xfrm>
          <a:prstGeom prst="rect">
            <a:avLst/>
          </a:prstGeom>
        </p:spPr>
      </p:pic>
      <p:pic>
        <p:nvPicPr>
          <p:cNvPr id="11" name="Graphic 10">
            <a:extLst>
              <a:ext uri="{FF2B5EF4-FFF2-40B4-BE49-F238E27FC236}">
                <a16:creationId xmlns:a16="http://schemas.microsoft.com/office/drawing/2014/main" id="{07E4782B-F262-C432-0F50-4118042942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622" y="4019550"/>
            <a:ext cx="1616504" cy="424001"/>
          </a:xfrm>
          <a:prstGeom prst="rect">
            <a:avLst/>
          </a:prstGeom>
        </p:spPr>
      </p:pic>
      <p:pic>
        <p:nvPicPr>
          <p:cNvPr id="12" name="Picture 11">
            <a:extLst>
              <a:ext uri="{FF2B5EF4-FFF2-40B4-BE49-F238E27FC236}">
                <a16:creationId xmlns:a16="http://schemas.microsoft.com/office/drawing/2014/main" id="{41223D4F-5165-1CA7-147A-C3BFAB7CD11E}"/>
              </a:ext>
            </a:extLst>
          </p:cNvPr>
          <p:cNvPicPr>
            <a:picLocks noChangeAspect="1"/>
          </p:cNvPicPr>
          <p:nvPr/>
        </p:nvPicPr>
        <p:blipFill>
          <a:blip r:embed="rId6"/>
          <a:stretch>
            <a:fillRect/>
          </a:stretch>
        </p:blipFill>
        <p:spPr>
          <a:xfrm>
            <a:off x="2735017" y="3088009"/>
            <a:ext cx="5754739" cy="1355542"/>
          </a:xfrm>
          <a:prstGeom prst="rect">
            <a:avLst/>
          </a:prstGeom>
        </p:spPr>
      </p:pic>
    </p:spTree>
    <p:extLst>
      <p:ext uri="{BB962C8B-B14F-4D97-AF65-F5344CB8AC3E}">
        <p14:creationId xmlns:p14="http://schemas.microsoft.com/office/powerpoint/2010/main" val="309268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PMRT Roadmap</a:t>
            </a:r>
          </a:p>
        </p:txBody>
      </p:sp>
      <p:pic>
        <p:nvPicPr>
          <p:cNvPr id="3" name="Content Placeholder 7">
            <a:extLst>
              <a:ext uri="{FF2B5EF4-FFF2-40B4-BE49-F238E27FC236}">
                <a16:creationId xmlns:a16="http://schemas.microsoft.com/office/drawing/2014/main" id="{9E578B9A-DAC8-8F2E-AE59-63AF2D68BD35}"/>
              </a:ext>
            </a:extLst>
          </p:cNvPr>
          <p:cNvPicPr>
            <a:picLocks noChangeAspect="1"/>
          </p:cNvPicPr>
          <p:nvPr/>
        </p:nvPicPr>
        <p:blipFill>
          <a:blip r:embed="rId3"/>
          <a:stretch>
            <a:fillRect/>
          </a:stretch>
        </p:blipFill>
        <p:spPr>
          <a:xfrm>
            <a:off x="365353" y="742950"/>
            <a:ext cx="8413293" cy="3785176"/>
          </a:xfrm>
          <a:prstGeom prst="rect">
            <a:avLst/>
          </a:prstGeom>
        </p:spPr>
      </p:pic>
    </p:spTree>
    <p:extLst>
      <p:ext uri="{BB962C8B-B14F-4D97-AF65-F5344CB8AC3E}">
        <p14:creationId xmlns:p14="http://schemas.microsoft.com/office/powerpoint/2010/main" val="224892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8DCE03-3AEC-DB38-FD57-A114F964097C}"/>
              </a:ext>
            </a:extLst>
          </p:cNvPr>
          <p:cNvSpPr txBox="1"/>
          <p:nvPr/>
        </p:nvSpPr>
        <p:spPr>
          <a:xfrm>
            <a:off x="1905000" y="2110085"/>
            <a:ext cx="5410200" cy="923330"/>
          </a:xfrm>
          <a:prstGeom prst="rect">
            <a:avLst/>
          </a:prstGeom>
          <a:noFill/>
        </p:spPr>
        <p:txBody>
          <a:bodyPr wrap="square">
            <a:spAutoFit/>
          </a:bodyPr>
          <a:lstStyle/>
          <a:p>
            <a:pPr marL="0" indent="0" algn="ctr">
              <a:buNone/>
            </a:pPr>
            <a:r>
              <a:rPr lang="en-US" sz="5400" dirty="0"/>
              <a:t>DEMONSTRATION</a:t>
            </a:r>
          </a:p>
        </p:txBody>
      </p:sp>
    </p:spTree>
    <p:extLst>
      <p:ext uri="{BB962C8B-B14F-4D97-AF65-F5344CB8AC3E}">
        <p14:creationId xmlns:p14="http://schemas.microsoft.com/office/powerpoint/2010/main" val="273213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BCB1-A22C-FC32-F781-B0493F0E7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1E8DF-0761-36DD-4C8D-3C6D5B0D82A0}"/>
              </a:ext>
            </a:extLst>
          </p:cNvPr>
          <p:cNvSpPr>
            <a:spLocks noGrp="1"/>
          </p:cNvSpPr>
          <p:nvPr>
            <p:ph type="title"/>
          </p:nvPr>
        </p:nvSpPr>
        <p:spPr>
          <a:xfrm>
            <a:off x="457200" y="110003"/>
            <a:ext cx="8229600" cy="480547"/>
          </a:xfrm>
        </p:spPr>
        <p:txBody>
          <a:bodyPr>
            <a:normAutofit/>
          </a:bodyPr>
          <a:lstStyle/>
          <a:p>
            <a:r>
              <a:rPr lang="en-US" dirty="0"/>
              <a:t>CCaR™ Roadmap</a:t>
            </a:r>
          </a:p>
        </p:txBody>
      </p:sp>
      <p:sp>
        <p:nvSpPr>
          <p:cNvPr id="4" name="Text Placeholder 3">
            <a:extLst>
              <a:ext uri="{FF2B5EF4-FFF2-40B4-BE49-F238E27FC236}">
                <a16:creationId xmlns:a16="http://schemas.microsoft.com/office/drawing/2014/main" id="{A1165A20-E60C-DC59-5B34-D85F8FA21F02}"/>
              </a:ext>
            </a:extLst>
          </p:cNvPr>
          <p:cNvSpPr>
            <a:spLocks noGrp="1"/>
          </p:cNvSpPr>
          <p:nvPr>
            <p:ph type="body" sz="quarter" idx="10"/>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5400" dirty="0">
                <a:solidFill>
                  <a:schemeClr val="tx1"/>
                </a:solidFill>
              </a:rPr>
              <a:t>BACKUP</a:t>
            </a:r>
          </a:p>
        </p:txBody>
      </p:sp>
    </p:spTree>
    <p:extLst>
      <p:ext uri="{BB962C8B-B14F-4D97-AF65-F5344CB8AC3E}">
        <p14:creationId xmlns:p14="http://schemas.microsoft.com/office/powerpoint/2010/main" val="68574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EEE47-5701-283B-AEA6-532B906D7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2F7E2-DE0B-C38F-0B8B-0E9D50323EAC}"/>
              </a:ext>
            </a:extLst>
          </p:cNvPr>
          <p:cNvSpPr>
            <a:spLocks noGrp="1"/>
          </p:cNvSpPr>
          <p:nvPr>
            <p:ph type="title"/>
          </p:nvPr>
        </p:nvSpPr>
        <p:spPr>
          <a:xfrm>
            <a:off x="457200" y="110003"/>
            <a:ext cx="8229600" cy="480547"/>
          </a:xfrm>
        </p:spPr>
        <p:txBody>
          <a:bodyPr>
            <a:normAutofit/>
          </a:bodyPr>
          <a:lstStyle/>
          <a:p>
            <a:r>
              <a:rPr lang="en-US" dirty="0"/>
              <a:t>CCaR™ PPBE Touchpoints</a:t>
            </a:r>
          </a:p>
        </p:txBody>
      </p:sp>
      <p:sp>
        <p:nvSpPr>
          <p:cNvPr id="6" name="Rectangle 5">
            <a:extLst>
              <a:ext uri="{FF2B5EF4-FFF2-40B4-BE49-F238E27FC236}">
                <a16:creationId xmlns:a16="http://schemas.microsoft.com/office/drawing/2014/main" id="{A519C15A-A4A8-20B9-27CF-82AC7A904061}"/>
              </a:ext>
            </a:extLst>
          </p:cNvPr>
          <p:cNvSpPr/>
          <p:nvPr/>
        </p:nvSpPr>
        <p:spPr>
          <a:xfrm>
            <a:off x="3064156" y="1050304"/>
            <a:ext cx="1098101" cy="6906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Capability Requirements and Solutions</a:t>
            </a:r>
          </a:p>
        </p:txBody>
      </p:sp>
      <p:grpSp>
        <p:nvGrpSpPr>
          <p:cNvPr id="7" name="Group 6">
            <a:extLst>
              <a:ext uri="{FF2B5EF4-FFF2-40B4-BE49-F238E27FC236}">
                <a16:creationId xmlns:a16="http://schemas.microsoft.com/office/drawing/2014/main" id="{1C12C4B9-549F-F558-2373-D20C3675E4B0}"/>
              </a:ext>
            </a:extLst>
          </p:cNvPr>
          <p:cNvGrpSpPr/>
          <p:nvPr/>
        </p:nvGrpSpPr>
        <p:grpSpPr>
          <a:xfrm>
            <a:off x="53558" y="989005"/>
            <a:ext cx="2663705" cy="1131558"/>
            <a:chOff x="53558" y="989005"/>
            <a:chExt cx="2663705" cy="1131558"/>
          </a:xfrm>
        </p:grpSpPr>
        <p:sp>
          <p:nvSpPr>
            <p:cNvPr id="8" name="Oval 7">
              <a:extLst>
                <a:ext uri="{FF2B5EF4-FFF2-40B4-BE49-F238E27FC236}">
                  <a16:creationId xmlns:a16="http://schemas.microsoft.com/office/drawing/2014/main" id="{3CF5E854-20C1-15F1-2C8C-BE18FACEA042}"/>
                </a:ext>
              </a:extLst>
            </p:cNvPr>
            <p:cNvSpPr/>
            <p:nvPr/>
          </p:nvSpPr>
          <p:spPr>
            <a:xfrm>
              <a:off x="438498" y="1377545"/>
              <a:ext cx="2010850" cy="74301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CB73B35F-744C-34B8-DC5D-48C0DDBA71F9}"/>
                </a:ext>
              </a:extLst>
            </p:cNvPr>
            <p:cNvSpPr txBox="1"/>
            <p:nvPr/>
          </p:nvSpPr>
          <p:spPr>
            <a:xfrm>
              <a:off x="770283" y="1785283"/>
              <a:ext cx="1420582" cy="307777"/>
            </a:xfrm>
            <a:prstGeom prst="rect">
              <a:avLst/>
            </a:prstGeom>
            <a:noFill/>
          </p:spPr>
          <p:txBody>
            <a:bodyPr wrap="none" rtlCol="0">
              <a:spAutoFit/>
            </a:bodyPr>
            <a:lstStyle/>
            <a:p>
              <a:pPr algn="ctr"/>
              <a:r>
                <a:rPr lang="en-US" sz="700" u="sng" dirty="0"/>
                <a:t>Missions / Planning / Operations</a:t>
              </a:r>
            </a:p>
            <a:p>
              <a:pPr algn="ctr"/>
              <a:r>
                <a:rPr lang="en-US" sz="700" dirty="0"/>
                <a:t>OPLANs, Scenarios, CONOPs</a:t>
              </a:r>
            </a:p>
          </p:txBody>
        </p:sp>
        <p:sp>
          <p:nvSpPr>
            <p:cNvPr id="10" name="Oval 9">
              <a:extLst>
                <a:ext uri="{FF2B5EF4-FFF2-40B4-BE49-F238E27FC236}">
                  <a16:creationId xmlns:a16="http://schemas.microsoft.com/office/drawing/2014/main" id="{648C419C-BE64-E7B5-F040-80A0A8AEEACD}"/>
                </a:ext>
              </a:extLst>
            </p:cNvPr>
            <p:cNvSpPr/>
            <p:nvPr/>
          </p:nvSpPr>
          <p:spPr>
            <a:xfrm>
              <a:off x="335082" y="989005"/>
              <a:ext cx="1353490" cy="48692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839A3B18-2D61-4C80-076F-48447B24C844}"/>
                </a:ext>
              </a:extLst>
            </p:cNvPr>
            <p:cNvSpPr txBox="1"/>
            <p:nvPr/>
          </p:nvSpPr>
          <p:spPr>
            <a:xfrm>
              <a:off x="464200" y="1032085"/>
              <a:ext cx="1111203" cy="307777"/>
            </a:xfrm>
            <a:prstGeom prst="rect">
              <a:avLst/>
            </a:prstGeom>
            <a:noFill/>
          </p:spPr>
          <p:txBody>
            <a:bodyPr wrap="none" rtlCol="0">
              <a:spAutoFit/>
            </a:bodyPr>
            <a:lstStyle/>
            <a:p>
              <a:pPr algn="ctr"/>
              <a:r>
                <a:rPr lang="en-US" sz="700" u="sng" dirty="0"/>
                <a:t>Strategic Guidance</a:t>
              </a:r>
            </a:p>
            <a:p>
              <a:pPr algn="ctr"/>
              <a:r>
                <a:rPr lang="en-US" sz="700" dirty="0"/>
                <a:t>NSS/NDS/NMS, DPG, GEF</a:t>
              </a:r>
            </a:p>
          </p:txBody>
        </p:sp>
        <p:sp>
          <p:nvSpPr>
            <p:cNvPr id="12" name="Oval 11">
              <a:extLst>
                <a:ext uri="{FF2B5EF4-FFF2-40B4-BE49-F238E27FC236}">
                  <a16:creationId xmlns:a16="http://schemas.microsoft.com/office/drawing/2014/main" id="{98597B0C-B624-198D-F7B9-43BB08AA32FF}"/>
                </a:ext>
              </a:extLst>
            </p:cNvPr>
            <p:cNvSpPr/>
            <p:nvPr/>
          </p:nvSpPr>
          <p:spPr>
            <a:xfrm>
              <a:off x="108745" y="1321305"/>
              <a:ext cx="1353490" cy="48692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1A3D1B22-64C5-CEC0-8AB8-5680B50BC8FA}"/>
                </a:ext>
              </a:extLst>
            </p:cNvPr>
            <p:cNvSpPr txBox="1"/>
            <p:nvPr/>
          </p:nvSpPr>
          <p:spPr>
            <a:xfrm>
              <a:off x="53558" y="1396487"/>
              <a:ext cx="1463863" cy="307777"/>
            </a:xfrm>
            <a:prstGeom prst="rect">
              <a:avLst/>
            </a:prstGeom>
            <a:noFill/>
          </p:spPr>
          <p:txBody>
            <a:bodyPr wrap="none" rtlCol="0">
              <a:spAutoFit/>
            </a:bodyPr>
            <a:lstStyle/>
            <a:p>
              <a:pPr algn="ctr"/>
              <a:r>
                <a:rPr lang="en-US" sz="700" u="sng" dirty="0"/>
                <a:t>Capability Requirements</a:t>
              </a:r>
            </a:p>
            <a:p>
              <a:pPr algn="ctr"/>
              <a:r>
                <a:rPr lang="en-US" sz="700" dirty="0"/>
                <a:t>JCIDS Urgent/Emergent/Deliberate</a:t>
              </a:r>
            </a:p>
          </p:txBody>
        </p:sp>
        <p:sp>
          <p:nvSpPr>
            <p:cNvPr id="14" name="Oval 13">
              <a:extLst>
                <a:ext uri="{FF2B5EF4-FFF2-40B4-BE49-F238E27FC236}">
                  <a16:creationId xmlns:a16="http://schemas.microsoft.com/office/drawing/2014/main" id="{CE19250E-5245-BF0A-077C-AC8AE1BA5AAB}"/>
                </a:ext>
              </a:extLst>
            </p:cNvPr>
            <p:cNvSpPr/>
            <p:nvPr/>
          </p:nvSpPr>
          <p:spPr>
            <a:xfrm>
              <a:off x="1303850" y="1204861"/>
              <a:ext cx="1372510" cy="48692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544E44BF-6EC1-8AFD-11E6-E2941D37C9EA}"/>
                </a:ext>
              </a:extLst>
            </p:cNvPr>
            <p:cNvSpPr txBox="1"/>
            <p:nvPr/>
          </p:nvSpPr>
          <p:spPr>
            <a:xfrm>
              <a:off x="1272637" y="1282363"/>
              <a:ext cx="1444626" cy="307777"/>
            </a:xfrm>
            <a:prstGeom prst="rect">
              <a:avLst/>
            </a:prstGeom>
            <a:noFill/>
          </p:spPr>
          <p:txBody>
            <a:bodyPr wrap="none" rtlCol="0">
              <a:spAutoFit/>
            </a:bodyPr>
            <a:lstStyle/>
            <a:p>
              <a:pPr algn="ctr"/>
              <a:r>
                <a:rPr lang="en-US" sz="700" u="sng" dirty="0"/>
                <a:t>Threats/Conditions</a:t>
              </a:r>
            </a:p>
            <a:p>
              <a:pPr algn="ctr"/>
              <a:r>
                <a:rPr lang="en-US" sz="700" dirty="0"/>
                <a:t>Joint Operating Environment (JOE)</a:t>
              </a:r>
            </a:p>
          </p:txBody>
        </p:sp>
      </p:grpSp>
      <p:cxnSp>
        <p:nvCxnSpPr>
          <p:cNvPr id="16" name="Straight Arrow Connector 15">
            <a:extLst>
              <a:ext uri="{FF2B5EF4-FFF2-40B4-BE49-F238E27FC236}">
                <a16:creationId xmlns:a16="http://schemas.microsoft.com/office/drawing/2014/main" id="{CAB0ED90-6AE9-8E13-518F-00D8C38E8B32}"/>
              </a:ext>
            </a:extLst>
          </p:cNvPr>
          <p:cNvCxnSpPr>
            <a:cxnSpLocks/>
          </p:cNvCxnSpPr>
          <p:nvPr/>
        </p:nvCxnSpPr>
        <p:spPr>
          <a:xfrm>
            <a:off x="2717263" y="1392016"/>
            <a:ext cx="297715"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F2DE4EB-F0EA-A3EB-1FFE-EF29B3DBFFAE}"/>
              </a:ext>
            </a:extLst>
          </p:cNvPr>
          <p:cNvSpPr txBox="1"/>
          <p:nvPr/>
        </p:nvSpPr>
        <p:spPr>
          <a:xfrm>
            <a:off x="3170616" y="1731068"/>
            <a:ext cx="885179" cy="215444"/>
          </a:xfrm>
          <a:prstGeom prst="rect">
            <a:avLst/>
          </a:prstGeom>
          <a:noFill/>
        </p:spPr>
        <p:txBody>
          <a:bodyPr wrap="none" rtlCol="0">
            <a:spAutoFit/>
          </a:bodyPr>
          <a:lstStyle/>
          <a:p>
            <a:r>
              <a:rPr lang="en-US" sz="800" dirty="0"/>
              <a:t>ICDs, CCDs, CPDs</a:t>
            </a:r>
          </a:p>
        </p:txBody>
      </p:sp>
      <p:sp>
        <p:nvSpPr>
          <p:cNvPr id="18" name="Rectangle 17">
            <a:extLst>
              <a:ext uri="{FF2B5EF4-FFF2-40B4-BE49-F238E27FC236}">
                <a16:creationId xmlns:a16="http://schemas.microsoft.com/office/drawing/2014/main" id="{550F9BE5-99E1-10BD-BC89-AF6EB528196B}"/>
              </a:ext>
            </a:extLst>
          </p:cNvPr>
          <p:cNvSpPr/>
          <p:nvPr/>
        </p:nvSpPr>
        <p:spPr>
          <a:xfrm>
            <a:off x="4627735" y="1031510"/>
            <a:ext cx="1828800" cy="690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Programs</a:t>
            </a:r>
          </a:p>
          <a:p>
            <a:pPr algn="ctr"/>
            <a:r>
              <a:rPr lang="en-US" sz="1000" dirty="0"/>
              <a:t>S&amp;T, Acquisition, Sustainment</a:t>
            </a:r>
          </a:p>
          <a:p>
            <a:pPr algn="ctr"/>
            <a:r>
              <a:rPr lang="en-US" sz="1000" dirty="0"/>
              <a:t>Cost  &amp; Financial Requirements APB</a:t>
            </a:r>
            <a:endParaRPr lang="en-US" sz="1400" dirty="0"/>
          </a:p>
        </p:txBody>
      </p:sp>
      <p:sp>
        <p:nvSpPr>
          <p:cNvPr id="19" name="TextBox 18">
            <a:extLst>
              <a:ext uri="{FF2B5EF4-FFF2-40B4-BE49-F238E27FC236}">
                <a16:creationId xmlns:a16="http://schemas.microsoft.com/office/drawing/2014/main" id="{DC0789BC-50CE-A236-A90F-F4D674A66038}"/>
              </a:ext>
            </a:extLst>
          </p:cNvPr>
          <p:cNvSpPr txBox="1"/>
          <p:nvPr/>
        </p:nvSpPr>
        <p:spPr>
          <a:xfrm>
            <a:off x="4849108" y="1696106"/>
            <a:ext cx="1449436" cy="338554"/>
          </a:xfrm>
          <a:prstGeom prst="rect">
            <a:avLst/>
          </a:prstGeom>
          <a:noFill/>
        </p:spPr>
        <p:txBody>
          <a:bodyPr wrap="none" rtlCol="0">
            <a:spAutoFit/>
          </a:bodyPr>
          <a:lstStyle/>
          <a:p>
            <a:pPr algn="ctr"/>
            <a:r>
              <a:rPr lang="en-US" sz="800" dirty="0"/>
              <a:t>Life Cycle Cost</a:t>
            </a:r>
          </a:p>
          <a:p>
            <a:pPr algn="ctr"/>
            <a:r>
              <a:rPr lang="en-US" sz="800" dirty="0"/>
              <a:t>Weapons System Sustainment</a:t>
            </a:r>
          </a:p>
        </p:txBody>
      </p:sp>
      <p:cxnSp>
        <p:nvCxnSpPr>
          <p:cNvPr id="20" name="Straight Arrow Connector 19">
            <a:extLst>
              <a:ext uri="{FF2B5EF4-FFF2-40B4-BE49-F238E27FC236}">
                <a16:creationId xmlns:a16="http://schemas.microsoft.com/office/drawing/2014/main" id="{C7FDF185-5E80-F1D3-AD38-E16853496695}"/>
              </a:ext>
            </a:extLst>
          </p:cNvPr>
          <p:cNvCxnSpPr>
            <a:cxnSpLocks/>
          </p:cNvCxnSpPr>
          <p:nvPr/>
        </p:nvCxnSpPr>
        <p:spPr>
          <a:xfrm>
            <a:off x="4256493" y="1392016"/>
            <a:ext cx="297715"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A1EBAE3-43B6-2398-1458-2EB34C0E6BC6}"/>
              </a:ext>
            </a:extLst>
          </p:cNvPr>
          <p:cNvSpPr/>
          <p:nvPr/>
        </p:nvSpPr>
        <p:spPr>
          <a:xfrm>
            <a:off x="6980118" y="926123"/>
            <a:ext cx="1749568" cy="9317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Funding Policies</a:t>
            </a:r>
          </a:p>
          <a:p>
            <a:pPr algn="ctr"/>
            <a:r>
              <a:rPr lang="en-US" sz="1100" dirty="0"/>
              <a:t>CPR, IPLs, DPG, Fiscal Guidance, Budget Review, RMD, FYDP </a:t>
            </a:r>
          </a:p>
          <a:p>
            <a:pPr algn="ctr"/>
            <a:r>
              <a:rPr lang="en-US" sz="1100" dirty="0"/>
              <a:t>POM  BES</a:t>
            </a:r>
          </a:p>
        </p:txBody>
      </p:sp>
      <p:grpSp>
        <p:nvGrpSpPr>
          <p:cNvPr id="23" name="Group 22">
            <a:extLst>
              <a:ext uri="{FF2B5EF4-FFF2-40B4-BE49-F238E27FC236}">
                <a16:creationId xmlns:a16="http://schemas.microsoft.com/office/drawing/2014/main" id="{65A2CA9B-E40B-3D07-0B5D-2EEF3642068D}"/>
              </a:ext>
            </a:extLst>
          </p:cNvPr>
          <p:cNvGrpSpPr/>
          <p:nvPr/>
        </p:nvGrpSpPr>
        <p:grpSpPr>
          <a:xfrm>
            <a:off x="7359446" y="2266949"/>
            <a:ext cx="968535" cy="1000827"/>
            <a:chOff x="4129967" y="2884188"/>
            <a:chExt cx="968535" cy="1000827"/>
          </a:xfrm>
        </p:grpSpPr>
        <p:pic>
          <p:nvPicPr>
            <p:cNvPr id="24" name="Picture 23" descr="Logo&#10;&#10;Description automatically generated">
              <a:extLst>
                <a:ext uri="{FF2B5EF4-FFF2-40B4-BE49-F238E27FC236}">
                  <a16:creationId xmlns:a16="http://schemas.microsoft.com/office/drawing/2014/main" id="{4B601557-04D5-7178-B9B0-6A1690E59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954" y="2884188"/>
              <a:ext cx="830562" cy="830562"/>
            </a:xfrm>
            <a:prstGeom prst="rect">
              <a:avLst/>
            </a:prstGeom>
          </p:spPr>
        </p:pic>
        <p:sp>
          <p:nvSpPr>
            <p:cNvPr id="25" name="TextBox 24">
              <a:extLst>
                <a:ext uri="{FF2B5EF4-FFF2-40B4-BE49-F238E27FC236}">
                  <a16:creationId xmlns:a16="http://schemas.microsoft.com/office/drawing/2014/main" id="{9ADEF494-0737-A8D9-B634-1135C7919B2F}"/>
                </a:ext>
              </a:extLst>
            </p:cNvPr>
            <p:cNvSpPr txBox="1"/>
            <p:nvPr/>
          </p:nvSpPr>
          <p:spPr>
            <a:xfrm>
              <a:off x="4129967" y="3669571"/>
              <a:ext cx="968535" cy="215444"/>
            </a:xfrm>
            <a:prstGeom prst="rect">
              <a:avLst/>
            </a:prstGeom>
            <a:noFill/>
          </p:spPr>
          <p:txBody>
            <a:bodyPr wrap="none" rtlCol="0">
              <a:spAutoFit/>
            </a:bodyPr>
            <a:lstStyle/>
            <a:p>
              <a:r>
                <a:rPr lang="en-US" sz="800" dirty="0"/>
                <a:t>President’s Budget</a:t>
              </a:r>
            </a:p>
          </p:txBody>
        </p:sp>
      </p:grpSp>
      <p:sp>
        <p:nvSpPr>
          <p:cNvPr id="26" name="Rectangle 25">
            <a:extLst>
              <a:ext uri="{FF2B5EF4-FFF2-40B4-BE49-F238E27FC236}">
                <a16:creationId xmlns:a16="http://schemas.microsoft.com/office/drawing/2014/main" id="{789FC859-105B-0C79-9E2D-FEEE1B61988F}"/>
              </a:ext>
            </a:extLst>
          </p:cNvPr>
          <p:cNvSpPr/>
          <p:nvPr/>
        </p:nvSpPr>
        <p:spPr>
          <a:xfrm>
            <a:off x="7031311" y="3654452"/>
            <a:ext cx="1698375" cy="10508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Congressional Enactment</a:t>
            </a:r>
          </a:p>
          <a:p>
            <a:pPr algn="ctr"/>
            <a:r>
              <a:rPr lang="en-US" sz="1100" dirty="0"/>
              <a:t>HBC, SBC, HASC, SASC, HAC-D, SAC-D</a:t>
            </a:r>
          </a:p>
          <a:p>
            <a:pPr algn="ctr"/>
            <a:r>
              <a:rPr lang="en-US" sz="1100" dirty="0"/>
              <a:t>Authorization  Appropriation</a:t>
            </a:r>
          </a:p>
        </p:txBody>
      </p:sp>
      <p:sp>
        <p:nvSpPr>
          <p:cNvPr id="27" name="Rectangle 26">
            <a:extLst>
              <a:ext uri="{FF2B5EF4-FFF2-40B4-BE49-F238E27FC236}">
                <a16:creationId xmlns:a16="http://schemas.microsoft.com/office/drawing/2014/main" id="{3BA2B738-DBBB-9242-252F-6E3C5FA04E56}"/>
              </a:ext>
            </a:extLst>
          </p:cNvPr>
          <p:cNvSpPr/>
          <p:nvPr/>
        </p:nvSpPr>
        <p:spPr>
          <a:xfrm>
            <a:off x="4750322" y="3625512"/>
            <a:ext cx="1698375" cy="1079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Treasury Warrant</a:t>
            </a:r>
          </a:p>
          <a:p>
            <a:pPr algn="ctr"/>
            <a:r>
              <a:rPr lang="en-US" sz="1100" dirty="0"/>
              <a:t>OMB Apportionment</a:t>
            </a:r>
            <a:br>
              <a:rPr lang="en-US" sz="1100" dirty="0"/>
            </a:br>
            <a:r>
              <a:rPr lang="en-US" sz="1100" dirty="0"/>
              <a:t>OUSD(C) Allocation</a:t>
            </a:r>
          </a:p>
          <a:p>
            <a:pPr algn="ctr"/>
            <a:r>
              <a:rPr lang="en-US" sz="1100" dirty="0"/>
              <a:t>Services Sub-Allocation to MAJCOM &amp; Acquisition Centers</a:t>
            </a:r>
          </a:p>
        </p:txBody>
      </p:sp>
      <p:sp>
        <p:nvSpPr>
          <p:cNvPr id="28" name="Rectangle 27">
            <a:extLst>
              <a:ext uri="{FF2B5EF4-FFF2-40B4-BE49-F238E27FC236}">
                <a16:creationId xmlns:a16="http://schemas.microsoft.com/office/drawing/2014/main" id="{3F8A40A5-0F19-82DB-B2BB-DCB0077EADFF}"/>
              </a:ext>
            </a:extLst>
          </p:cNvPr>
          <p:cNvSpPr/>
          <p:nvPr/>
        </p:nvSpPr>
        <p:spPr>
          <a:xfrm>
            <a:off x="1257433" y="3685902"/>
            <a:ext cx="1698375" cy="3324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Budget Authority / TOA</a:t>
            </a:r>
          </a:p>
        </p:txBody>
      </p:sp>
      <p:sp>
        <p:nvSpPr>
          <p:cNvPr id="29" name="Rectangle 28">
            <a:extLst>
              <a:ext uri="{FF2B5EF4-FFF2-40B4-BE49-F238E27FC236}">
                <a16:creationId xmlns:a16="http://schemas.microsoft.com/office/drawing/2014/main" id="{99C18C90-FD76-148F-942F-BD8466483CC5}"/>
              </a:ext>
            </a:extLst>
          </p:cNvPr>
          <p:cNvSpPr/>
          <p:nvPr/>
        </p:nvSpPr>
        <p:spPr>
          <a:xfrm>
            <a:off x="438498" y="4048022"/>
            <a:ext cx="3429384" cy="2358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t>Spend Plans -- Target Loads -- Commit, Obligate, Expend</a:t>
            </a:r>
          </a:p>
        </p:txBody>
      </p:sp>
      <p:cxnSp>
        <p:nvCxnSpPr>
          <p:cNvPr id="30" name="Straight Arrow Connector 29">
            <a:extLst>
              <a:ext uri="{FF2B5EF4-FFF2-40B4-BE49-F238E27FC236}">
                <a16:creationId xmlns:a16="http://schemas.microsoft.com/office/drawing/2014/main" id="{9EC10339-3CC1-F707-2B7C-3F5F80BA645A}"/>
              </a:ext>
            </a:extLst>
          </p:cNvPr>
          <p:cNvCxnSpPr>
            <a:cxnSpLocks/>
          </p:cNvCxnSpPr>
          <p:nvPr/>
        </p:nvCxnSpPr>
        <p:spPr>
          <a:xfrm flipH="1">
            <a:off x="6576795" y="4171949"/>
            <a:ext cx="281205"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EA517C4-337A-266A-71F2-D1AC83B086EC}"/>
              </a:ext>
            </a:extLst>
          </p:cNvPr>
          <p:cNvSpPr/>
          <p:nvPr/>
        </p:nvSpPr>
        <p:spPr>
          <a:xfrm>
            <a:off x="225919" y="4313551"/>
            <a:ext cx="3761401" cy="2358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a:t>Execution Reviews – Program Reviews </a:t>
            </a:r>
            <a:r>
              <a:rPr lang="en-US" sz="1000"/>
              <a:t>– INV-001 </a:t>
            </a:r>
            <a:r>
              <a:rPr lang="en-US" sz="1000" dirty="0"/>
              <a:t>-- Reprogramming</a:t>
            </a:r>
          </a:p>
        </p:txBody>
      </p:sp>
      <p:cxnSp>
        <p:nvCxnSpPr>
          <p:cNvPr id="32" name="Straight Arrow Connector 31">
            <a:extLst>
              <a:ext uri="{FF2B5EF4-FFF2-40B4-BE49-F238E27FC236}">
                <a16:creationId xmlns:a16="http://schemas.microsoft.com/office/drawing/2014/main" id="{D0A34072-F07F-B416-59A1-9D79BBBFEDDA}"/>
              </a:ext>
            </a:extLst>
          </p:cNvPr>
          <p:cNvCxnSpPr>
            <a:cxnSpLocks/>
          </p:cNvCxnSpPr>
          <p:nvPr/>
        </p:nvCxnSpPr>
        <p:spPr>
          <a:xfrm>
            <a:off x="6560285" y="1376830"/>
            <a:ext cx="297715"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0070D8-D34A-21C0-E809-910AA1F8C8F6}"/>
              </a:ext>
            </a:extLst>
          </p:cNvPr>
          <p:cNvCxnSpPr>
            <a:cxnSpLocks/>
          </p:cNvCxnSpPr>
          <p:nvPr/>
        </p:nvCxnSpPr>
        <p:spPr>
          <a:xfrm>
            <a:off x="7843713" y="1911336"/>
            <a:ext cx="0" cy="30480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BC7AA1-15A7-2001-AD4B-3F40EEC9DDC6}"/>
              </a:ext>
            </a:extLst>
          </p:cNvPr>
          <p:cNvCxnSpPr>
            <a:cxnSpLocks/>
            <a:stCxn id="25" idx="2"/>
          </p:cNvCxnSpPr>
          <p:nvPr/>
        </p:nvCxnSpPr>
        <p:spPr>
          <a:xfrm flipH="1">
            <a:off x="7843713" y="3267776"/>
            <a:ext cx="1" cy="29457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FC79E48-CD37-637B-0F6E-655670192BA6}"/>
              </a:ext>
            </a:extLst>
          </p:cNvPr>
          <p:cNvCxnSpPr>
            <a:cxnSpLocks/>
          </p:cNvCxnSpPr>
          <p:nvPr/>
        </p:nvCxnSpPr>
        <p:spPr>
          <a:xfrm flipH="1">
            <a:off x="4191000" y="4171949"/>
            <a:ext cx="281205"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83E4D0-A7F8-56AD-113E-D3CDE1D9BE67}"/>
              </a:ext>
            </a:extLst>
          </p:cNvPr>
          <p:cNvCxnSpPr>
            <a:cxnSpLocks/>
          </p:cNvCxnSpPr>
          <p:nvPr/>
        </p:nvCxnSpPr>
        <p:spPr>
          <a:xfrm flipV="1">
            <a:off x="1257433" y="3290537"/>
            <a:ext cx="0" cy="271812"/>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5D122E8-23B9-BFD5-72FB-501DE2DCB72D}"/>
              </a:ext>
            </a:extLst>
          </p:cNvPr>
          <p:cNvSpPr/>
          <p:nvPr/>
        </p:nvSpPr>
        <p:spPr>
          <a:xfrm>
            <a:off x="174417" y="3618936"/>
            <a:ext cx="3869346" cy="986238"/>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dirty="0"/>
          </a:p>
        </p:txBody>
      </p:sp>
      <p:pic>
        <p:nvPicPr>
          <p:cNvPr id="39" name="Picture 38">
            <a:extLst>
              <a:ext uri="{FF2B5EF4-FFF2-40B4-BE49-F238E27FC236}">
                <a16:creationId xmlns:a16="http://schemas.microsoft.com/office/drawing/2014/main" id="{C4C5617E-445F-F07D-6CEE-1A592E86F76F}"/>
              </a:ext>
            </a:extLst>
          </p:cNvPr>
          <p:cNvPicPr>
            <a:picLocks noChangeAspect="1"/>
          </p:cNvPicPr>
          <p:nvPr/>
        </p:nvPicPr>
        <p:blipFill>
          <a:blip r:embed="rId3"/>
          <a:stretch>
            <a:fillRect/>
          </a:stretch>
        </p:blipFill>
        <p:spPr>
          <a:xfrm>
            <a:off x="3323976" y="2114853"/>
            <a:ext cx="2607517" cy="1278878"/>
          </a:xfrm>
          <a:prstGeom prst="rect">
            <a:avLst/>
          </a:prstGeom>
        </p:spPr>
      </p:pic>
      <p:sp>
        <p:nvSpPr>
          <p:cNvPr id="40" name="Rectangle 39">
            <a:extLst>
              <a:ext uri="{FF2B5EF4-FFF2-40B4-BE49-F238E27FC236}">
                <a16:creationId xmlns:a16="http://schemas.microsoft.com/office/drawing/2014/main" id="{215C7BEA-29C6-F263-00ED-4B098F029572}"/>
              </a:ext>
            </a:extLst>
          </p:cNvPr>
          <p:cNvSpPr/>
          <p:nvPr/>
        </p:nvSpPr>
        <p:spPr>
          <a:xfrm>
            <a:off x="711681" y="2521032"/>
            <a:ext cx="1098101" cy="6906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DAS</a:t>
            </a:r>
          </a:p>
          <a:p>
            <a:pPr algn="ctr"/>
            <a:r>
              <a:rPr lang="en-US" sz="1100" dirty="0"/>
              <a:t>Managing Acquisition</a:t>
            </a:r>
          </a:p>
        </p:txBody>
      </p:sp>
      <p:cxnSp>
        <p:nvCxnSpPr>
          <p:cNvPr id="41" name="Straight Arrow Connector 40">
            <a:extLst>
              <a:ext uri="{FF2B5EF4-FFF2-40B4-BE49-F238E27FC236}">
                <a16:creationId xmlns:a16="http://schemas.microsoft.com/office/drawing/2014/main" id="{7B3515BB-EDC1-6451-D15A-9BE2EAAA9436}"/>
              </a:ext>
            </a:extLst>
          </p:cNvPr>
          <p:cNvCxnSpPr>
            <a:cxnSpLocks/>
          </p:cNvCxnSpPr>
          <p:nvPr/>
        </p:nvCxnSpPr>
        <p:spPr>
          <a:xfrm flipV="1">
            <a:off x="1257433" y="2181948"/>
            <a:ext cx="0" cy="271812"/>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981B5443-1659-43B2-DDBF-3656F2080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976" y="3700808"/>
            <a:ext cx="574686" cy="200369"/>
          </a:xfrm>
          <a:prstGeom prst="rect">
            <a:avLst/>
          </a:prstGeom>
        </p:spPr>
      </p:pic>
      <p:pic>
        <p:nvPicPr>
          <p:cNvPr id="4" name="Picture 3" descr="Icon&#10;&#10;Description automatically generated">
            <a:extLst>
              <a:ext uri="{FF2B5EF4-FFF2-40B4-BE49-F238E27FC236}">
                <a16:creationId xmlns:a16="http://schemas.microsoft.com/office/drawing/2014/main" id="{3D666CA1-6769-0E01-B282-80D979CC49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9449" y="1067449"/>
            <a:ext cx="446588" cy="155707"/>
          </a:xfrm>
          <a:prstGeom prst="rect">
            <a:avLst/>
          </a:prstGeom>
        </p:spPr>
      </p:pic>
    </p:spTree>
    <p:extLst>
      <p:ext uri="{BB962C8B-B14F-4D97-AF65-F5344CB8AC3E}">
        <p14:creationId xmlns:p14="http://schemas.microsoft.com/office/powerpoint/2010/main" val="155569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Integrated Data Services (IDS) Overview</a:t>
            </a:r>
          </a:p>
        </p:txBody>
      </p:sp>
      <p:sp>
        <p:nvSpPr>
          <p:cNvPr id="4" name="Text Placeholder 3">
            <a:extLst>
              <a:ext uri="{FF2B5EF4-FFF2-40B4-BE49-F238E27FC236}">
                <a16:creationId xmlns:a16="http://schemas.microsoft.com/office/drawing/2014/main" id="{11EE7C34-955C-F044-176F-120435A6CF7D}"/>
              </a:ext>
            </a:extLst>
          </p:cNvPr>
          <p:cNvSpPr>
            <a:spLocks noGrp="1"/>
          </p:cNvSpPr>
          <p:nvPr>
            <p:ph type="body" sz="quarter" idx="10"/>
          </p:nvPr>
        </p:nvSpPr>
        <p:spPr>
          <a:xfrm>
            <a:off x="457200" y="742950"/>
            <a:ext cx="8458200" cy="4038600"/>
          </a:xfrm>
        </p:spPr>
        <p:txBody>
          <a:bodyPr>
            <a:normAutofit fontScale="77500" lnSpcReduction="20000"/>
          </a:bodyPr>
          <a:lstStyle/>
          <a:p>
            <a:r>
              <a:rPr lang="en-US" dirty="0"/>
              <a:t>Software provider founded in 1997</a:t>
            </a:r>
          </a:p>
          <a:p>
            <a:endParaRPr lang="en-US" dirty="0"/>
          </a:p>
          <a:p>
            <a:r>
              <a:rPr lang="en-US" dirty="0"/>
              <a:t>Delivers software products, software development services and support services to the United States Air Force (USAF), United States Space Force (USSF),  United States Army, United States Special Operations Command (USSOCOM), Defense Security Cooperation Agency (DSCA), Defense Health Agency (DHA), Joint Strike Fighter (JSF), United States Cyber Command (USCYBERCOM) and other DoD/Fed Civ agencies</a:t>
            </a:r>
          </a:p>
          <a:p>
            <a:pPr marL="0" indent="0">
              <a:buNone/>
            </a:pPr>
            <a:endParaRPr lang="en-US" dirty="0"/>
          </a:p>
          <a:p>
            <a:r>
              <a:rPr lang="en-US" dirty="0"/>
              <a:t>Comprehensive Cost and Requirement (CCaR™) is our flagship Enterprise Requirements Management product</a:t>
            </a:r>
          </a:p>
          <a:p>
            <a:pPr lvl="1"/>
            <a:r>
              <a:rPr lang="en-US" dirty="0"/>
              <a:t>Used by the DoD and other federal departments to provide cradle-to-grave program management capability</a:t>
            </a:r>
          </a:p>
          <a:p>
            <a:pPr lvl="1"/>
            <a:r>
              <a:rPr lang="en-US" dirty="0"/>
              <a:t>Serving as the single source of truth for program managers, CCaR™ automates otherwise manually intensive processes, integrates siloed program and financial management functions and provides extensive re-porting and analytics capabilities throughout all levels of an organization.</a:t>
            </a:r>
          </a:p>
          <a:p>
            <a:pPr marL="0" indent="0">
              <a:buNone/>
            </a:pPr>
            <a:endParaRPr lang="en-US" dirty="0"/>
          </a:p>
          <a:p>
            <a:r>
              <a:rPr lang="en-US" dirty="0"/>
              <a:t>Project Management Resource Tools (PMRT) offers a platform for the development of mission-critical applications utilized by the acquisition workforce to automate day-to-day business processes and leverage data analytics to facilitate oversight requirements</a:t>
            </a:r>
          </a:p>
          <a:p>
            <a:pPr lvl="1"/>
            <a:r>
              <a:rPr lang="en-US" dirty="0"/>
              <a:t>Integrates authoritative data to deliver enterprise reporting and analytics capabilities</a:t>
            </a:r>
          </a:p>
          <a:p>
            <a:pPr lvl="1"/>
            <a:r>
              <a:rPr lang="en-US" dirty="0"/>
              <a:t>Fully configurable deployment to support organizations unique processes while supporting enterprise standards</a:t>
            </a:r>
          </a:p>
          <a:p>
            <a:pPr lvl="1"/>
            <a:r>
              <a:rPr lang="en-US" dirty="0"/>
              <a:t>Primarily used by Air Force, Space Force, Army and USSOCOM Acquisition Executive and Program Offices charged with the delivery and sustainment of the nations most preeminent defense systems</a:t>
            </a:r>
          </a:p>
        </p:txBody>
      </p:sp>
    </p:spTree>
    <p:extLst>
      <p:ext uri="{BB962C8B-B14F-4D97-AF65-F5344CB8AC3E}">
        <p14:creationId xmlns:p14="http://schemas.microsoft.com/office/powerpoint/2010/main" val="3827898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BCB1-A22C-FC32-F781-B0493F0E7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1E8DF-0761-36DD-4C8D-3C6D5B0D82A0}"/>
              </a:ext>
            </a:extLst>
          </p:cNvPr>
          <p:cNvSpPr>
            <a:spLocks noGrp="1"/>
          </p:cNvSpPr>
          <p:nvPr>
            <p:ph type="title"/>
          </p:nvPr>
        </p:nvSpPr>
        <p:spPr>
          <a:xfrm>
            <a:off x="457200" y="110003"/>
            <a:ext cx="8229600" cy="480547"/>
          </a:xfrm>
        </p:spPr>
        <p:txBody>
          <a:bodyPr>
            <a:normAutofit/>
          </a:bodyPr>
          <a:lstStyle/>
          <a:p>
            <a:r>
              <a:rPr lang="en-US" dirty="0"/>
              <a:t>CCaR™ Processes</a:t>
            </a:r>
          </a:p>
        </p:txBody>
      </p:sp>
      <p:pic>
        <p:nvPicPr>
          <p:cNvPr id="3" name="Picture 2">
            <a:extLst>
              <a:ext uri="{FF2B5EF4-FFF2-40B4-BE49-F238E27FC236}">
                <a16:creationId xmlns:a16="http://schemas.microsoft.com/office/drawing/2014/main" id="{2F317497-496A-9B24-3254-0B03ACC66F4D}"/>
              </a:ext>
            </a:extLst>
          </p:cNvPr>
          <p:cNvPicPr>
            <a:picLocks noChangeAspect="1"/>
          </p:cNvPicPr>
          <p:nvPr/>
        </p:nvPicPr>
        <p:blipFill>
          <a:blip r:embed="rId2"/>
          <a:stretch>
            <a:fillRect/>
          </a:stretch>
        </p:blipFill>
        <p:spPr>
          <a:xfrm>
            <a:off x="990600" y="771059"/>
            <a:ext cx="6587894" cy="3705691"/>
          </a:xfrm>
          <a:prstGeom prst="rect">
            <a:avLst/>
          </a:prstGeom>
        </p:spPr>
      </p:pic>
    </p:spTree>
    <p:extLst>
      <p:ext uri="{BB962C8B-B14F-4D97-AF65-F5344CB8AC3E}">
        <p14:creationId xmlns:p14="http://schemas.microsoft.com/office/powerpoint/2010/main" val="196436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 Placeholder 73">
            <a:extLst>
              <a:ext uri="{FF2B5EF4-FFF2-40B4-BE49-F238E27FC236}">
                <a16:creationId xmlns:a16="http://schemas.microsoft.com/office/drawing/2014/main" id="{DBA50DE8-C4C6-EC32-8FB9-A2800F445A39}"/>
              </a:ext>
            </a:extLst>
          </p:cNvPr>
          <p:cNvSpPr>
            <a:spLocks noGrp="1"/>
          </p:cNvSpPr>
          <p:nvPr>
            <p:ph type="body" sz="quarter" idx="10"/>
          </p:nvPr>
        </p:nvSpPr>
        <p:spPr/>
        <p:txBody>
          <a:bodyPr/>
          <a:lstStyle/>
          <a:p>
            <a:r>
              <a:rPr lang="en-US" dirty="0"/>
              <a:t>In the context of CCaR™, a “Requirement” represents the lowest level at which a discrete activity/deliverable is planned and managed by the Program Office. </a:t>
            </a:r>
          </a:p>
          <a:p>
            <a:r>
              <a:rPr lang="en-US" dirty="0"/>
              <a:t>Requirements exist across fiscal years and throughout the PPBE process, so that a Requirement can be tracked through planning and execution, from inception until completion. </a:t>
            </a:r>
          </a:p>
        </p:txBody>
      </p:sp>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Requirements Management</a:t>
            </a:r>
          </a:p>
        </p:txBody>
      </p:sp>
      <p:grpSp>
        <p:nvGrpSpPr>
          <p:cNvPr id="75" name="Group 74">
            <a:extLst>
              <a:ext uri="{FF2B5EF4-FFF2-40B4-BE49-F238E27FC236}">
                <a16:creationId xmlns:a16="http://schemas.microsoft.com/office/drawing/2014/main" id="{83B66373-1685-23CD-1A9C-0163A011FF91}"/>
              </a:ext>
            </a:extLst>
          </p:cNvPr>
          <p:cNvGrpSpPr/>
          <p:nvPr/>
        </p:nvGrpSpPr>
        <p:grpSpPr>
          <a:xfrm>
            <a:off x="530351" y="2923257"/>
            <a:ext cx="4902343" cy="958751"/>
            <a:chOff x="530351" y="3594199"/>
            <a:chExt cx="4902343" cy="958751"/>
          </a:xfrm>
        </p:grpSpPr>
        <p:sp>
          <p:nvSpPr>
            <p:cNvPr id="3" name="TextBox 2">
              <a:extLst>
                <a:ext uri="{FF2B5EF4-FFF2-40B4-BE49-F238E27FC236}">
                  <a16:creationId xmlns:a16="http://schemas.microsoft.com/office/drawing/2014/main" id="{10107FC6-D06E-B695-8EC0-FFC5D684C2B3}"/>
                </a:ext>
              </a:extLst>
            </p:cNvPr>
            <p:cNvSpPr txBox="1"/>
            <p:nvPr/>
          </p:nvSpPr>
          <p:spPr>
            <a:xfrm>
              <a:off x="799403" y="3594199"/>
              <a:ext cx="1645920" cy="230832"/>
            </a:xfrm>
            <a:prstGeom prst="rect">
              <a:avLst/>
            </a:prstGeom>
            <a:noFill/>
          </p:spPr>
          <p:txBody>
            <a:bodyPr wrap="square" rtlCol="0">
              <a:spAutoFit/>
            </a:bodyPr>
            <a:lstStyle/>
            <a:p>
              <a:pPr algn="ctr"/>
              <a:r>
                <a:rPr lang="en-US" sz="900" dirty="0"/>
                <a:t>Prime Contract - RDT&amp;E</a:t>
              </a:r>
            </a:p>
          </p:txBody>
        </p:sp>
        <p:sp>
          <p:nvSpPr>
            <p:cNvPr id="5" name="TextBox 4">
              <a:extLst>
                <a:ext uri="{FF2B5EF4-FFF2-40B4-BE49-F238E27FC236}">
                  <a16:creationId xmlns:a16="http://schemas.microsoft.com/office/drawing/2014/main" id="{05D3D190-5229-5082-7C60-4D616F533AEB}"/>
                </a:ext>
              </a:extLst>
            </p:cNvPr>
            <p:cNvSpPr txBox="1"/>
            <p:nvPr/>
          </p:nvSpPr>
          <p:spPr>
            <a:xfrm>
              <a:off x="571227" y="3788719"/>
              <a:ext cx="1494320" cy="230832"/>
            </a:xfrm>
            <a:prstGeom prst="rect">
              <a:avLst/>
            </a:prstGeom>
            <a:noFill/>
          </p:spPr>
          <p:txBody>
            <a:bodyPr wrap="none" rtlCol="0">
              <a:spAutoFit/>
            </a:bodyPr>
            <a:lstStyle/>
            <a:p>
              <a:pPr algn="ctr"/>
              <a:r>
                <a:rPr lang="en-US" sz="900" dirty="0"/>
                <a:t>Prime Contract - Production</a:t>
              </a:r>
            </a:p>
          </p:txBody>
        </p:sp>
        <p:sp>
          <p:nvSpPr>
            <p:cNvPr id="6" name="TextBox 5">
              <a:extLst>
                <a:ext uri="{FF2B5EF4-FFF2-40B4-BE49-F238E27FC236}">
                  <a16:creationId xmlns:a16="http://schemas.microsoft.com/office/drawing/2014/main" id="{E757345B-C3BF-DAB6-802D-CA5DE782FAEC}"/>
                </a:ext>
              </a:extLst>
            </p:cNvPr>
            <p:cNvSpPr txBox="1"/>
            <p:nvPr/>
          </p:nvSpPr>
          <p:spPr>
            <a:xfrm>
              <a:off x="3689010" y="3983111"/>
              <a:ext cx="813043" cy="230832"/>
            </a:xfrm>
            <a:prstGeom prst="rect">
              <a:avLst/>
            </a:prstGeom>
            <a:noFill/>
          </p:spPr>
          <p:txBody>
            <a:bodyPr wrap="none" rtlCol="0">
              <a:spAutoFit/>
            </a:bodyPr>
            <a:lstStyle/>
            <a:p>
              <a:pPr algn="ctr"/>
              <a:r>
                <a:rPr lang="en-US" sz="900" dirty="0"/>
                <a:t>Test Facilities</a:t>
              </a:r>
            </a:p>
          </p:txBody>
        </p:sp>
        <p:sp>
          <p:nvSpPr>
            <p:cNvPr id="7" name="TextBox 6">
              <a:extLst>
                <a:ext uri="{FF2B5EF4-FFF2-40B4-BE49-F238E27FC236}">
                  <a16:creationId xmlns:a16="http://schemas.microsoft.com/office/drawing/2014/main" id="{F0D83A07-2E19-61FC-10D1-B80C44C5DC49}"/>
                </a:ext>
              </a:extLst>
            </p:cNvPr>
            <p:cNvSpPr txBox="1"/>
            <p:nvPr/>
          </p:nvSpPr>
          <p:spPr>
            <a:xfrm>
              <a:off x="2003540" y="3983111"/>
              <a:ext cx="1463863" cy="230832"/>
            </a:xfrm>
            <a:prstGeom prst="rect">
              <a:avLst/>
            </a:prstGeom>
            <a:noFill/>
          </p:spPr>
          <p:txBody>
            <a:bodyPr wrap="none" rtlCol="0">
              <a:spAutoFit/>
            </a:bodyPr>
            <a:lstStyle/>
            <a:p>
              <a:pPr algn="ctr"/>
              <a:r>
                <a:rPr lang="en-US" sz="900" dirty="0"/>
                <a:t>Engineering Change Orders</a:t>
              </a:r>
            </a:p>
          </p:txBody>
        </p:sp>
        <p:sp>
          <p:nvSpPr>
            <p:cNvPr id="8" name="TextBox 7">
              <a:extLst>
                <a:ext uri="{FF2B5EF4-FFF2-40B4-BE49-F238E27FC236}">
                  <a16:creationId xmlns:a16="http://schemas.microsoft.com/office/drawing/2014/main" id="{ABBDB0E1-CE30-2656-ABEE-6678447EB848}"/>
                </a:ext>
              </a:extLst>
            </p:cNvPr>
            <p:cNvSpPr txBox="1"/>
            <p:nvPr/>
          </p:nvSpPr>
          <p:spPr>
            <a:xfrm>
              <a:off x="4606232" y="4169719"/>
              <a:ext cx="566182" cy="230832"/>
            </a:xfrm>
            <a:prstGeom prst="rect">
              <a:avLst/>
            </a:prstGeom>
            <a:noFill/>
          </p:spPr>
          <p:txBody>
            <a:bodyPr wrap="none" rtlCol="0">
              <a:spAutoFit/>
            </a:bodyPr>
            <a:lstStyle/>
            <a:p>
              <a:pPr algn="ctr"/>
              <a:r>
                <a:rPr lang="en-US" sz="900" dirty="0"/>
                <a:t>Training</a:t>
              </a:r>
            </a:p>
          </p:txBody>
        </p:sp>
        <p:sp>
          <p:nvSpPr>
            <p:cNvPr id="9" name="TextBox 8">
              <a:extLst>
                <a:ext uri="{FF2B5EF4-FFF2-40B4-BE49-F238E27FC236}">
                  <a16:creationId xmlns:a16="http://schemas.microsoft.com/office/drawing/2014/main" id="{BF14C8D0-8EC2-D924-F7D1-A9C62CA4C3D4}"/>
                </a:ext>
              </a:extLst>
            </p:cNvPr>
            <p:cNvSpPr txBox="1"/>
            <p:nvPr/>
          </p:nvSpPr>
          <p:spPr>
            <a:xfrm>
              <a:off x="4908261" y="3788719"/>
              <a:ext cx="495649" cy="230832"/>
            </a:xfrm>
            <a:prstGeom prst="rect">
              <a:avLst/>
            </a:prstGeom>
            <a:noFill/>
          </p:spPr>
          <p:txBody>
            <a:bodyPr wrap="none" rtlCol="0">
              <a:spAutoFit/>
            </a:bodyPr>
            <a:lstStyle/>
            <a:p>
              <a:pPr algn="ctr"/>
              <a:r>
                <a:rPr lang="en-US" sz="900" dirty="0"/>
                <a:t>Spares</a:t>
              </a:r>
            </a:p>
          </p:txBody>
        </p:sp>
        <p:sp>
          <p:nvSpPr>
            <p:cNvPr id="10" name="TextBox 9">
              <a:extLst>
                <a:ext uri="{FF2B5EF4-FFF2-40B4-BE49-F238E27FC236}">
                  <a16:creationId xmlns:a16="http://schemas.microsoft.com/office/drawing/2014/main" id="{8B685F91-AFCE-81F1-DE28-FF4043E4BF45}"/>
                </a:ext>
              </a:extLst>
            </p:cNvPr>
            <p:cNvSpPr txBox="1"/>
            <p:nvPr/>
          </p:nvSpPr>
          <p:spPr>
            <a:xfrm>
              <a:off x="530351" y="3983111"/>
              <a:ext cx="1143263" cy="230832"/>
            </a:xfrm>
            <a:prstGeom prst="rect">
              <a:avLst/>
            </a:prstGeom>
            <a:noFill/>
          </p:spPr>
          <p:txBody>
            <a:bodyPr wrap="none" rtlCol="0">
              <a:spAutoFit/>
            </a:bodyPr>
            <a:lstStyle/>
            <a:p>
              <a:pPr algn="ctr"/>
              <a:r>
                <a:rPr lang="en-US" sz="900" dirty="0"/>
                <a:t>Engineering Support</a:t>
              </a:r>
            </a:p>
          </p:txBody>
        </p:sp>
        <p:sp>
          <p:nvSpPr>
            <p:cNvPr id="11" name="TextBox 10">
              <a:extLst>
                <a:ext uri="{FF2B5EF4-FFF2-40B4-BE49-F238E27FC236}">
                  <a16:creationId xmlns:a16="http://schemas.microsoft.com/office/drawing/2014/main" id="{F576CA2E-8CB4-BCD9-10E2-D1637C958ABA}"/>
                </a:ext>
              </a:extLst>
            </p:cNvPr>
            <p:cNvSpPr txBox="1"/>
            <p:nvPr/>
          </p:nvSpPr>
          <p:spPr>
            <a:xfrm>
              <a:off x="4650107" y="3983111"/>
              <a:ext cx="782587" cy="230832"/>
            </a:xfrm>
            <a:prstGeom prst="rect">
              <a:avLst/>
            </a:prstGeom>
            <a:noFill/>
          </p:spPr>
          <p:txBody>
            <a:bodyPr wrap="none" rtlCol="0">
              <a:spAutoFit/>
            </a:bodyPr>
            <a:lstStyle/>
            <a:p>
              <a:pPr algn="ctr"/>
              <a:r>
                <a:rPr lang="en-US" sz="900" dirty="0"/>
                <a:t>Test Support</a:t>
              </a:r>
            </a:p>
          </p:txBody>
        </p:sp>
        <p:sp>
          <p:nvSpPr>
            <p:cNvPr id="12" name="TextBox 11">
              <a:extLst>
                <a:ext uri="{FF2B5EF4-FFF2-40B4-BE49-F238E27FC236}">
                  <a16:creationId xmlns:a16="http://schemas.microsoft.com/office/drawing/2014/main" id="{028A2C60-A160-7BBA-9FBE-E285DFCB8459}"/>
                </a:ext>
              </a:extLst>
            </p:cNvPr>
            <p:cNvSpPr txBox="1"/>
            <p:nvPr/>
          </p:nvSpPr>
          <p:spPr>
            <a:xfrm>
              <a:off x="2514600" y="4169719"/>
              <a:ext cx="1975221" cy="230832"/>
            </a:xfrm>
            <a:prstGeom prst="rect">
              <a:avLst/>
            </a:prstGeom>
            <a:noFill/>
          </p:spPr>
          <p:txBody>
            <a:bodyPr wrap="none" rtlCol="0">
              <a:spAutoFit/>
            </a:bodyPr>
            <a:lstStyle/>
            <a:p>
              <a:pPr algn="ctr"/>
              <a:r>
                <a:rPr lang="en-US" sz="900" dirty="0"/>
                <a:t>Centralized Asset Management (CAM)</a:t>
              </a:r>
            </a:p>
          </p:txBody>
        </p:sp>
        <p:sp>
          <p:nvSpPr>
            <p:cNvPr id="13" name="TextBox 12">
              <a:extLst>
                <a:ext uri="{FF2B5EF4-FFF2-40B4-BE49-F238E27FC236}">
                  <a16:creationId xmlns:a16="http://schemas.microsoft.com/office/drawing/2014/main" id="{D957FEE3-12EB-D46D-43EB-4DD50E8558A6}"/>
                </a:ext>
              </a:extLst>
            </p:cNvPr>
            <p:cNvSpPr txBox="1"/>
            <p:nvPr/>
          </p:nvSpPr>
          <p:spPr>
            <a:xfrm>
              <a:off x="2331290" y="3788719"/>
              <a:ext cx="1101585" cy="230832"/>
            </a:xfrm>
            <a:prstGeom prst="rect">
              <a:avLst/>
            </a:prstGeom>
            <a:noFill/>
          </p:spPr>
          <p:txBody>
            <a:bodyPr wrap="none" rtlCol="0">
              <a:spAutoFit/>
            </a:bodyPr>
            <a:lstStyle/>
            <a:p>
              <a:pPr algn="ctr"/>
              <a:r>
                <a:rPr lang="en-US" sz="900" dirty="0"/>
                <a:t>Support Equipment</a:t>
              </a:r>
            </a:p>
          </p:txBody>
        </p:sp>
        <p:sp>
          <p:nvSpPr>
            <p:cNvPr id="14" name="TextBox 13">
              <a:extLst>
                <a:ext uri="{FF2B5EF4-FFF2-40B4-BE49-F238E27FC236}">
                  <a16:creationId xmlns:a16="http://schemas.microsoft.com/office/drawing/2014/main" id="{A335175C-CFDC-6FC9-4BEB-740B46E7DC5B}"/>
                </a:ext>
              </a:extLst>
            </p:cNvPr>
            <p:cNvSpPr txBox="1"/>
            <p:nvPr/>
          </p:nvSpPr>
          <p:spPr>
            <a:xfrm>
              <a:off x="3523567" y="4322118"/>
              <a:ext cx="473206" cy="230832"/>
            </a:xfrm>
            <a:prstGeom prst="rect">
              <a:avLst/>
            </a:prstGeom>
            <a:noFill/>
          </p:spPr>
          <p:txBody>
            <a:bodyPr wrap="none" rtlCol="0">
              <a:spAutoFit/>
            </a:bodyPr>
            <a:lstStyle/>
            <a:p>
              <a:pPr algn="ctr"/>
              <a:r>
                <a:rPr lang="en-US" sz="900" dirty="0"/>
                <a:t>Travel</a:t>
              </a:r>
            </a:p>
          </p:txBody>
        </p:sp>
        <p:sp>
          <p:nvSpPr>
            <p:cNvPr id="15" name="TextBox 14">
              <a:extLst>
                <a:ext uri="{FF2B5EF4-FFF2-40B4-BE49-F238E27FC236}">
                  <a16:creationId xmlns:a16="http://schemas.microsoft.com/office/drawing/2014/main" id="{CDF72A19-3237-40E1-3704-ED3BC9DC54EC}"/>
                </a:ext>
              </a:extLst>
            </p:cNvPr>
            <p:cNvSpPr txBox="1"/>
            <p:nvPr/>
          </p:nvSpPr>
          <p:spPr>
            <a:xfrm>
              <a:off x="4186223" y="4322118"/>
              <a:ext cx="577402" cy="230832"/>
            </a:xfrm>
            <a:prstGeom prst="rect">
              <a:avLst/>
            </a:prstGeom>
            <a:noFill/>
          </p:spPr>
          <p:txBody>
            <a:bodyPr wrap="none" rtlCol="0">
              <a:spAutoFit/>
            </a:bodyPr>
            <a:lstStyle/>
            <a:p>
              <a:pPr algn="ctr"/>
              <a:r>
                <a:rPr lang="en-US" sz="900" dirty="0"/>
                <a:t>Supplies</a:t>
              </a:r>
            </a:p>
          </p:txBody>
        </p:sp>
        <p:sp>
          <p:nvSpPr>
            <p:cNvPr id="16" name="TextBox 15">
              <a:extLst>
                <a:ext uri="{FF2B5EF4-FFF2-40B4-BE49-F238E27FC236}">
                  <a16:creationId xmlns:a16="http://schemas.microsoft.com/office/drawing/2014/main" id="{64FDF876-A502-DE0A-63C1-8ACF4DD241DB}"/>
                </a:ext>
              </a:extLst>
            </p:cNvPr>
            <p:cNvSpPr txBox="1"/>
            <p:nvPr/>
          </p:nvSpPr>
          <p:spPr>
            <a:xfrm>
              <a:off x="647772" y="4169719"/>
              <a:ext cx="1766830" cy="230832"/>
            </a:xfrm>
            <a:prstGeom prst="rect">
              <a:avLst/>
            </a:prstGeom>
            <a:noFill/>
          </p:spPr>
          <p:txBody>
            <a:bodyPr wrap="none" rtlCol="0">
              <a:spAutoFit/>
            </a:bodyPr>
            <a:lstStyle/>
            <a:p>
              <a:pPr algn="ctr"/>
              <a:r>
                <a:rPr lang="en-US" sz="900" dirty="0"/>
                <a:t>Contractor Logistics Support (CLS)</a:t>
              </a:r>
            </a:p>
          </p:txBody>
        </p:sp>
        <p:sp>
          <p:nvSpPr>
            <p:cNvPr id="17" name="TextBox 16">
              <a:extLst>
                <a:ext uri="{FF2B5EF4-FFF2-40B4-BE49-F238E27FC236}">
                  <a16:creationId xmlns:a16="http://schemas.microsoft.com/office/drawing/2014/main" id="{E7EA280B-5561-89DB-D561-9A145B6FD894}"/>
                </a:ext>
              </a:extLst>
            </p:cNvPr>
            <p:cNvSpPr txBox="1"/>
            <p:nvPr/>
          </p:nvSpPr>
          <p:spPr>
            <a:xfrm>
              <a:off x="1020896" y="4322118"/>
              <a:ext cx="2077813" cy="230832"/>
            </a:xfrm>
            <a:prstGeom prst="rect">
              <a:avLst/>
            </a:prstGeom>
            <a:noFill/>
          </p:spPr>
          <p:txBody>
            <a:bodyPr wrap="none" rtlCol="0">
              <a:spAutoFit/>
            </a:bodyPr>
            <a:lstStyle/>
            <a:p>
              <a:pPr algn="ctr"/>
              <a:r>
                <a:rPr lang="en-US" sz="900" dirty="0"/>
                <a:t>Advisory and Assistance Services (A&amp;AS)</a:t>
              </a:r>
            </a:p>
          </p:txBody>
        </p:sp>
        <p:sp>
          <p:nvSpPr>
            <p:cNvPr id="18" name="TextBox 17">
              <a:extLst>
                <a:ext uri="{FF2B5EF4-FFF2-40B4-BE49-F238E27FC236}">
                  <a16:creationId xmlns:a16="http://schemas.microsoft.com/office/drawing/2014/main" id="{FE5539D8-51D8-DA61-D18C-EE85CCE41133}"/>
                </a:ext>
              </a:extLst>
            </p:cNvPr>
            <p:cNvSpPr txBox="1"/>
            <p:nvPr/>
          </p:nvSpPr>
          <p:spPr>
            <a:xfrm>
              <a:off x="3718519" y="3594199"/>
              <a:ext cx="1266693" cy="230832"/>
            </a:xfrm>
            <a:prstGeom prst="rect">
              <a:avLst/>
            </a:prstGeom>
            <a:noFill/>
          </p:spPr>
          <p:txBody>
            <a:bodyPr wrap="none" rtlCol="0">
              <a:spAutoFit/>
            </a:bodyPr>
            <a:lstStyle/>
            <a:p>
              <a:pPr algn="ctr"/>
              <a:r>
                <a:rPr lang="en-US" sz="900" dirty="0"/>
                <a:t>Modeling &amp; Simulation</a:t>
              </a:r>
            </a:p>
          </p:txBody>
        </p:sp>
        <p:sp>
          <p:nvSpPr>
            <p:cNvPr id="19" name="TextBox 18">
              <a:extLst>
                <a:ext uri="{FF2B5EF4-FFF2-40B4-BE49-F238E27FC236}">
                  <a16:creationId xmlns:a16="http://schemas.microsoft.com/office/drawing/2014/main" id="{33D6B099-F2C8-EE61-8DBF-1CF0724D000A}"/>
                </a:ext>
              </a:extLst>
            </p:cNvPr>
            <p:cNvSpPr txBox="1"/>
            <p:nvPr/>
          </p:nvSpPr>
          <p:spPr>
            <a:xfrm>
              <a:off x="2565241" y="3594199"/>
              <a:ext cx="843500" cy="230832"/>
            </a:xfrm>
            <a:prstGeom prst="rect">
              <a:avLst/>
            </a:prstGeom>
            <a:noFill/>
          </p:spPr>
          <p:txBody>
            <a:bodyPr wrap="none" rtlCol="0">
              <a:spAutoFit/>
            </a:bodyPr>
            <a:lstStyle/>
            <a:p>
              <a:pPr algn="ctr"/>
              <a:r>
                <a:rPr lang="en-US" sz="900" dirty="0"/>
                <a:t>S&amp;T/Research</a:t>
              </a:r>
            </a:p>
          </p:txBody>
        </p:sp>
        <p:sp>
          <p:nvSpPr>
            <p:cNvPr id="20" name="TextBox 19">
              <a:extLst>
                <a:ext uri="{FF2B5EF4-FFF2-40B4-BE49-F238E27FC236}">
                  <a16:creationId xmlns:a16="http://schemas.microsoft.com/office/drawing/2014/main" id="{F00B1B53-5F53-FD40-8884-D11081B8381A}"/>
                </a:ext>
              </a:extLst>
            </p:cNvPr>
            <p:cNvSpPr txBox="1"/>
            <p:nvPr/>
          </p:nvSpPr>
          <p:spPr>
            <a:xfrm>
              <a:off x="3629957" y="3788719"/>
              <a:ext cx="1112805" cy="230832"/>
            </a:xfrm>
            <a:prstGeom prst="rect">
              <a:avLst/>
            </a:prstGeom>
            <a:noFill/>
          </p:spPr>
          <p:txBody>
            <a:bodyPr wrap="none" rtlCol="0">
              <a:spAutoFit/>
            </a:bodyPr>
            <a:lstStyle/>
            <a:p>
              <a:pPr algn="ctr"/>
              <a:r>
                <a:rPr lang="en-US" sz="900" dirty="0"/>
                <a:t>Hardware/Software</a:t>
              </a:r>
            </a:p>
          </p:txBody>
        </p:sp>
      </p:grpSp>
      <p:pic>
        <p:nvPicPr>
          <p:cNvPr id="22" name="Picture 21">
            <a:extLst>
              <a:ext uri="{FF2B5EF4-FFF2-40B4-BE49-F238E27FC236}">
                <a16:creationId xmlns:a16="http://schemas.microsoft.com/office/drawing/2014/main" id="{D06CF6FA-1E51-5D04-B939-187917BE028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602360" y="2927128"/>
            <a:ext cx="341240" cy="954880"/>
          </a:xfrm>
          <a:prstGeom prst="rect">
            <a:avLst/>
          </a:prstGeom>
        </p:spPr>
      </p:pic>
      <p:grpSp>
        <p:nvGrpSpPr>
          <p:cNvPr id="72" name="Group 71">
            <a:extLst>
              <a:ext uri="{FF2B5EF4-FFF2-40B4-BE49-F238E27FC236}">
                <a16:creationId xmlns:a16="http://schemas.microsoft.com/office/drawing/2014/main" id="{0854814D-FD9C-D036-4250-17C27CD19430}"/>
              </a:ext>
            </a:extLst>
          </p:cNvPr>
          <p:cNvGrpSpPr/>
          <p:nvPr/>
        </p:nvGrpSpPr>
        <p:grpSpPr>
          <a:xfrm>
            <a:off x="6011149" y="2419350"/>
            <a:ext cx="2888310" cy="1785638"/>
            <a:chOff x="5795380" y="1192378"/>
            <a:chExt cx="2888310" cy="1785638"/>
          </a:xfrm>
        </p:grpSpPr>
        <p:sp>
          <p:nvSpPr>
            <p:cNvPr id="23" name="Rectangle 7">
              <a:extLst>
                <a:ext uri="{FF2B5EF4-FFF2-40B4-BE49-F238E27FC236}">
                  <a16:creationId xmlns:a16="http://schemas.microsoft.com/office/drawing/2014/main" id="{87001B20-A6B7-79ED-3C9B-1E8D28343A2B}"/>
                </a:ext>
              </a:extLst>
            </p:cNvPr>
            <p:cNvSpPr>
              <a:spLocks noChangeArrowheads="1"/>
            </p:cNvSpPr>
            <p:nvPr/>
          </p:nvSpPr>
          <p:spPr bwMode="auto">
            <a:xfrm rot="19620000">
              <a:off x="8111602" y="2071267"/>
              <a:ext cx="270275"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FYDP</a:t>
              </a:r>
            </a:p>
          </p:txBody>
        </p:sp>
        <p:sp>
          <p:nvSpPr>
            <p:cNvPr id="24" name="Line 8">
              <a:extLst>
                <a:ext uri="{FF2B5EF4-FFF2-40B4-BE49-F238E27FC236}">
                  <a16:creationId xmlns:a16="http://schemas.microsoft.com/office/drawing/2014/main" id="{15ED9707-0404-B17E-0C24-F333CA9A0B51}"/>
                </a:ext>
              </a:extLst>
            </p:cNvPr>
            <p:cNvSpPr>
              <a:spLocks noChangeShapeType="1"/>
            </p:cNvSpPr>
            <p:nvPr/>
          </p:nvSpPr>
          <p:spPr bwMode="auto">
            <a:xfrm>
              <a:off x="6687150" y="1314339"/>
              <a:ext cx="17749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25" name="Line 9">
              <a:extLst>
                <a:ext uri="{FF2B5EF4-FFF2-40B4-BE49-F238E27FC236}">
                  <a16:creationId xmlns:a16="http://schemas.microsoft.com/office/drawing/2014/main" id="{48725B8F-2E8A-0098-423A-2FB416368D5B}"/>
                </a:ext>
              </a:extLst>
            </p:cNvPr>
            <p:cNvSpPr>
              <a:spLocks noChangeShapeType="1"/>
            </p:cNvSpPr>
            <p:nvPr/>
          </p:nvSpPr>
          <p:spPr bwMode="auto">
            <a:xfrm>
              <a:off x="6550390" y="1401466"/>
              <a:ext cx="178081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26" name="Line 10">
              <a:extLst>
                <a:ext uri="{FF2B5EF4-FFF2-40B4-BE49-F238E27FC236}">
                  <a16:creationId xmlns:a16="http://schemas.microsoft.com/office/drawing/2014/main" id="{CB90527C-6F52-B5F5-A87F-95C4B43982FB}"/>
                </a:ext>
              </a:extLst>
            </p:cNvPr>
            <p:cNvSpPr>
              <a:spLocks noChangeShapeType="1"/>
            </p:cNvSpPr>
            <p:nvPr/>
          </p:nvSpPr>
          <p:spPr bwMode="auto">
            <a:xfrm>
              <a:off x="6416560" y="1487721"/>
              <a:ext cx="177300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27" name="Line 11">
              <a:extLst>
                <a:ext uri="{FF2B5EF4-FFF2-40B4-BE49-F238E27FC236}">
                  <a16:creationId xmlns:a16="http://schemas.microsoft.com/office/drawing/2014/main" id="{55D6FCC3-D344-203A-7870-332EB888E75B}"/>
                </a:ext>
              </a:extLst>
            </p:cNvPr>
            <p:cNvSpPr>
              <a:spLocks noChangeShapeType="1"/>
            </p:cNvSpPr>
            <p:nvPr/>
          </p:nvSpPr>
          <p:spPr bwMode="auto">
            <a:xfrm>
              <a:off x="6284684" y="1594887"/>
              <a:ext cx="173392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28" name="Rectangle 12">
              <a:extLst>
                <a:ext uri="{FF2B5EF4-FFF2-40B4-BE49-F238E27FC236}">
                  <a16:creationId xmlns:a16="http://schemas.microsoft.com/office/drawing/2014/main" id="{3B59F7D4-78C9-B255-0160-88E5C329904E}"/>
                </a:ext>
              </a:extLst>
            </p:cNvPr>
            <p:cNvSpPr>
              <a:spLocks noChangeArrowheads="1"/>
            </p:cNvSpPr>
            <p:nvPr/>
          </p:nvSpPr>
          <p:spPr bwMode="auto">
            <a:xfrm>
              <a:off x="6993904" y="1192378"/>
              <a:ext cx="1268511"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RDT&amp;E, Procurement, O&amp;M, etc . . .</a:t>
              </a:r>
            </a:p>
          </p:txBody>
        </p:sp>
        <p:sp>
          <p:nvSpPr>
            <p:cNvPr id="29" name="Rectangle 13">
              <a:extLst>
                <a:ext uri="{FF2B5EF4-FFF2-40B4-BE49-F238E27FC236}">
                  <a16:creationId xmlns:a16="http://schemas.microsoft.com/office/drawing/2014/main" id="{2E168EEB-E3E9-8BBB-9970-D16D49CFFC15}"/>
                </a:ext>
              </a:extLst>
            </p:cNvPr>
            <p:cNvSpPr>
              <a:spLocks noChangeArrowheads="1"/>
            </p:cNvSpPr>
            <p:nvPr/>
          </p:nvSpPr>
          <p:spPr bwMode="auto">
            <a:xfrm>
              <a:off x="6866218" y="1279501"/>
              <a:ext cx="1150143"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Defense Working Capital Funds</a:t>
              </a:r>
            </a:p>
          </p:txBody>
        </p:sp>
        <p:sp>
          <p:nvSpPr>
            <p:cNvPr id="30" name="Rectangle 14">
              <a:extLst>
                <a:ext uri="{FF2B5EF4-FFF2-40B4-BE49-F238E27FC236}">
                  <a16:creationId xmlns:a16="http://schemas.microsoft.com/office/drawing/2014/main" id="{A73E3CCD-AE10-D35B-4FE2-ADAEE2665F7E}"/>
                </a:ext>
              </a:extLst>
            </p:cNvPr>
            <p:cNvSpPr>
              <a:spLocks noChangeArrowheads="1"/>
            </p:cNvSpPr>
            <p:nvPr/>
          </p:nvSpPr>
          <p:spPr bwMode="auto">
            <a:xfrm>
              <a:off x="6787663" y="1363145"/>
              <a:ext cx="1031775"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Foreign Military Sales (FMS)</a:t>
              </a:r>
            </a:p>
          </p:txBody>
        </p:sp>
        <p:sp>
          <p:nvSpPr>
            <p:cNvPr id="31" name="Rectangle 15">
              <a:extLst>
                <a:ext uri="{FF2B5EF4-FFF2-40B4-BE49-F238E27FC236}">
                  <a16:creationId xmlns:a16="http://schemas.microsoft.com/office/drawing/2014/main" id="{8CB9F158-0F30-3B8E-9B6A-5C181BB46D38}"/>
                </a:ext>
              </a:extLst>
            </p:cNvPr>
            <p:cNvSpPr>
              <a:spLocks noChangeArrowheads="1"/>
            </p:cNvSpPr>
            <p:nvPr/>
          </p:nvSpPr>
          <p:spPr bwMode="auto">
            <a:xfrm>
              <a:off x="6518682" y="1462467"/>
              <a:ext cx="1386879"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International Partner Program Funding</a:t>
              </a:r>
            </a:p>
          </p:txBody>
        </p:sp>
        <p:sp>
          <p:nvSpPr>
            <p:cNvPr id="32" name="Rectangle 16">
              <a:extLst>
                <a:ext uri="{FF2B5EF4-FFF2-40B4-BE49-F238E27FC236}">
                  <a16:creationId xmlns:a16="http://schemas.microsoft.com/office/drawing/2014/main" id="{A38A51EC-CA07-9E8E-0429-BA788854ECAD}"/>
                </a:ext>
              </a:extLst>
            </p:cNvPr>
            <p:cNvSpPr>
              <a:spLocks noChangeArrowheads="1"/>
            </p:cNvSpPr>
            <p:nvPr/>
          </p:nvSpPr>
          <p:spPr bwMode="auto">
            <a:xfrm>
              <a:off x="6488313" y="1561788"/>
              <a:ext cx="1284293"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Funds From External Organizations</a:t>
              </a:r>
            </a:p>
          </p:txBody>
        </p:sp>
        <p:sp>
          <p:nvSpPr>
            <p:cNvPr id="33" name="Rectangle 17">
              <a:extLst>
                <a:ext uri="{FF2B5EF4-FFF2-40B4-BE49-F238E27FC236}">
                  <a16:creationId xmlns:a16="http://schemas.microsoft.com/office/drawing/2014/main" id="{AD582E25-7DFC-E519-6E2F-A9CB1815C327}"/>
                </a:ext>
              </a:extLst>
            </p:cNvPr>
            <p:cNvSpPr>
              <a:spLocks noChangeArrowheads="1"/>
            </p:cNvSpPr>
            <p:nvPr/>
          </p:nvSpPr>
          <p:spPr bwMode="auto">
            <a:xfrm rot="19611060">
              <a:off x="7880432" y="1537652"/>
              <a:ext cx="708236"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Program Inception</a:t>
              </a:r>
            </a:p>
          </p:txBody>
        </p:sp>
        <p:sp>
          <p:nvSpPr>
            <p:cNvPr id="34" name="Freeform 18">
              <a:extLst>
                <a:ext uri="{FF2B5EF4-FFF2-40B4-BE49-F238E27FC236}">
                  <a16:creationId xmlns:a16="http://schemas.microsoft.com/office/drawing/2014/main" id="{95A80CA7-C322-062A-FABA-D73A6BF7E022}"/>
                </a:ext>
              </a:extLst>
            </p:cNvPr>
            <p:cNvSpPr>
              <a:spLocks/>
            </p:cNvSpPr>
            <p:nvPr/>
          </p:nvSpPr>
          <p:spPr bwMode="auto">
            <a:xfrm>
              <a:off x="6145969" y="1236797"/>
              <a:ext cx="2477317" cy="1566532"/>
            </a:xfrm>
            <a:custGeom>
              <a:avLst/>
              <a:gdLst>
                <a:gd name="T0" fmla="*/ 0 w 2536"/>
                <a:gd name="T1" fmla="*/ 2852738 h 1798"/>
                <a:gd name="T2" fmla="*/ 0 w 2536"/>
                <a:gd name="T3" fmla="*/ 808038 h 1798"/>
                <a:gd name="T4" fmla="*/ 1019175 w 2536"/>
                <a:gd name="T5" fmla="*/ 0 h 1798"/>
                <a:gd name="T6" fmla="*/ 4019550 w 2536"/>
                <a:gd name="T7" fmla="*/ 0 h 1798"/>
                <a:gd name="T8" fmla="*/ 4024313 w 2536"/>
                <a:gd name="T9" fmla="*/ 2149475 h 1798"/>
                <a:gd name="T10" fmla="*/ 2828925 w 2536"/>
                <a:gd name="T11" fmla="*/ 2852738 h 1798"/>
                <a:gd name="T12" fmla="*/ 0 w 2536"/>
                <a:gd name="T13" fmla="*/ 2852738 h 1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6" h="1798">
                  <a:moveTo>
                    <a:pt x="0" y="1797"/>
                  </a:moveTo>
                  <a:lnTo>
                    <a:pt x="0" y="509"/>
                  </a:lnTo>
                  <a:lnTo>
                    <a:pt x="642" y="0"/>
                  </a:lnTo>
                  <a:lnTo>
                    <a:pt x="2532" y="0"/>
                  </a:lnTo>
                  <a:lnTo>
                    <a:pt x="2535" y="1354"/>
                  </a:lnTo>
                  <a:lnTo>
                    <a:pt x="1782" y="1797"/>
                  </a:lnTo>
                  <a:lnTo>
                    <a:pt x="0" y="1797"/>
                  </a:lnTo>
                </a:path>
              </a:pathLst>
            </a:custGeom>
            <a:noFill/>
            <a:ln w="12700" cap="rnd" cmpd="sng">
              <a:solidFill>
                <a:srgbClr val="5054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solidFill>
                  <a:srgbClr val="505481"/>
                </a:solidFill>
              </a:endParaRPr>
            </a:p>
          </p:txBody>
        </p:sp>
        <p:sp>
          <p:nvSpPr>
            <p:cNvPr id="35" name="Freeform 19">
              <a:extLst>
                <a:ext uri="{FF2B5EF4-FFF2-40B4-BE49-F238E27FC236}">
                  <a16:creationId xmlns:a16="http://schemas.microsoft.com/office/drawing/2014/main" id="{E504C6A0-0ADA-7DC0-4F02-F9427320EAF7}"/>
                </a:ext>
              </a:extLst>
            </p:cNvPr>
            <p:cNvSpPr>
              <a:spLocks/>
            </p:cNvSpPr>
            <p:nvPr/>
          </p:nvSpPr>
          <p:spPr bwMode="auto">
            <a:xfrm>
              <a:off x="6145970" y="1236797"/>
              <a:ext cx="2474386" cy="442602"/>
            </a:xfrm>
            <a:custGeom>
              <a:avLst/>
              <a:gdLst>
                <a:gd name="T0" fmla="*/ 4019550 w 2533"/>
                <a:gd name="T1" fmla="*/ 0 h 508"/>
                <a:gd name="T2" fmla="*/ 2830512 w 2533"/>
                <a:gd name="T3" fmla="*/ 804863 h 508"/>
                <a:gd name="T4" fmla="*/ 0 w 2533"/>
                <a:gd name="T5" fmla="*/ 804863 h 508"/>
                <a:gd name="T6" fmla="*/ 0 60000 65536"/>
                <a:gd name="T7" fmla="*/ 0 60000 65536"/>
                <a:gd name="T8" fmla="*/ 0 60000 65536"/>
              </a:gdLst>
              <a:ahLst/>
              <a:cxnLst>
                <a:cxn ang="T6">
                  <a:pos x="T0" y="T1"/>
                </a:cxn>
                <a:cxn ang="T7">
                  <a:pos x="T2" y="T3"/>
                </a:cxn>
                <a:cxn ang="T8">
                  <a:pos x="T4" y="T5"/>
                </a:cxn>
              </a:cxnLst>
              <a:rect l="0" t="0" r="r" b="b"/>
              <a:pathLst>
                <a:path w="2533" h="508">
                  <a:moveTo>
                    <a:pt x="2532" y="0"/>
                  </a:moveTo>
                  <a:lnTo>
                    <a:pt x="1783" y="507"/>
                  </a:lnTo>
                  <a:lnTo>
                    <a:pt x="0" y="507"/>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solidFill>
                  <a:srgbClr val="505481"/>
                </a:solidFill>
              </a:endParaRPr>
            </a:p>
          </p:txBody>
        </p:sp>
        <p:sp>
          <p:nvSpPr>
            <p:cNvPr id="36" name="Line 20">
              <a:extLst>
                <a:ext uri="{FF2B5EF4-FFF2-40B4-BE49-F238E27FC236}">
                  <a16:creationId xmlns:a16="http://schemas.microsoft.com/office/drawing/2014/main" id="{D76169D5-B6FB-CE50-BAB6-2E3842606AB9}"/>
                </a:ext>
              </a:extLst>
            </p:cNvPr>
            <p:cNvSpPr>
              <a:spLocks noChangeShapeType="1"/>
            </p:cNvSpPr>
            <p:nvPr/>
          </p:nvSpPr>
          <p:spPr bwMode="auto">
            <a:xfrm>
              <a:off x="6153784"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37" name="Line 21">
              <a:extLst>
                <a:ext uri="{FF2B5EF4-FFF2-40B4-BE49-F238E27FC236}">
                  <a16:creationId xmlns:a16="http://schemas.microsoft.com/office/drawing/2014/main" id="{CA081494-1010-627E-A350-45577DC4341E}"/>
                </a:ext>
              </a:extLst>
            </p:cNvPr>
            <p:cNvSpPr>
              <a:spLocks noChangeShapeType="1"/>
            </p:cNvSpPr>
            <p:nvPr/>
          </p:nvSpPr>
          <p:spPr bwMode="auto">
            <a:xfrm>
              <a:off x="6312036"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38" name="Line 22">
              <a:extLst>
                <a:ext uri="{FF2B5EF4-FFF2-40B4-BE49-F238E27FC236}">
                  <a16:creationId xmlns:a16="http://schemas.microsoft.com/office/drawing/2014/main" id="{B9B910A5-BCCE-6187-5C65-CA000A6B8153}"/>
                </a:ext>
              </a:extLst>
            </p:cNvPr>
            <p:cNvSpPr>
              <a:spLocks noChangeShapeType="1"/>
            </p:cNvSpPr>
            <p:nvPr/>
          </p:nvSpPr>
          <p:spPr bwMode="auto">
            <a:xfrm>
              <a:off x="6470287"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39" name="Line 23">
              <a:extLst>
                <a:ext uri="{FF2B5EF4-FFF2-40B4-BE49-F238E27FC236}">
                  <a16:creationId xmlns:a16="http://schemas.microsoft.com/office/drawing/2014/main" id="{DC2C6884-4DC2-7EFE-43C7-320BD03E4E2C}"/>
                </a:ext>
              </a:extLst>
            </p:cNvPr>
            <p:cNvSpPr>
              <a:spLocks noChangeShapeType="1"/>
            </p:cNvSpPr>
            <p:nvPr/>
          </p:nvSpPr>
          <p:spPr bwMode="auto">
            <a:xfrm>
              <a:off x="6627562"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0" name="Line 24">
              <a:extLst>
                <a:ext uri="{FF2B5EF4-FFF2-40B4-BE49-F238E27FC236}">
                  <a16:creationId xmlns:a16="http://schemas.microsoft.com/office/drawing/2014/main" id="{BEDA5995-39A7-D4ED-7A83-82228E016AD6}"/>
                </a:ext>
              </a:extLst>
            </p:cNvPr>
            <p:cNvSpPr>
              <a:spLocks noChangeShapeType="1"/>
            </p:cNvSpPr>
            <p:nvPr/>
          </p:nvSpPr>
          <p:spPr bwMode="auto">
            <a:xfrm>
              <a:off x="6786790"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1" name="Line 25">
              <a:extLst>
                <a:ext uri="{FF2B5EF4-FFF2-40B4-BE49-F238E27FC236}">
                  <a16:creationId xmlns:a16="http://schemas.microsoft.com/office/drawing/2014/main" id="{A8A08B40-2C93-BA80-FE53-1C34E6BDA682}"/>
                </a:ext>
              </a:extLst>
            </p:cNvPr>
            <p:cNvSpPr>
              <a:spLocks noChangeShapeType="1"/>
            </p:cNvSpPr>
            <p:nvPr/>
          </p:nvSpPr>
          <p:spPr bwMode="auto">
            <a:xfrm>
              <a:off x="6946995"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2" name="Line 26">
              <a:extLst>
                <a:ext uri="{FF2B5EF4-FFF2-40B4-BE49-F238E27FC236}">
                  <a16:creationId xmlns:a16="http://schemas.microsoft.com/office/drawing/2014/main" id="{0A843DD3-DF85-6C13-A774-AE9B46337D4E}"/>
                </a:ext>
              </a:extLst>
            </p:cNvPr>
            <p:cNvSpPr>
              <a:spLocks noChangeShapeType="1"/>
            </p:cNvSpPr>
            <p:nvPr/>
          </p:nvSpPr>
          <p:spPr bwMode="auto">
            <a:xfrm>
              <a:off x="7103293"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3" name="Line 27">
              <a:extLst>
                <a:ext uri="{FF2B5EF4-FFF2-40B4-BE49-F238E27FC236}">
                  <a16:creationId xmlns:a16="http://schemas.microsoft.com/office/drawing/2014/main" id="{C8A30A7B-4D77-B01B-6FDE-E8D910AC6E09}"/>
                </a:ext>
              </a:extLst>
            </p:cNvPr>
            <p:cNvSpPr>
              <a:spLocks noChangeShapeType="1"/>
            </p:cNvSpPr>
            <p:nvPr/>
          </p:nvSpPr>
          <p:spPr bwMode="auto">
            <a:xfrm>
              <a:off x="7261544"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4" name="Line 28">
              <a:extLst>
                <a:ext uri="{FF2B5EF4-FFF2-40B4-BE49-F238E27FC236}">
                  <a16:creationId xmlns:a16="http://schemas.microsoft.com/office/drawing/2014/main" id="{33C6CC4C-215F-9ED3-A810-A08012C8BBFB}"/>
                </a:ext>
              </a:extLst>
            </p:cNvPr>
            <p:cNvSpPr>
              <a:spLocks noChangeShapeType="1"/>
            </p:cNvSpPr>
            <p:nvPr/>
          </p:nvSpPr>
          <p:spPr bwMode="auto">
            <a:xfrm>
              <a:off x="7420772"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5" name="Line 29">
              <a:extLst>
                <a:ext uri="{FF2B5EF4-FFF2-40B4-BE49-F238E27FC236}">
                  <a16:creationId xmlns:a16="http://schemas.microsoft.com/office/drawing/2014/main" id="{5C111A47-B286-522A-1EC0-D3C61C7C5081}"/>
                </a:ext>
              </a:extLst>
            </p:cNvPr>
            <p:cNvSpPr>
              <a:spLocks noChangeShapeType="1"/>
            </p:cNvSpPr>
            <p:nvPr/>
          </p:nvSpPr>
          <p:spPr bwMode="auto">
            <a:xfrm>
              <a:off x="7578047"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6" name="Line 30">
              <a:extLst>
                <a:ext uri="{FF2B5EF4-FFF2-40B4-BE49-F238E27FC236}">
                  <a16:creationId xmlns:a16="http://schemas.microsoft.com/office/drawing/2014/main" id="{788F83F7-CD1B-4CFD-9AEF-9DE6DD0A12F4}"/>
                </a:ext>
              </a:extLst>
            </p:cNvPr>
            <p:cNvSpPr>
              <a:spLocks noChangeShapeType="1"/>
            </p:cNvSpPr>
            <p:nvPr/>
          </p:nvSpPr>
          <p:spPr bwMode="auto">
            <a:xfrm>
              <a:off x="7735828" y="1691597"/>
              <a:ext cx="0" cy="10969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47" name="Rectangle 32">
              <a:extLst>
                <a:ext uri="{FF2B5EF4-FFF2-40B4-BE49-F238E27FC236}">
                  <a16:creationId xmlns:a16="http://schemas.microsoft.com/office/drawing/2014/main" id="{724F5B76-E6E1-5FA4-B64A-F8304E5DC0C3}"/>
                </a:ext>
              </a:extLst>
            </p:cNvPr>
            <p:cNvSpPr>
              <a:spLocks noChangeArrowheads="1"/>
            </p:cNvSpPr>
            <p:nvPr/>
          </p:nvSpPr>
          <p:spPr bwMode="auto">
            <a:xfrm rot="16200000">
              <a:off x="5956382" y="2221071"/>
              <a:ext cx="512028"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1</a:t>
              </a:r>
            </a:p>
          </p:txBody>
        </p:sp>
        <p:sp>
          <p:nvSpPr>
            <p:cNvPr id="48" name="Rectangle 33">
              <a:extLst>
                <a:ext uri="{FF2B5EF4-FFF2-40B4-BE49-F238E27FC236}">
                  <a16:creationId xmlns:a16="http://schemas.microsoft.com/office/drawing/2014/main" id="{DAEF42E3-44C0-80E5-76F4-A50706A0AB15}"/>
                </a:ext>
              </a:extLst>
            </p:cNvPr>
            <p:cNvSpPr>
              <a:spLocks noChangeArrowheads="1"/>
            </p:cNvSpPr>
            <p:nvPr/>
          </p:nvSpPr>
          <p:spPr bwMode="auto">
            <a:xfrm rot="16200000">
              <a:off x="6099975" y="2221071"/>
              <a:ext cx="529624"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2</a:t>
              </a:r>
            </a:p>
          </p:txBody>
        </p:sp>
        <p:sp>
          <p:nvSpPr>
            <p:cNvPr id="49" name="Rectangle 34">
              <a:extLst>
                <a:ext uri="{FF2B5EF4-FFF2-40B4-BE49-F238E27FC236}">
                  <a16:creationId xmlns:a16="http://schemas.microsoft.com/office/drawing/2014/main" id="{9AD9B5B1-B322-B146-CC9B-6D5CC6A02738}"/>
                </a:ext>
              </a:extLst>
            </p:cNvPr>
            <p:cNvSpPr>
              <a:spLocks noChangeArrowheads="1"/>
            </p:cNvSpPr>
            <p:nvPr/>
          </p:nvSpPr>
          <p:spPr bwMode="auto">
            <a:xfrm rot="16200000">
              <a:off x="6272879" y="2221071"/>
              <a:ext cx="529624"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3</a:t>
              </a:r>
            </a:p>
          </p:txBody>
        </p:sp>
        <p:sp>
          <p:nvSpPr>
            <p:cNvPr id="50" name="Rectangle 35">
              <a:extLst>
                <a:ext uri="{FF2B5EF4-FFF2-40B4-BE49-F238E27FC236}">
                  <a16:creationId xmlns:a16="http://schemas.microsoft.com/office/drawing/2014/main" id="{DDA85623-DB26-5DB2-A14E-CE2F6A863C18}"/>
                </a:ext>
              </a:extLst>
            </p:cNvPr>
            <p:cNvSpPr>
              <a:spLocks noChangeArrowheads="1"/>
            </p:cNvSpPr>
            <p:nvPr/>
          </p:nvSpPr>
          <p:spPr bwMode="auto">
            <a:xfrm rot="16200000">
              <a:off x="6441875" y="2221071"/>
              <a:ext cx="529624"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4</a:t>
              </a:r>
            </a:p>
          </p:txBody>
        </p:sp>
        <p:sp>
          <p:nvSpPr>
            <p:cNvPr id="51" name="Rectangle 36">
              <a:extLst>
                <a:ext uri="{FF2B5EF4-FFF2-40B4-BE49-F238E27FC236}">
                  <a16:creationId xmlns:a16="http://schemas.microsoft.com/office/drawing/2014/main" id="{26536D0B-31B4-FBE2-725C-3A82CA7C8347}"/>
                </a:ext>
              </a:extLst>
            </p:cNvPr>
            <p:cNvSpPr>
              <a:spLocks noChangeArrowheads="1"/>
            </p:cNvSpPr>
            <p:nvPr/>
          </p:nvSpPr>
          <p:spPr bwMode="auto">
            <a:xfrm rot="16200000">
              <a:off x="6575705" y="2221071"/>
              <a:ext cx="529624"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5</a:t>
              </a:r>
            </a:p>
          </p:txBody>
        </p:sp>
        <p:sp>
          <p:nvSpPr>
            <p:cNvPr id="52" name="Rectangle 37">
              <a:extLst>
                <a:ext uri="{FF2B5EF4-FFF2-40B4-BE49-F238E27FC236}">
                  <a16:creationId xmlns:a16="http://schemas.microsoft.com/office/drawing/2014/main" id="{FF9E40C3-FA33-7694-B994-47DE7547E016}"/>
                </a:ext>
              </a:extLst>
            </p:cNvPr>
            <p:cNvSpPr>
              <a:spLocks noChangeArrowheads="1"/>
            </p:cNvSpPr>
            <p:nvPr/>
          </p:nvSpPr>
          <p:spPr bwMode="auto">
            <a:xfrm rot="16200000">
              <a:off x="6736887" y="2221071"/>
              <a:ext cx="529624"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6</a:t>
              </a:r>
            </a:p>
          </p:txBody>
        </p:sp>
        <p:sp>
          <p:nvSpPr>
            <p:cNvPr id="53" name="Rectangle 38">
              <a:extLst>
                <a:ext uri="{FF2B5EF4-FFF2-40B4-BE49-F238E27FC236}">
                  <a16:creationId xmlns:a16="http://schemas.microsoft.com/office/drawing/2014/main" id="{37C09493-A222-BEA9-E921-67C3BE20382A}"/>
                </a:ext>
              </a:extLst>
            </p:cNvPr>
            <p:cNvSpPr>
              <a:spLocks noChangeArrowheads="1"/>
            </p:cNvSpPr>
            <p:nvPr/>
          </p:nvSpPr>
          <p:spPr bwMode="auto">
            <a:xfrm rot="16200000">
              <a:off x="6891231" y="2221071"/>
              <a:ext cx="529624"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7</a:t>
              </a:r>
            </a:p>
          </p:txBody>
        </p:sp>
        <p:sp>
          <p:nvSpPr>
            <p:cNvPr id="54" name="Rectangle 39">
              <a:extLst>
                <a:ext uri="{FF2B5EF4-FFF2-40B4-BE49-F238E27FC236}">
                  <a16:creationId xmlns:a16="http://schemas.microsoft.com/office/drawing/2014/main" id="{0BB0F229-7E1D-8BB4-E621-AA5D5C74808C}"/>
                </a:ext>
              </a:extLst>
            </p:cNvPr>
            <p:cNvSpPr>
              <a:spLocks noChangeArrowheads="1"/>
            </p:cNvSpPr>
            <p:nvPr/>
          </p:nvSpPr>
          <p:spPr bwMode="auto">
            <a:xfrm rot="16200000">
              <a:off x="7055343" y="2221071"/>
              <a:ext cx="529624"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8</a:t>
              </a:r>
            </a:p>
          </p:txBody>
        </p:sp>
        <p:sp>
          <p:nvSpPr>
            <p:cNvPr id="55" name="Rectangle 40">
              <a:extLst>
                <a:ext uri="{FF2B5EF4-FFF2-40B4-BE49-F238E27FC236}">
                  <a16:creationId xmlns:a16="http://schemas.microsoft.com/office/drawing/2014/main" id="{B090B4D4-D9CF-B212-37DA-00C28234925D}"/>
                </a:ext>
              </a:extLst>
            </p:cNvPr>
            <p:cNvSpPr>
              <a:spLocks noChangeArrowheads="1"/>
            </p:cNvSpPr>
            <p:nvPr/>
          </p:nvSpPr>
          <p:spPr bwMode="auto">
            <a:xfrm rot="16200000">
              <a:off x="7216519" y="2221071"/>
              <a:ext cx="547219"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10</a:t>
              </a:r>
            </a:p>
          </p:txBody>
        </p:sp>
        <p:sp>
          <p:nvSpPr>
            <p:cNvPr id="56" name="Rectangle 41">
              <a:extLst>
                <a:ext uri="{FF2B5EF4-FFF2-40B4-BE49-F238E27FC236}">
                  <a16:creationId xmlns:a16="http://schemas.microsoft.com/office/drawing/2014/main" id="{ED83829B-8D14-866D-4901-CC9DEE9D0903}"/>
                </a:ext>
              </a:extLst>
            </p:cNvPr>
            <p:cNvSpPr>
              <a:spLocks noChangeArrowheads="1"/>
            </p:cNvSpPr>
            <p:nvPr/>
          </p:nvSpPr>
          <p:spPr bwMode="auto">
            <a:xfrm rot="16200000">
              <a:off x="7363047" y="2221071"/>
              <a:ext cx="547219"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11</a:t>
              </a:r>
            </a:p>
          </p:txBody>
        </p:sp>
        <p:sp>
          <p:nvSpPr>
            <p:cNvPr id="57" name="Line 43">
              <a:extLst>
                <a:ext uri="{FF2B5EF4-FFF2-40B4-BE49-F238E27FC236}">
                  <a16:creationId xmlns:a16="http://schemas.microsoft.com/office/drawing/2014/main" id="{7EB50BC7-60AA-AC14-C039-1EBD520BA1A3}"/>
                </a:ext>
              </a:extLst>
            </p:cNvPr>
            <p:cNvSpPr>
              <a:spLocks noChangeShapeType="1"/>
            </p:cNvSpPr>
            <p:nvPr/>
          </p:nvSpPr>
          <p:spPr bwMode="auto">
            <a:xfrm>
              <a:off x="6140109" y="1678531"/>
              <a:ext cx="17241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58" name="Rectangle 42">
              <a:extLst>
                <a:ext uri="{FF2B5EF4-FFF2-40B4-BE49-F238E27FC236}">
                  <a16:creationId xmlns:a16="http://schemas.microsoft.com/office/drawing/2014/main" id="{E8EC997C-9E44-1524-007A-740E093814B2}"/>
                </a:ext>
              </a:extLst>
            </p:cNvPr>
            <p:cNvSpPr>
              <a:spLocks noChangeArrowheads="1"/>
            </p:cNvSpPr>
            <p:nvPr/>
          </p:nvSpPr>
          <p:spPr bwMode="auto">
            <a:xfrm rot="16200000">
              <a:off x="7470416" y="2186878"/>
              <a:ext cx="614082" cy="12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spcBef>
                  <a:spcPct val="0"/>
                </a:spcBef>
                <a:buClrTx/>
                <a:buSzTx/>
                <a:buFontTx/>
                <a:buNone/>
              </a:pPr>
              <a:r>
                <a:rPr lang="en-US" altLang="en-US" sz="675" b="1" dirty="0">
                  <a:solidFill>
                    <a:srgbClr val="505481"/>
                  </a:solidFill>
                  <a:latin typeface="Arial" panose="020B0604020202020204" pitchFamily="34" charset="0"/>
                </a:rPr>
                <a:t>Requirement  … n</a:t>
              </a:r>
            </a:p>
          </p:txBody>
        </p:sp>
        <p:sp>
          <p:nvSpPr>
            <p:cNvPr id="59" name="Line 44">
              <a:extLst>
                <a:ext uri="{FF2B5EF4-FFF2-40B4-BE49-F238E27FC236}">
                  <a16:creationId xmlns:a16="http://schemas.microsoft.com/office/drawing/2014/main" id="{A4DDBD33-808C-66A2-7DCC-EBFE9D50B806}"/>
                </a:ext>
              </a:extLst>
            </p:cNvPr>
            <p:cNvSpPr>
              <a:spLocks noChangeShapeType="1"/>
            </p:cNvSpPr>
            <p:nvPr/>
          </p:nvSpPr>
          <p:spPr bwMode="auto">
            <a:xfrm>
              <a:off x="7876495" y="1682013"/>
              <a:ext cx="0" cy="11117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60" name="Line 45">
              <a:extLst>
                <a:ext uri="{FF2B5EF4-FFF2-40B4-BE49-F238E27FC236}">
                  <a16:creationId xmlns:a16="http://schemas.microsoft.com/office/drawing/2014/main" id="{DC688D8A-F071-A581-3FDB-853C918E269A}"/>
                </a:ext>
              </a:extLst>
            </p:cNvPr>
            <p:cNvSpPr>
              <a:spLocks noChangeShapeType="1"/>
            </p:cNvSpPr>
            <p:nvPr/>
          </p:nvSpPr>
          <p:spPr bwMode="auto">
            <a:xfrm flipV="1">
              <a:off x="7892595" y="1499048"/>
              <a:ext cx="722877" cy="4574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61" name="Line 49">
              <a:extLst>
                <a:ext uri="{FF2B5EF4-FFF2-40B4-BE49-F238E27FC236}">
                  <a16:creationId xmlns:a16="http://schemas.microsoft.com/office/drawing/2014/main" id="{BC0D7EFF-06DA-9C0D-A1C9-355EA0DBB1F1}"/>
                </a:ext>
              </a:extLst>
            </p:cNvPr>
            <p:cNvSpPr>
              <a:spLocks noChangeShapeType="1"/>
            </p:cNvSpPr>
            <p:nvPr/>
          </p:nvSpPr>
          <p:spPr bwMode="auto">
            <a:xfrm flipV="1">
              <a:off x="7873871" y="2203900"/>
              <a:ext cx="741602" cy="4149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62" name="Line 50">
              <a:extLst>
                <a:ext uri="{FF2B5EF4-FFF2-40B4-BE49-F238E27FC236}">
                  <a16:creationId xmlns:a16="http://schemas.microsoft.com/office/drawing/2014/main" id="{5712EAE0-98A1-D782-E064-2B82EC742530}"/>
                </a:ext>
              </a:extLst>
            </p:cNvPr>
            <p:cNvSpPr>
              <a:spLocks noChangeShapeType="1"/>
            </p:cNvSpPr>
            <p:nvPr/>
          </p:nvSpPr>
          <p:spPr bwMode="auto">
            <a:xfrm flipV="1">
              <a:off x="7892595" y="2414747"/>
              <a:ext cx="722877" cy="3911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05481"/>
                </a:solidFill>
              </a:endParaRPr>
            </a:p>
          </p:txBody>
        </p:sp>
        <p:sp>
          <p:nvSpPr>
            <p:cNvPr id="63" name="Rectangle 51">
              <a:extLst>
                <a:ext uri="{FF2B5EF4-FFF2-40B4-BE49-F238E27FC236}">
                  <a16:creationId xmlns:a16="http://schemas.microsoft.com/office/drawing/2014/main" id="{BFE12855-ACB8-9033-D46C-7C7CACE742C3}"/>
                </a:ext>
              </a:extLst>
            </p:cNvPr>
            <p:cNvSpPr>
              <a:spLocks noChangeArrowheads="1"/>
            </p:cNvSpPr>
            <p:nvPr/>
          </p:nvSpPr>
          <p:spPr bwMode="auto">
            <a:xfrm rot="19607645">
              <a:off x="7983796" y="1816265"/>
              <a:ext cx="396534"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Prior FYs</a:t>
              </a:r>
            </a:p>
          </p:txBody>
        </p:sp>
        <p:sp>
          <p:nvSpPr>
            <p:cNvPr id="64" name="Rectangle 52">
              <a:extLst>
                <a:ext uri="{FF2B5EF4-FFF2-40B4-BE49-F238E27FC236}">
                  <a16:creationId xmlns:a16="http://schemas.microsoft.com/office/drawing/2014/main" id="{44EEC0C5-29DF-7221-04E7-A33D67AD7AB2}"/>
                </a:ext>
              </a:extLst>
            </p:cNvPr>
            <p:cNvSpPr>
              <a:spLocks noChangeArrowheads="1"/>
            </p:cNvSpPr>
            <p:nvPr/>
          </p:nvSpPr>
          <p:spPr bwMode="auto">
            <a:xfrm rot="19620000">
              <a:off x="8020019" y="1916828"/>
              <a:ext cx="443881"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Active FYs</a:t>
              </a:r>
            </a:p>
          </p:txBody>
        </p:sp>
        <p:sp>
          <p:nvSpPr>
            <p:cNvPr id="65" name="Rectangle 53">
              <a:extLst>
                <a:ext uri="{FF2B5EF4-FFF2-40B4-BE49-F238E27FC236}">
                  <a16:creationId xmlns:a16="http://schemas.microsoft.com/office/drawing/2014/main" id="{9EB75291-F48E-93F2-873A-1CEA8C0A59C5}"/>
                </a:ext>
              </a:extLst>
            </p:cNvPr>
            <p:cNvSpPr>
              <a:spLocks noChangeArrowheads="1"/>
            </p:cNvSpPr>
            <p:nvPr/>
          </p:nvSpPr>
          <p:spPr bwMode="auto">
            <a:xfrm rot="19380000">
              <a:off x="8224977" y="2099349"/>
              <a:ext cx="80102" cy="10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dirty="0">
                <a:solidFill>
                  <a:srgbClr val="505481"/>
                </a:solidFill>
              </a:endParaRPr>
            </a:p>
          </p:txBody>
        </p:sp>
        <p:sp>
          <p:nvSpPr>
            <p:cNvPr id="66" name="Rectangle 54">
              <a:extLst>
                <a:ext uri="{FF2B5EF4-FFF2-40B4-BE49-F238E27FC236}">
                  <a16:creationId xmlns:a16="http://schemas.microsoft.com/office/drawing/2014/main" id="{9B55E9F6-6D17-C49D-79B4-3FE2830CAF80}"/>
                </a:ext>
              </a:extLst>
            </p:cNvPr>
            <p:cNvSpPr>
              <a:spLocks noChangeArrowheads="1"/>
            </p:cNvSpPr>
            <p:nvPr/>
          </p:nvSpPr>
          <p:spPr bwMode="auto">
            <a:xfrm rot="19856106">
              <a:off x="7902488" y="2424467"/>
              <a:ext cx="688508"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Program Disposal</a:t>
              </a:r>
            </a:p>
          </p:txBody>
        </p:sp>
        <p:sp>
          <p:nvSpPr>
            <p:cNvPr id="67" name="Rectangle 55">
              <a:extLst>
                <a:ext uri="{FF2B5EF4-FFF2-40B4-BE49-F238E27FC236}">
                  <a16:creationId xmlns:a16="http://schemas.microsoft.com/office/drawing/2014/main" id="{3C087034-1261-1248-1E08-B8EA9B327D07}"/>
                </a:ext>
              </a:extLst>
            </p:cNvPr>
            <p:cNvSpPr>
              <a:spLocks noChangeArrowheads="1"/>
            </p:cNvSpPr>
            <p:nvPr/>
          </p:nvSpPr>
          <p:spPr bwMode="auto">
            <a:xfrm rot="19200000">
              <a:off x="5795380" y="1329371"/>
              <a:ext cx="938559" cy="17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800" b="1" dirty="0">
                  <a:solidFill>
                    <a:srgbClr val="505481"/>
                  </a:solidFill>
                  <a:latin typeface="Arial" panose="020B0604020202020204" pitchFamily="34" charset="0"/>
                </a:rPr>
                <a:t>Funding Sources</a:t>
              </a:r>
            </a:p>
          </p:txBody>
        </p:sp>
        <p:sp>
          <p:nvSpPr>
            <p:cNvPr id="68" name="Rectangle 56">
              <a:extLst>
                <a:ext uri="{FF2B5EF4-FFF2-40B4-BE49-F238E27FC236}">
                  <a16:creationId xmlns:a16="http://schemas.microsoft.com/office/drawing/2014/main" id="{B14DFBB0-7398-B4BE-005D-4C972B3A4DCA}"/>
                </a:ext>
              </a:extLst>
            </p:cNvPr>
            <p:cNvSpPr>
              <a:spLocks noChangeArrowheads="1"/>
            </p:cNvSpPr>
            <p:nvPr/>
          </p:nvSpPr>
          <p:spPr bwMode="auto">
            <a:xfrm rot="19680000">
              <a:off x="8024054" y="2557277"/>
              <a:ext cx="659636" cy="29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800" b="1" dirty="0">
                  <a:solidFill>
                    <a:srgbClr val="505481"/>
                  </a:solidFill>
                  <a:latin typeface="Arial" panose="020B0604020202020204" pitchFamily="34" charset="0"/>
                </a:rPr>
                <a:t>Lifecycle</a:t>
              </a:r>
              <a:br>
                <a:rPr lang="en-US" altLang="en-US" sz="800" b="1" dirty="0">
                  <a:solidFill>
                    <a:srgbClr val="505481"/>
                  </a:solidFill>
                  <a:latin typeface="Arial" panose="020B0604020202020204" pitchFamily="34" charset="0"/>
                </a:rPr>
              </a:br>
              <a:r>
                <a:rPr lang="en-US" altLang="en-US" sz="800" b="1" dirty="0">
                  <a:solidFill>
                    <a:srgbClr val="505481"/>
                  </a:solidFill>
                  <a:latin typeface="Arial" panose="020B0604020202020204" pitchFamily="34" charset="0"/>
                </a:rPr>
                <a:t>FY Phasing</a:t>
              </a:r>
            </a:p>
          </p:txBody>
        </p:sp>
        <p:sp>
          <p:nvSpPr>
            <p:cNvPr id="69" name="Rectangle 57">
              <a:extLst>
                <a:ext uri="{FF2B5EF4-FFF2-40B4-BE49-F238E27FC236}">
                  <a16:creationId xmlns:a16="http://schemas.microsoft.com/office/drawing/2014/main" id="{6A10E88D-E72B-B4FF-C769-A5AF83493A7D}"/>
                </a:ext>
              </a:extLst>
            </p:cNvPr>
            <p:cNvSpPr>
              <a:spLocks noChangeArrowheads="1"/>
            </p:cNvSpPr>
            <p:nvPr/>
          </p:nvSpPr>
          <p:spPr bwMode="auto">
            <a:xfrm>
              <a:off x="6350318" y="2806814"/>
              <a:ext cx="1260763" cy="17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800" b="1" dirty="0">
                  <a:solidFill>
                    <a:srgbClr val="505481"/>
                  </a:solidFill>
                  <a:latin typeface="Arial" panose="020B0604020202020204" pitchFamily="34" charset="0"/>
                </a:rPr>
                <a:t>Financial Requirements</a:t>
              </a:r>
            </a:p>
          </p:txBody>
        </p:sp>
        <p:sp>
          <p:nvSpPr>
            <p:cNvPr id="70" name="Rectangle 7">
              <a:extLst>
                <a:ext uri="{FF2B5EF4-FFF2-40B4-BE49-F238E27FC236}">
                  <a16:creationId xmlns:a16="http://schemas.microsoft.com/office/drawing/2014/main" id="{AEC4CE2D-AFE0-F22F-6074-EF51BB34BD59}"/>
                </a:ext>
              </a:extLst>
            </p:cNvPr>
            <p:cNvSpPr>
              <a:spLocks noChangeArrowheads="1"/>
            </p:cNvSpPr>
            <p:nvPr/>
          </p:nvSpPr>
          <p:spPr bwMode="auto">
            <a:xfrm rot="19620000">
              <a:off x="8048234" y="2150414"/>
              <a:ext cx="550412" cy="11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816" tIns="23813" rIns="48816" bIns="23813">
              <a:spAutoFit/>
            </a:bodyPr>
            <a:lstStyle>
              <a:lvl1pPr defTabSz="55563">
                <a:spcBef>
                  <a:spcPct val="20000"/>
                </a:spcBef>
                <a:buClr>
                  <a:schemeClr val="tx2"/>
                </a:buClr>
                <a:buSzPct val="75000"/>
                <a:buFont typeface="Monotype Sorts" pitchFamily="2" charset="2"/>
                <a:buChar char="u"/>
                <a:tabLst>
                  <a:tab pos="122238" algn="l"/>
                </a:tabLst>
                <a:defRPr sz="3200">
                  <a:solidFill>
                    <a:schemeClr val="tx1"/>
                  </a:solidFill>
                  <a:latin typeface="Book Antiqua" panose="02040602050305030304" pitchFamily="18" charset="0"/>
                </a:defRPr>
              </a:lvl1pPr>
              <a:lvl2pPr marL="320675" indent="-285750" defTabSz="55563">
                <a:spcBef>
                  <a:spcPct val="20000"/>
                </a:spcBef>
                <a:buClr>
                  <a:schemeClr val="accent1"/>
                </a:buClr>
                <a:buSzPct val="75000"/>
                <a:buFont typeface="Monotype Sorts" pitchFamily="2" charset="2"/>
                <a:buChar char="u"/>
                <a:tabLst>
                  <a:tab pos="122238" algn="l"/>
                </a:tabLst>
                <a:defRPr sz="2800">
                  <a:solidFill>
                    <a:schemeClr val="tx1"/>
                  </a:solidFill>
                  <a:latin typeface="Book Antiqua" panose="02040602050305030304" pitchFamily="18" charset="0"/>
                </a:defRPr>
              </a:lvl2pPr>
              <a:lvl3pPr marL="644525" indent="-228600" defTabSz="55563">
                <a:spcBef>
                  <a:spcPct val="20000"/>
                </a:spcBef>
                <a:buClr>
                  <a:schemeClr val="tx2"/>
                </a:buClr>
                <a:buSzPct val="65000"/>
                <a:buFont typeface="Monotype Sorts" pitchFamily="2" charset="2"/>
                <a:buChar char="u"/>
                <a:tabLst>
                  <a:tab pos="122238" algn="l"/>
                </a:tabLst>
                <a:defRPr sz="2400">
                  <a:solidFill>
                    <a:schemeClr val="tx1"/>
                  </a:solidFill>
                  <a:latin typeface="Book Antiqua" panose="02040602050305030304" pitchFamily="18" charset="0"/>
                </a:defRPr>
              </a:lvl3pPr>
              <a:lvl4pPr marL="96520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4pPr>
              <a:lvl5pPr marL="1289050" indent="-228600" defTabSz="55563">
                <a:spcBef>
                  <a:spcPct val="20000"/>
                </a:spcBef>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5pPr>
              <a:lvl6pPr marL="17462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6pPr>
              <a:lvl7pPr marL="22034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7pPr>
              <a:lvl8pPr marL="26606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8pPr>
              <a:lvl9pPr marL="3117850" indent="-228600" defTabSz="55563" eaLnBrk="0" fontAlgn="base" hangingPunct="0">
                <a:spcBef>
                  <a:spcPct val="20000"/>
                </a:spcBef>
                <a:spcAft>
                  <a:spcPct val="0"/>
                </a:spcAft>
                <a:buClr>
                  <a:schemeClr val="tx1"/>
                </a:buClr>
                <a:buSzPct val="65000"/>
                <a:buFont typeface="Monotype Sorts" pitchFamily="2" charset="2"/>
                <a:buChar char="u"/>
                <a:tabLst>
                  <a:tab pos="122238" algn="l"/>
                </a:tabLst>
                <a:defRPr sz="2000">
                  <a:solidFill>
                    <a:schemeClr val="tx1"/>
                  </a:solidFill>
                  <a:latin typeface="Book Antiqua" panose="02040602050305030304" pitchFamily="18" charset="0"/>
                </a:defRPr>
              </a:lvl9pPr>
            </a:lstStyle>
            <a:p>
              <a:pPr algn="ctr">
                <a:spcBef>
                  <a:spcPct val="0"/>
                </a:spcBef>
                <a:buClrTx/>
                <a:buSzTx/>
                <a:buFontTx/>
                <a:buNone/>
              </a:pPr>
              <a:r>
                <a:rPr lang="en-US" altLang="en-US" sz="675" b="1" dirty="0">
                  <a:solidFill>
                    <a:srgbClr val="505481"/>
                  </a:solidFill>
                  <a:latin typeface="Arial" panose="020B0604020202020204" pitchFamily="34" charset="0"/>
                </a:rPr>
                <a:t>Beyond FYDP</a:t>
              </a:r>
            </a:p>
          </p:txBody>
        </p:sp>
      </p:grpSp>
    </p:spTree>
    <p:extLst>
      <p:ext uri="{BB962C8B-B14F-4D97-AF65-F5344CB8AC3E}">
        <p14:creationId xmlns:p14="http://schemas.microsoft.com/office/powerpoint/2010/main" val="290900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 Budgeting</a:t>
            </a:r>
          </a:p>
        </p:txBody>
      </p:sp>
      <p:sp>
        <p:nvSpPr>
          <p:cNvPr id="4" name="Text Placeholder 3">
            <a:extLst>
              <a:ext uri="{FF2B5EF4-FFF2-40B4-BE49-F238E27FC236}">
                <a16:creationId xmlns:a16="http://schemas.microsoft.com/office/drawing/2014/main" id="{11EE7C34-955C-F044-176F-120435A6CF7D}"/>
              </a:ext>
            </a:extLst>
          </p:cNvPr>
          <p:cNvSpPr>
            <a:spLocks noGrp="1"/>
          </p:cNvSpPr>
          <p:nvPr>
            <p:ph type="body" sz="quarter" idx="10"/>
          </p:nvPr>
        </p:nvSpPr>
        <p:spPr>
          <a:xfrm>
            <a:off x="457200" y="819151"/>
            <a:ext cx="8229600" cy="3962399"/>
          </a:xfrm>
        </p:spPr>
        <p:txBody>
          <a:bodyPr>
            <a:normAutofit/>
          </a:bodyPr>
          <a:lstStyle/>
          <a:p>
            <a:r>
              <a:rPr lang="en-US" dirty="0"/>
              <a:t>Tracks Standard Financial Information Structure (SFIS) compliant appropriated budgets, Foreign Military Sales (FMS) cases and International Partner funds</a:t>
            </a:r>
          </a:p>
          <a:p>
            <a:r>
              <a:rPr lang="en-US" dirty="0"/>
              <a:t>Tracks funding from external organizations (aka Incoming Documents)</a:t>
            </a:r>
          </a:p>
          <a:p>
            <a:r>
              <a:rPr lang="en-US" dirty="0"/>
              <a:t>Track and adjust programmed funding and budget authority across Program Requirements</a:t>
            </a:r>
          </a:p>
          <a:p>
            <a:r>
              <a:rPr lang="en-US" dirty="0"/>
              <a:t>Drill-down into Program Requirements and transaction-level details</a:t>
            </a:r>
          </a:p>
          <a:p>
            <a:r>
              <a:rPr lang="en-US" dirty="0"/>
              <a:t>Budget Builder Tool used to build-up budget positions and conduct what-if drills</a:t>
            </a:r>
          </a:p>
        </p:txBody>
      </p:sp>
    </p:spTree>
    <p:extLst>
      <p:ext uri="{BB962C8B-B14F-4D97-AF65-F5344CB8AC3E}">
        <p14:creationId xmlns:p14="http://schemas.microsoft.com/office/powerpoint/2010/main" val="1387666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 Spend Plans/Forecasting</a:t>
            </a:r>
          </a:p>
        </p:txBody>
      </p:sp>
      <p:sp>
        <p:nvSpPr>
          <p:cNvPr id="4" name="Text Placeholder 3">
            <a:extLst>
              <a:ext uri="{FF2B5EF4-FFF2-40B4-BE49-F238E27FC236}">
                <a16:creationId xmlns:a16="http://schemas.microsoft.com/office/drawing/2014/main" id="{11EE7C34-955C-F044-176F-120435A6CF7D}"/>
              </a:ext>
            </a:extLst>
          </p:cNvPr>
          <p:cNvSpPr>
            <a:spLocks noGrp="1"/>
          </p:cNvSpPr>
          <p:nvPr>
            <p:ph type="body" sz="quarter" idx="10"/>
          </p:nvPr>
        </p:nvSpPr>
        <p:spPr>
          <a:xfrm>
            <a:off x="457200" y="819151"/>
            <a:ext cx="8229600" cy="3962399"/>
          </a:xfrm>
        </p:spPr>
        <p:txBody>
          <a:bodyPr>
            <a:normAutofit/>
          </a:bodyPr>
          <a:lstStyle/>
          <a:p>
            <a:r>
              <a:rPr lang="en-US" dirty="0"/>
              <a:t>CCaR™ Forecasting Tools simplify the creation of Commitment, Obligation and Expenditure Spend Plans and identify requirements with at-risk spend plans</a:t>
            </a:r>
          </a:p>
          <a:p>
            <a:pPr lvl="1"/>
            <a:r>
              <a:rPr lang="en-US" dirty="0"/>
              <a:t>Forecast events have sperate Suggested, Current and Baseline dates/amounts</a:t>
            </a:r>
          </a:p>
          <a:p>
            <a:r>
              <a:rPr lang="en-US" dirty="0"/>
              <a:t>As plans change, CCaR™ provides a revised forecasting capability, while still maintaining the original baseline forecast</a:t>
            </a:r>
          </a:p>
          <a:p>
            <a:r>
              <a:rPr lang="en-US" dirty="0"/>
              <a:t>Actual execution transactions are tied to plan events, identifying when forecasted events are complete</a:t>
            </a:r>
          </a:p>
        </p:txBody>
      </p:sp>
    </p:spTree>
    <p:extLst>
      <p:ext uri="{BB962C8B-B14F-4D97-AF65-F5344CB8AC3E}">
        <p14:creationId xmlns:p14="http://schemas.microsoft.com/office/powerpoint/2010/main" val="17825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 Budget Execution</a:t>
            </a:r>
          </a:p>
        </p:txBody>
      </p:sp>
      <p:sp>
        <p:nvSpPr>
          <p:cNvPr id="4" name="Text Placeholder 3">
            <a:extLst>
              <a:ext uri="{FF2B5EF4-FFF2-40B4-BE49-F238E27FC236}">
                <a16:creationId xmlns:a16="http://schemas.microsoft.com/office/drawing/2014/main" id="{11EE7C34-955C-F044-176F-120435A6CF7D}"/>
              </a:ext>
            </a:extLst>
          </p:cNvPr>
          <p:cNvSpPr>
            <a:spLocks noGrp="1"/>
          </p:cNvSpPr>
          <p:nvPr>
            <p:ph type="body" sz="quarter" idx="10"/>
          </p:nvPr>
        </p:nvSpPr>
        <p:spPr>
          <a:xfrm>
            <a:off x="457200" y="819151"/>
            <a:ext cx="8458200" cy="3886199"/>
          </a:xfrm>
        </p:spPr>
        <p:txBody>
          <a:bodyPr>
            <a:noAutofit/>
          </a:bodyPr>
          <a:lstStyle/>
          <a:p>
            <a:r>
              <a:rPr lang="en-US" dirty="0"/>
              <a:t>CCaR™ Funding Document Requests automate the Purchase Request (PR) package process that links the requirement to the PR, collects supporting documentation and provides an auditable authorization to create a PR</a:t>
            </a:r>
          </a:p>
          <a:p>
            <a:r>
              <a:rPr lang="en-US" dirty="0"/>
              <a:t>CCaR™ automatically generates DoD Purchase Request Data Standard (PRDS) compliant PRs and submits the PRs to the accounting system for funds certification</a:t>
            </a:r>
          </a:p>
          <a:p>
            <a:r>
              <a:rPr lang="en-US" dirty="0"/>
              <a:t>CCaR™ interfaces with several SFIS-compliant DoD accounting systems including Defense Enterprise Accounting and Management System (DEAMS), General Fund Enterprise Business System (GFEBS) and Navy Enterprise Resource Planning (ERP)</a:t>
            </a:r>
          </a:p>
          <a:p>
            <a:r>
              <a:rPr lang="en-US" dirty="0"/>
              <a:t>CCaR™ identifies programs behind forecast and below OSD execution goals to re-program funds within the portfolio and reduce the likelihood that HQ/OSD will direct funding cuts based on poor execution</a:t>
            </a:r>
          </a:p>
        </p:txBody>
      </p:sp>
    </p:spTree>
    <p:extLst>
      <p:ext uri="{BB962C8B-B14F-4D97-AF65-F5344CB8AC3E}">
        <p14:creationId xmlns:p14="http://schemas.microsoft.com/office/powerpoint/2010/main" val="411200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 Contracts Management</a:t>
            </a:r>
          </a:p>
        </p:txBody>
      </p:sp>
      <p:sp>
        <p:nvSpPr>
          <p:cNvPr id="4" name="Text Placeholder 3">
            <a:extLst>
              <a:ext uri="{FF2B5EF4-FFF2-40B4-BE49-F238E27FC236}">
                <a16:creationId xmlns:a16="http://schemas.microsoft.com/office/drawing/2014/main" id="{11EE7C34-955C-F044-176F-120435A6CF7D}"/>
              </a:ext>
            </a:extLst>
          </p:cNvPr>
          <p:cNvSpPr>
            <a:spLocks noGrp="1"/>
          </p:cNvSpPr>
          <p:nvPr>
            <p:ph type="body" sz="quarter" idx="10"/>
          </p:nvPr>
        </p:nvSpPr>
        <p:spPr>
          <a:xfrm>
            <a:off x="457200" y="819151"/>
            <a:ext cx="8229600" cy="3962399"/>
          </a:xfrm>
        </p:spPr>
        <p:txBody>
          <a:bodyPr>
            <a:noAutofit/>
          </a:bodyPr>
          <a:lstStyle/>
          <a:p>
            <a:r>
              <a:rPr lang="en-US" dirty="0"/>
              <a:t>CCaR™ interfaces with Contract Writing Systems and integrates with the DoD Global Exchange (GEX) to import DoD Procurement Data Standard (PDS) compliant contract/order awards and modifications</a:t>
            </a:r>
          </a:p>
          <a:p>
            <a:r>
              <a:rPr lang="en-US" dirty="0"/>
              <a:t>CCaR™ manages the contract value and funding by Contract Line Item Numbers (CLIN), SubCLINs and Accounting Classification Reference Numbers (ACRN)</a:t>
            </a:r>
          </a:p>
          <a:p>
            <a:r>
              <a:rPr lang="en-US" dirty="0"/>
              <a:t>CCaR™ identifies contract funding shortages, Unliquidated Obligations (ULO) and Negative Unliquidated Obligations (NULO), and automatically links the contract data to their corresponding accounting transactions to allow contracts to be reconciled in real-time resulting in streamlined contract closeout</a:t>
            </a:r>
          </a:p>
          <a:p>
            <a:r>
              <a:rPr lang="en-US" dirty="0"/>
              <a:t>The contract data in CCaR™ also ties back to the original requirement to provide an auditable trace of contract spend</a:t>
            </a:r>
          </a:p>
        </p:txBody>
      </p:sp>
    </p:spTree>
    <p:extLst>
      <p:ext uri="{BB962C8B-B14F-4D97-AF65-F5344CB8AC3E}">
        <p14:creationId xmlns:p14="http://schemas.microsoft.com/office/powerpoint/2010/main" val="172655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 Financial Reconciliation</a:t>
            </a:r>
          </a:p>
        </p:txBody>
      </p:sp>
      <p:sp>
        <p:nvSpPr>
          <p:cNvPr id="4" name="Text Placeholder 3">
            <a:extLst>
              <a:ext uri="{FF2B5EF4-FFF2-40B4-BE49-F238E27FC236}">
                <a16:creationId xmlns:a16="http://schemas.microsoft.com/office/drawing/2014/main" id="{11EE7C34-955C-F044-176F-120435A6CF7D}"/>
              </a:ext>
            </a:extLst>
          </p:cNvPr>
          <p:cNvSpPr>
            <a:spLocks noGrp="1"/>
          </p:cNvSpPr>
          <p:nvPr>
            <p:ph type="body" sz="quarter" idx="10"/>
          </p:nvPr>
        </p:nvSpPr>
        <p:spPr>
          <a:xfrm>
            <a:off x="457200" y="819150"/>
            <a:ext cx="8229600" cy="3962399"/>
          </a:xfrm>
        </p:spPr>
        <p:txBody>
          <a:bodyPr>
            <a:noAutofit/>
          </a:bodyPr>
          <a:lstStyle/>
          <a:p>
            <a:r>
              <a:rPr lang="en-US" sz="1800" dirty="0"/>
              <a:t>CCaR™ ingests U.S. Standard General Ledger (USGL) </a:t>
            </a:r>
            <a:r>
              <a:rPr lang="en-US" dirty="0"/>
              <a:t>Commitment, Obligation and Expenditure </a:t>
            </a:r>
            <a:r>
              <a:rPr lang="en-US" sz="1800" dirty="0"/>
              <a:t>accounting transactions and performs automated reconciliation with PRs created in CCaR™</a:t>
            </a:r>
          </a:p>
          <a:p>
            <a:pPr lvl="1"/>
            <a:r>
              <a:rPr lang="en-US" dirty="0"/>
              <a:t>Discrepancies automatically flagged for analysis and corrected</a:t>
            </a:r>
          </a:p>
          <a:p>
            <a:r>
              <a:rPr lang="en-US" sz="1800" dirty="0"/>
              <a:t>CCaR™ ingests contract obligations from contract writing systems to reconcile against postings in the accounting system</a:t>
            </a:r>
          </a:p>
          <a:p>
            <a:pPr lvl="1"/>
            <a:r>
              <a:rPr lang="en-US" dirty="0"/>
              <a:t>Each accounting transaction ties back to the original requirement providing an auditable trace to support the expense of every dollar.</a:t>
            </a:r>
          </a:p>
          <a:p>
            <a:r>
              <a:rPr lang="en-US" dirty="0"/>
              <a:t>MOCAS interface supports reconciliation of conformed contract with DFAS and MOCAS obligations/expenditures</a:t>
            </a:r>
          </a:p>
        </p:txBody>
      </p:sp>
    </p:spTree>
    <p:extLst>
      <p:ext uri="{BB962C8B-B14F-4D97-AF65-F5344CB8AC3E}">
        <p14:creationId xmlns:p14="http://schemas.microsoft.com/office/powerpoint/2010/main" val="2687187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 Reporting and Data Analytics</a:t>
            </a:r>
          </a:p>
        </p:txBody>
      </p:sp>
      <p:sp>
        <p:nvSpPr>
          <p:cNvPr id="4" name="Text Placeholder 3">
            <a:extLst>
              <a:ext uri="{FF2B5EF4-FFF2-40B4-BE49-F238E27FC236}">
                <a16:creationId xmlns:a16="http://schemas.microsoft.com/office/drawing/2014/main" id="{11EE7C34-955C-F044-176F-120435A6CF7D}"/>
              </a:ext>
            </a:extLst>
          </p:cNvPr>
          <p:cNvSpPr>
            <a:spLocks noGrp="1"/>
          </p:cNvSpPr>
          <p:nvPr>
            <p:ph type="body" sz="quarter" idx="10"/>
          </p:nvPr>
        </p:nvSpPr>
        <p:spPr>
          <a:xfrm>
            <a:off x="457200" y="819151"/>
            <a:ext cx="8458200" cy="4038599"/>
          </a:xfrm>
        </p:spPr>
        <p:txBody>
          <a:bodyPr>
            <a:noAutofit/>
          </a:bodyPr>
          <a:lstStyle/>
          <a:p>
            <a:r>
              <a:rPr lang="en-US" sz="1600" dirty="0"/>
              <a:t>CCaR™ provides real-time financial and program management reporting with intuitive filtering, sorting and grouping capabilities as well as one-click exporting to Microsoft Excel</a:t>
            </a:r>
          </a:p>
          <a:p>
            <a:r>
              <a:rPr lang="en-US" sz="1600" dirty="0"/>
              <a:t>CCaR™ ad hoc reporting allows users to define their own reports and share them with others</a:t>
            </a:r>
          </a:p>
          <a:p>
            <a:r>
              <a:rPr lang="en-US" sz="1600" dirty="0"/>
              <a:t>CCaR™ also generates native PowerPoint presentations with standard financial and program management charts</a:t>
            </a:r>
          </a:p>
          <a:p>
            <a:r>
              <a:rPr lang="en-US" sz="1600" dirty="0"/>
              <a:t>This integrated capability results in significant time savings to financial analysts who can accomplish higher priority tasks rather than manually building time-consuming charts</a:t>
            </a:r>
          </a:p>
          <a:p>
            <a:r>
              <a:rPr lang="en-US" sz="1600" dirty="0"/>
              <a:t>CCaR™ Enterprise Analytics (EA) also enhances leadership decision-making by leveraging AI-assisted data analytics</a:t>
            </a:r>
          </a:p>
          <a:p>
            <a:r>
              <a:rPr lang="en-US" sz="1600" dirty="0"/>
              <a:t>These powerful visualizations present CCaR™ requirements and execution data in various formats and views allowing key decision-makers to extract meaningful insights across their portfolios</a:t>
            </a:r>
          </a:p>
          <a:p>
            <a:r>
              <a:rPr lang="en-US" sz="1600" dirty="0"/>
              <a:t>CCaR™ Application Programming Interfaces (APIs) with Advana, Qlik Sense®, Tableau® and Power BI allow the customer to choose which data analytics platform(s) they want to leverage to seamlessly utilize the data captured within CCaR™</a:t>
            </a:r>
          </a:p>
        </p:txBody>
      </p:sp>
    </p:spTree>
    <p:extLst>
      <p:ext uri="{BB962C8B-B14F-4D97-AF65-F5344CB8AC3E}">
        <p14:creationId xmlns:p14="http://schemas.microsoft.com/office/powerpoint/2010/main" val="206426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382000" cy="857250"/>
          </a:xfrm>
        </p:spPr>
        <p:txBody>
          <a:bodyPr/>
          <a:lstStyle/>
          <a:p>
            <a:r>
              <a:rPr lang="en-US" dirty="0"/>
              <a:t>Integrated Data Services</a:t>
            </a:r>
          </a:p>
        </p:txBody>
      </p:sp>
      <p:sp>
        <p:nvSpPr>
          <p:cNvPr id="4" name="Content Placeholder 4">
            <a:extLst>
              <a:ext uri="{FF2B5EF4-FFF2-40B4-BE49-F238E27FC236}">
                <a16:creationId xmlns:a16="http://schemas.microsoft.com/office/drawing/2014/main" id="{AB077B90-D278-4BE9-96CF-0A2676FF37E4}"/>
              </a:ext>
            </a:extLst>
          </p:cNvPr>
          <p:cNvSpPr txBox="1">
            <a:spLocks/>
          </p:cNvSpPr>
          <p:nvPr/>
        </p:nvSpPr>
        <p:spPr>
          <a:xfrm>
            <a:off x="612271" y="1145763"/>
            <a:ext cx="3883529" cy="3559587"/>
          </a:xfrm>
          <a:prstGeom prst="rect">
            <a:avLst/>
          </a:prstGeom>
        </p:spPr>
        <p:txBody>
          <a:bodyPr lIns="0" rIns="0"/>
          <a:lstStyle>
            <a:lvl1pPr marL="112713" indent="-112713" algn="l" defTabSz="914400" rtl="0" eaLnBrk="1" latinLnBrk="0" hangingPunct="1">
              <a:spcBef>
                <a:spcPts val="600"/>
              </a:spcBef>
              <a:buClr>
                <a:schemeClr val="tx2"/>
              </a:buClr>
              <a:buSzPct val="120000"/>
              <a:buFont typeface="Arial" panose="020B0604020202020204" pitchFamily="34" charset="0"/>
              <a:buChar char="•"/>
              <a:defRPr sz="1000" kern="1200">
                <a:solidFill>
                  <a:schemeClr val="tx1"/>
                </a:solidFill>
                <a:latin typeface="Raleway" pitchFamily="2" charset="0"/>
                <a:ea typeface="+mn-ea"/>
                <a:cs typeface="+mn-cs"/>
              </a:defRPr>
            </a:lvl1pPr>
            <a:lvl2pPr marL="287338" indent="-114300" algn="l" defTabSz="914400" rtl="0" eaLnBrk="1" latinLnBrk="0" hangingPunct="1">
              <a:spcBef>
                <a:spcPts val="600"/>
              </a:spcBef>
              <a:buClr>
                <a:schemeClr val="tx2"/>
              </a:buClr>
              <a:buSzPct val="120000"/>
              <a:buFont typeface="Arial" panose="020B0604020202020204" pitchFamily="34" charset="0"/>
              <a:buChar char="•"/>
              <a:defRPr sz="1000" kern="1200">
                <a:solidFill>
                  <a:schemeClr val="tx1"/>
                </a:solidFill>
                <a:latin typeface="Raleway" pitchFamily="2" charset="0"/>
                <a:ea typeface="+mn-ea"/>
                <a:cs typeface="+mn-cs"/>
              </a:defRPr>
            </a:lvl2pPr>
            <a:lvl3pPr marL="517525" indent="-173038" algn="l" defTabSz="914400" rtl="0" eaLnBrk="1" latinLnBrk="0" hangingPunct="1">
              <a:spcBef>
                <a:spcPts val="600"/>
              </a:spcBef>
              <a:buClr>
                <a:schemeClr val="tx2"/>
              </a:buClr>
              <a:buSzPct val="120000"/>
              <a:buFont typeface="Arial" panose="020B0604020202020204" pitchFamily="34" charset="0"/>
              <a:buChar char="•"/>
              <a:defRPr sz="1000" kern="1200">
                <a:solidFill>
                  <a:schemeClr val="tx1"/>
                </a:solidFill>
                <a:latin typeface="Raleway" pitchFamily="2" charset="0"/>
                <a:ea typeface="+mn-ea"/>
                <a:cs typeface="+mn-cs"/>
              </a:defRPr>
            </a:lvl3pPr>
            <a:lvl4pPr marL="690563" indent="-173038" algn="l" defTabSz="914400" rtl="0" eaLnBrk="1" latinLnBrk="0" hangingPunct="1">
              <a:spcBef>
                <a:spcPts val="600"/>
              </a:spcBef>
              <a:buClr>
                <a:schemeClr val="tx2"/>
              </a:buClr>
              <a:buSzPct val="120000"/>
              <a:buFont typeface="Arial" panose="020B0604020202020204" pitchFamily="34" charset="0"/>
              <a:buChar char="•"/>
              <a:defRPr sz="1000" kern="1200">
                <a:solidFill>
                  <a:schemeClr val="tx1"/>
                </a:solidFill>
                <a:latin typeface="Raleway" pitchFamily="2" charset="0"/>
                <a:ea typeface="+mn-ea"/>
                <a:cs typeface="+mn-cs"/>
              </a:defRPr>
            </a:lvl4pPr>
            <a:lvl5pPr marL="854075" indent="-163513" algn="l" defTabSz="914400" rtl="0" eaLnBrk="1" latinLnBrk="0" hangingPunct="1">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7800" indent="-177800">
              <a:spcBef>
                <a:spcPts val="0"/>
              </a:spcBef>
              <a:buClr>
                <a:srgbClr val="000000"/>
              </a:buClr>
              <a:buSzPct val="100000"/>
              <a:buFont typeface="Wingdings" panose="05000000000000000000" pitchFamily="2" charset="2"/>
              <a:buChar char="§"/>
            </a:pPr>
            <a:r>
              <a:rPr lang="en-US" sz="900" dirty="0">
                <a:latin typeface="+mn-lt"/>
              </a:rPr>
              <a:t>Founder-led, bootstrapped software provider, headquartered in El Segundo, CA</a:t>
            </a:r>
          </a:p>
          <a:p>
            <a:pPr marL="352425" lvl="1" indent="-177800">
              <a:spcBef>
                <a:spcPts val="0"/>
              </a:spcBef>
              <a:buClr>
                <a:srgbClr val="000000"/>
              </a:buClr>
              <a:buSzPct val="100000"/>
              <a:buFont typeface="Wingdings" panose="05000000000000000000" pitchFamily="2" charset="2"/>
              <a:buChar char="§"/>
            </a:pPr>
            <a:r>
              <a:rPr lang="en-US" sz="900" dirty="0">
                <a:latin typeface="+mn-lt"/>
              </a:rPr>
              <a:t>Founded as a Veteran Owned Small Business (VOSB)</a:t>
            </a:r>
          </a:p>
          <a:p>
            <a:pPr marL="177800" indent="-177800">
              <a:spcBef>
                <a:spcPts val="0"/>
              </a:spcBef>
              <a:buClr>
                <a:srgbClr val="000000"/>
              </a:buClr>
              <a:buSzPct val="100000"/>
              <a:buFont typeface="Wingdings" panose="05000000000000000000" pitchFamily="2" charset="2"/>
              <a:buChar char="§"/>
            </a:pPr>
            <a:r>
              <a:rPr lang="en-US" sz="900" dirty="0">
                <a:latin typeface="+mn-lt"/>
              </a:rPr>
              <a:t>Comprehensive Cost and Requirement (CCaR™), our flagship software offering, has and continues to be a cornerstone of program and financial management operations in the Department of Defense (DoD)</a:t>
            </a:r>
          </a:p>
          <a:p>
            <a:pPr marL="352425" lvl="1" indent="-177800">
              <a:spcBef>
                <a:spcPts val="0"/>
              </a:spcBef>
              <a:buClr>
                <a:srgbClr val="000000"/>
              </a:buClr>
              <a:buSzPct val="100000"/>
              <a:buFont typeface="Wingdings" panose="05000000000000000000" pitchFamily="2" charset="2"/>
              <a:buChar char="§"/>
            </a:pPr>
            <a:r>
              <a:rPr lang="en-US" sz="900" dirty="0">
                <a:latin typeface="+mn-lt"/>
              </a:rPr>
              <a:t>Primarily utilized by Program Offices to automate historically manually-intensive processes centered around program portfolio management, including requirements tracking, funding execution, financial reconciliation and contract management</a:t>
            </a:r>
          </a:p>
          <a:p>
            <a:pPr marL="352425" lvl="1" indent="-177800">
              <a:spcBef>
                <a:spcPts val="0"/>
              </a:spcBef>
              <a:buClr>
                <a:srgbClr val="000000"/>
              </a:buClr>
              <a:buSzPct val="100000"/>
              <a:buFont typeface="Wingdings" panose="05000000000000000000" pitchFamily="2" charset="2"/>
              <a:buChar char="§"/>
            </a:pPr>
            <a:r>
              <a:rPr lang="en-US" sz="900" dirty="0">
                <a:latin typeface="+mn-lt"/>
              </a:rPr>
              <a:t>Serves as a single source-of-truth for program management, capturing transaction-level program data and providing cradle-to-grave visibility, reporting and analytics throughout all levels of the Program Office</a:t>
            </a:r>
          </a:p>
          <a:p>
            <a:pPr marL="177800" indent="-177800">
              <a:spcBef>
                <a:spcPts val="0"/>
              </a:spcBef>
              <a:buClr>
                <a:srgbClr val="000000"/>
              </a:buClr>
              <a:buSzPct val="100000"/>
              <a:buFont typeface="Wingdings" panose="05000000000000000000" pitchFamily="2" charset="2"/>
              <a:buChar char="§"/>
            </a:pPr>
            <a:r>
              <a:rPr lang="en-US" sz="900" dirty="0">
                <a:latin typeface="+mn-lt"/>
              </a:rPr>
              <a:t>Project Management Resource Tools (PMRT) offers a platform for the development of mission-critical applications utilized by the acquisition workforce to automate day-to-day business processes and leverage data analytics to facilitate oversight requirements</a:t>
            </a:r>
          </a:p>
          <a:p>
            <a:pPr marL="352425" lvl="1" indent="-177800">
              <a:spcBef>
                <a:spcPts val="0"/>
              </a:spcBef>
              <a:buClr>
                <a:srgbClr val="000000"/>
              </a:buClr>
              <a:buSzPct val="100000"/>
              <a:buFont typeface="Wingdings" panose="05000000000000000000" pitchFamily="2" charset="2"/>
              <a:buChar char="§"/>
            </a:pPr>
            <a:r>
              <a:rPr lang="en-US" sz="900" dirty="0">
                <a:latin typeface="+mn-lt"/>
              </a:rPr>
              <a:t>Integrates authoritative data to deliver enterprise reporting and analytics capabilities</a:t>
            </a:r>
          </a:p>
          <a:p>
            <a:pPr marL="352425" lvl="1" indent="-177800">
              <a:spcBef>
                <a:spcPts val="0"/>
              </a:spcBef>
              <a:buClr>
                <a:srgbClr val="000000"/>
              </a:buClr>
              <a:buSzPct val="100000"/>
              <a:buFont typeface="Wingdings" panose="05000000000000000000" pitchFamily="2" charset="2"/>
              <a:buChar char="§"/>
            </a:pPr>
            <a:r>
              <a:rPr lang="en-US" sz="900" dirty="0">
                <a:latin typeface="+mn-lt"/>
              </a:rPr>
              <a:t>Fully configurable deployment to support organizations unique processes while supporting enterprise standards</a:t>
            </a:r>
          </a:p>
          <a:p>
            <a:pPr marL="177800" indent="-177800">
              <a:spcBef>
                <a:spcPts val="0"/>
              </a:spcBef>
              <a:buClr>
                <a:srgbClr val="000000"/>
              </a:buClr>
              <a:buSzPct val="100000"/>
              <a:buFont typeface="Wingdings" panose="05000000000000000000" pitchFamily="2" charset="2"/>
              <a:buChar char="§"/>
            </a:pPr>
            <a:r>
              <a:rPr lang="en-US" sz="900" dirty="0">
                <a:latin typeface="+mn-lt"/>
              </a:rPr>
              <a:t>Primarily serves Air Force, Space Force and Army Acquisition Executive and Program Offices charged with the delivery and sustainment of the nations most preeminent defense capabilities</a:t>
            </a:r>
          </a:p>
          <a:p>
            <a:pPr marL="352425" lvl="1" indent="-177800">
              <a:spcBef>
                <a:spcPts val="0"/>
              </a:spcBef>
              <a:buClr>
                <a:srgbClr val="000000"/>
              </a:buClr>
              <a:buSzPct val="100000"/>
              <a:buFont typeface="Wingdings" panose="05000000000000000000" pitchFamily="2" charset="2"/>
              <a:buChar char="§"/>
            </a:pPr>
            <a:r>
              <a:rPr lang="en-US" sz="900" dirty="0">
                <a:latin typeface="+mn-lt"/>
              </a:rPr>
              <a:t>Other customers include U.S. Special Operations Command, U.S. Cyber Command, Defense Security Cooperation Agency, Defense Health Agency and Department of Energy</a:t>
            </a:r>
          </a:p>
        </p:txBody>
      </p:sp>
      <p:sp>
        <p:nvSpPr>
          <p:cNvPr id="7" name="TextBox 6">
            <a:extLst>
              <a:ext uri="{FF2B5EF4-FFF2-40B4-BE49-F238E27FC236}">
                <a16:creationId xmlns:a16="http://schemas.microsoft.com/office/drawing/2014/main" id="{52CDD03F-C07D-D3D9-7CFC-C9FE0E96BE0C}"/>
              </a:ext>
            </a:extLst>
          </p:cNvPr>
          <p:cNvSpPr txBox="1"/>
          <p:nvPr/>
        </p:nvSpPr>
        <p:spPr>
          <a:xfrm>
            <a:off x="536072" y="833050"/>
            <a:ext cx="3959728" cy="276999"/>
          </a:xfrm>
          <a:prstGeom prst="rect">
            <a:avLst/>
          </a:prstGeom>
          <a:noFill/>
        </p:spPr>
        <p:txBody>
          <a:bodyPr wrap="square">
            <a:spAutoFit/>
          </a:bodyPr>
          <a:lstStyle/>
          <a:p>
            <a:r>
              <a:rPr lang="en-US" sz="1200" b="1" i="0" kern="1200" dirty="0">
                <a:solidFill>
                  <a:srgbClr val="000000"/>
                </a:solidFill>
                <a:effectLst/>
                <a:latin typeface="+mj-lt"/>
                <a:ea typeface="+mn-ea"/>
                <a:cs typeface="+mn-cs"/>
              </a:rPr>
              <a:t>Company Overview</a:t>
            </a:r>
            <a:endParaRPr lang="en-US" sz="1200" dirty="0">
              <a:solidFill>
                <a:srgbClr val="000000"/>
              </a:solidFill>
            </a:endParaRPr>
          </a:p>
        </p:txBody>
      </p:sp>
      <p:cxnSp>
        <p:nvCxnSpPr>
          <p:cNvPr id="9" name="Straight Connector 8">
            <a:extLst>
              <a:ext uri="{FF2B5EF4-FFF2-40B4-BE49-F238E27FC236}">
                <a16:creationId xmlns:a16="http://schemas.microsoft.com/office/drawing/2014/main" id="{2D1AFC3A-A9DD-9DE2-01BB-4175B23DE779}"/>
              </a:ext>
            </a:extLst>
          </p:cNvPr>
          <p:cNvCxnSpPr/>
          <p:nvPr/>
        </p:nvCxnSpPr>
        <p:spPr>
          <a:xfrm>
            <a:off x="612271" y="1110049"/>
            <a:ext cx="3883529" cy="0"/>
          </a:xfrm>
          <a:prstGeom prst="line">
            <a:avLst/>
          </a:prstGeom>
          <a:ln>
            <a:solidFill>
              <a:srgbClr val="295D9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7520D1-B76A-E22C-B587-C136BB927749}"/>
              </a:ext>
            </a:extLst>
          </p:cNvPr>
          <p:cNvSpPr txBox="1"/>
          <p:nvPr/>
        </p:nvSpPr>
        <p:spPr>
          <a:xfrm>
            <a:off x="4571999" y="833050"/>
            <a:ext cx="3956559" cy="276999"/>
          </a:xfrm>
          <a:prstGeom prst="rect">
            <a:avLst/>
          </a:prstGeom>
          <a:noFill/>
        </p:spPr>
        <p:txBody>
          <a:bodyPr wrap="square">
            <a:spAutoFit/>
          </a:bodyPr>
          <a:lstStyle/>
          <a:p>
            <a:r>
              <a:rPr lang="en-US" sz="1200" b="1" i="0" kern="1200" dirty="0">
                <a:solidFill>
                  <a:srgbClr val="000000"/>
                </a:solidFill>
                <a:effectLst/>
                <a:latin typeface="+mj-lt"/>
                <a:ea typeface="+mn-ea"/>
                <a:cs typeface="+mn-cs"/>
              </a:rPr>
              <a:t>Presenter</a:t>
            </a:r>
            <a:endParaRPr lang="en-US" sz="1200" dirty="0">
              <a:solidFill>
                <a:srgbClr val="000000"/>
              </a:solidFill>
            </a:endParaRPr>
          </a:p>
        </p:txBody>
      </p:sp>
      <p:cxnSp>
        <p:nvCxnSpPr>
          <p:cNvPr id="11" name="Straight Connector 10">
            <a:extLst>
              <a:ext uri="{FF2B5EF4-FFF2-40B4-BE49-F238E27FC236}">
                <a16:creationId xmlns:a16="http://schemas.microsoft.com/office/drawing/2014/main" id="{FBF6A3BC-DD5B-B327-4424-37A539AC8829}"/>
              </a:ext>
            </a:extLst>
          </p:cNvPr>
          <p:cNvCxnSpPr/>
          <p:nvPr/>
        </p:nvCxnSpPr>
        <p:spPr>
          <a:xfrm>
            <a:off x="4645030" y="1110049"/>
            <a:ext cx="3883529" cy="0"/>
          </a:xfrm>
          <a:prstGeom prst="line">
            <a:avLst/>
          </a:prstGeom>
          <a:ln>
            <a:solidFill>
              <a:srgbClr val="295D9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5E77A6-5A1B-CA79-4ED9-487B6A18B15F}"/>
              </a:ext>
            </a:extLst>
          </p:cNvPr>
          <p:cNvSpPr txBox="1"/>
          <p:nvPr/>
        </p:nvSpPr>
        <p:spPr>
          <a:xfrm>
            <a:off x="5334000" y="1159538"/>
            <a:ext cx="3429000" cy="1846659"/>
          </a:xfrm>
          <a:prstGeom prst="rect">
            <a:avLst/>
          </a:prstGeom>
          <a:noFill/>
        </p:spPr>
        <p:txBody>
          <a:bodyPr wrap="square" rtlCol="0">
            <a:spAutoFit/>
          </a:bodyPr>
          <a:lstStyle/>
          <a:p>
            <a:r>
              <a:rPr lang="en-US" sz="800" dirty="0"/>
              <a:t>Michael King is the Director of Customer Acquisition at Integrated Data Services Inc (IDS) where he is responsible for increasing CCaR™ usage across the DoD and </a:t>
            </a:r>
            <a:r>
              <a:rPr lang="en-US" sz="800" dirty="0" err="1"/>
              <a:t>FedCiv</a:t>
            </a:r>
            <a:r>
              <a:rPr lang="en-US" sz="800" dirty="0"/>
              <a:t> customer bases.  In addition to this role, Mike also serves as a subject matter expert for both CCaR™ and PMRT.  He is a recognized expert in Acquisition, Contracting, Logistics, Manpower, and Financial Management systems and processes.</a:t>
            </a:r>
          </a:p>
          <a:p>
            <a:endParaRPr lang="en-US" sz="800" dirty="0"/>
          </a:p>
          <a:p>
            <a:r>
              <a:rPr lang="en-US" sz="800" dirty="0"/>
              <a:t>Prior to his current position, Mike has held multiple leadership positions in the company including; Business Area Manager, Regional Director, Director of Special Projects, and Director of Data Analytic Operations. </a:t>
            </a:r>
          </a:p>
          <a:p>
            <a:endParaRPr lang="en-US" sz="800" dirty="0"/>
          </a:p>
          <a:p>
            <a:r>
              <a:rPr lang="en-US" sz="800" dirty="0"/>
              <a:t>Prior to his 22 years at IDS, Mike has held senior positions with Bearing Point, KPMG, EDS, and Lexis-Nexis.  Mike holds a BS in Computer Science from the University of Pittsburgh. </a:t>
            </a:r>
          </a:p>
        </p:txBody>
      </p:sp>
      <p:sp>
        <p:nvSpPr>
          <p:cNvPr id="21" name="TextBox 20">
            <a:extLst>
              <a:ext uri="{FF2B5EF4-FFF2-40B4-BE49-F238E27FC236}">
                <a16:creationId xmlns:a16="http://schemas.microsoft.com/office/drawing/2014/main" id="{33182B17-7C67-C3C5-787B-45A71A64A926}"/>
              </a:ext>
            </a:extLst>
          </p:cNvPr>
          <p:cNvSpPr txBox="1"/>
          <p:nvPr/>
        </p:nvSpPr>
        <p:spPr>
          <a:xfrm>
            <a:off x="4653241" y="1764554"/>
            <a:ext cx="611017" cy="338554"/>
          </a:xfrm>
          <a:prstGeom prst="rect">
            <a:avLst/>
          </a:prstGeom>
          <a:noFill/>
        </p:spPr>
        <p:txBody>
          <a:bodyPr wrap="square" rtlCol="0">
            <a:spAutoFit/>
          </a:bodyPr>
          <a:lstStyle/>
          <a:p>
            <a:pPr algn="ctr"/>
            <a:r>
              <a:rPr lang="en-US" sz="800" dirty="0">
                <a:hlinkClick r:id="rId3"/>
              </a:rPr>
              <a:t>LinkedIn Profile</a:t>
            </a:r>
            <a:endParaRPr lang="en-US" sz="800" dirty="0"/>
          </a:p>
        </p:txBody>
      </p:sp>
      <p:pic>
        <p:nvPicPr>
          <p:cNvPr id="5" name="Picture 4" descr="A person in a suit and tie&#10;&#10;Description automatically generated with medium confidence">
            <a:extLst>
              <a:ext uri="{FF2B5EF4-FFF2-40B4-BE49-F238E27FC236}">
                <a16:creationId xmlns:a16="http://schemas.microsoft.com/office/drawing/2014/main" id="{EDFA8153-DFEF-F35A-BA32-E897C94D0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16245" y="1219663"/>
            <a:ext cx="501645" cy="544890"/>
          </a:xfrm>
          <a:prstGeom prst="rect">
            <a:avLst/>
          </a:prstGeom>
        </p:spPr>
      </p:pic>
    </p:spTree>
    <p:extLst>
      <p:ext uri="{BB962C8B-B14F-4D97-AF65-F5344CB8AC3E}">
        <p14:creationId xmlns:p14="http://schemas.microsoft.com/office/powerpoint/2010/main" val="18490848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940B-4324-E3FC-40A7-B3C415738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13B06-6F17-25A7-C339-232791E07A3A}"/>
              </a:ext>
            </a:extLst>
          </p:cNvPr>
          <p:cNvSpPr>
            <a:spLocks noGrp="1"/>
          </p:cNvSpPr>
          <p:nvPr>
            <p:ph type="title"/>
          </p:nvPr>
        </p:nvSpPr>
        <p:spPr>
          <a:xfrm>
            <a:off x="457200" y="110003"/>
            <a:ext cx="8229600" cy="480547"/>
          </a:xfrm>
        </p:spPr>
        <p:txBody>
          <a:bodyPr>
            <a:normAutofit/>
          </a:bodyPr>
          <a:lstStyle/>
          <a:p>
            <a:r>
              <a:rPr lang="en-US" dirty="0"/>
              <a:t>CCaR™ Overview</a:t>
            </a:r>
          </a:p>
        </p:txBody>
      </p:sp>
      <p:sp>
        <p:nvSpPr>
          <p:cNvPr id="16" name="TextBox 15">
            <a:extLst>
              <a:ext uri="{FF2B5EF4-FFF2-40B4-BE49-F238E27FC236}">
                <a16:creationId xmlns:a16="http://schemas.microsoft.com/office/drawing/2014/main" id="{786959AF-D2B3-B4D2-69CB-FC676B42E6D3}"/>
              </a:ext>
            </a:extLst>
          </p:cNvPr>
          <p:cNvSpPr txBox="1"/>
          <p:nvPr/>
        </p:nvSpPr>
        <p:spPr>
          <a:xfrm>
            <a:off x="593285" y="705544"/>
            <a:ext cx="2164375" cy="230832"/>
          </a:xfrm>
          <a:prstGeom prst="rect">
            <a:avLst/>
          </a:prstGeom>
          <a:noFill/>
        </p:spPr>
        <p:txBody>
          <a:bodyPr wrap="none" rtlCol="0">
            <a:spAutoFit/>
          </a:bodyPr>
          <a:lstStyle/>
          <a:p>
            <a:r>
              <a:rPr lang="en-US" sz="900" dirty="0"/>
              <a:t>1997 - CCaR™ deployed to AF Titan PMO</a:t>
            </a:r>
          </a:p>
        </p:txBody>
      </p:sp>
      <p:sp>
        <p:nvSpPr>
          <p:cNvPr id="17" name="Oval 16">
            <a:extLst>
              <a:ext uri="{FF2B5EF4-FFF2-40B4-BE49-F238E27FC236}">
                <a16:creationId xmlns:a16="http://schemas.microsoft.com/office/drawing/2014/main" id="{BC78B3BA-859E-1EB4-F509-FA39214D2D37}"/>
              </a:ext>
            </a:extLst>
          </p:cNvPr>
          <p:cNvSpPr/>
          <p:nvPr/>
        </p:nvSpPr>
        <p:spPr>
          <a:xfrm>
            <a:off x="482138" y="767353"/>
            <a:ext cx="109728" cy="10972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Oval 18">
            <a:extLst>
              <a:ext uri="{FF2B5EF4-FFF2-40B4-BE49-F238E27FC236}">
                <a16:creationId xmlns:a16="http://schemas.microsoft.com/office/drawing/2014/main" id="{EAC07518-5E09-5781-8818-49F939DFF2E9}"/>
              </a:ext>
            </a:extLst>
          </p:cNvPr>
          <p:cNvSpPr/>
          <p:nvPr/>
        </p:nvSpPr>
        <p:spPr>
          <a:xfrm>
            <a:off x="504998" y="9708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extBox 19">
            <a:extLst>
              <a:ext uri="{FF2B5EF4-FFF2-40B4-BE49-F238E27FC236}">
                <a16:creationId xmlns:a16="http://schemas.microsoft.com/office/drawing/2014/main" id="{86EA3F33-3C53-A4B1-AA86-331D1B4C0B85}"/>
              </a:ext>
            </a:extLst>
          </p:cNvPr>
          <p:cNvSpPr txBox="1"/>
          <p:nvPr/>
        </p:nvSpPr>
        <p:spPr>
          <a:xfrm>
            <a:off x="577151" y="895350"/>
            <a:ext cx="3652935" cy="230832"/>
          </a:xfrm>
          <a:prstGeom prst="rect">
            <a:avLst/>
          </a:prstGeom>
          <a:noFill/>
        </p:spPr>
        <p:txBody>
          <a:bodyPr wrap="square" rtlCol="0">
            <a:spAutoFit/>
          </a:bodyPr>
          <a:lstStyle/>
          <a:p>
            <a:r>
              <a:rPr lang="en-US" sz="900" dirty="0"/>
              <a:t>1998 - CCaR™ deployed to the AF Space and Missiles System Center (SMC)</a:t>
            </a:r>
          </a:p>
        </p:txBody>
      </p:sp>
      <p:sp>
        <p:nvSpPr>
          <p:cNvPr id="22" name="Oval 21">
            <a:extLst>
              <a:ext uri="{FF2B5EF4-FFF2-40B4-BE49-F238E27FC236}">
                <a16:creationId xmlns:a16="http://schemas.microsoft.com/office/drawing/2014/main" id="{42273A2D-35B8-0F1E-5F1E-24EC388A7636}"/>
              </a:ext>
            </a:extLst>
          </p:cNvPr>
          <p:cNvSpPr/>
          <p:nvPr/>
        </p:nvSpPr>
        <p:spPr>
          <a:xfrm>
            <a:off x="504998" y="1125042"/>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extBox 22">
            <a:extLst>
              <a:ext uri="{FF2B5EF4-FFF2-40B4-BE49-F238E27FC236}">
                <a16:creationId xmlns:a16="http://schemas.microsoft.com/office/drawing/2014/main" id="{A7DAF96A-BCE1-F2EF-F0B8-EFD95882B528}"/>
              </a:ext>
            </a:extLst>
          </p:cNvPr>
          <p:cNvSpPr txBox="1"/>
          <p:nvPr/>
        </p:nvSpPr>
        <p:spPr>
          <a:xfrm>
            <a:off x="577151" y="1047750"/>
            <a:ext cx="3766249" cy="230832"/>
          </a:xfrm>
          <a:prstGeom prst="rect">
            <a:avLst/>
          </a:prstGeom>
          <a:noFill/>
        </p:spPr>
        <p:txBody>
          <a:bodyPr wrap="square" rtlCol="0">
            <a:spAutoFit/>
          </a:bodyPr>
          <a:lstStyle/>
          <a:p>
            <a:r>
              <a:rPr lang="en-US" sz="900" dirty="0"/>
              <a:t>2001 - CCaR™ deployed to the AF Electronic Systems Center (ESC)</a:t>
            </a:r>
          </a:p>
        </p:txBody>
      </p:sp>
      <p:sp>
        <p:nvSpPr>
          <p:cNvPr id="25" name="Oval 24">
            <a:extLst>
              <a:ext uri="{FF2B5EF4-FFF2-40B4-BE49-F238E27FC236}">
                <a16:creationId xmlns:a16="http://schemas.microsoft.com/office/drawing/2014/main" id="{797BBA54-01B7-E860-17F2-0513C9CE03C0}"/>
              </a:ext>
            </a:extLst>
          </p:cNvPr>
          <p:cNvSpPr/>
          <p:nvPr/>
        </p:nvSpPr>
        <p:spPr>
          <a:xfrm>
            <a:off x="504998" y="12756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TextBox 25">
            <a:extLst>
              <a:ext uri="{FF2B5EF4-FFF2-40B4-BE49-F238E27FC236}">
                <a16:creationId xmlns:a16="http://schemas.microsoft.com/office/drawing/2014/main" id="{BC5ECD06-8100-32B0-AAFD-84891A4FB016}"/>
              </a:ext>
            </a:extLst>
          </p:cNvPr>
          <p:cNvSpPr txBox="1"/>
          <p:nvPr/>
        </p:nvSpPr>
        <p:spPr>
          <a:xfrm>
            <a:off x="577152" y="1200150"/>
            <a:ext cx="3722408" cy="230832"/>
          </a:xfrm>
          <a:prstGeom prst="rect">
            <a:avLst/>
          </a:prstGeom>
          <a:noFill/>
        </p:spPr>
        <p:txBody>
          <a:bodyPr wrap="square" rtlCol="0">
            <a:spAutoFit/>
          </a:bodyPr>
          <a:lstStyle/>
          <a:p>
            <a:r>
              <a:rPr lang="en-US" sz="900" dirty="0"/>
              <a:t>2002 - CCaR™ deployed to the AF Aeronautical Systems Center (ASC)</a:t>
            </a:r>
          </a:p>
        </p:txBody>
      </p:sp>
      <p:sp>
        <p:nvSpPr>
          <p:cNvPr id="40" name="Oval 39">
            <a:extLst>
              <a:ext uri="{FF2B5EF4-FFF2-40B4-BE49-F238E27FC236}">
                <a16:creationId xmlns:a16="http://schemas.microsoft.com/office/drawing/2014/main" id="{850C0995-3309-110D-9BAC-8AEB093D3C5C}"/>
              </a:ext>
            </a:extLst>
          </p:cNvPr>
          <p:cNvSpPr/>
          <p:nvPr/>
        </p:nvSpPr>
        <p:spPr>
          <a:xfrm>
            <a:off x="504998" y="14280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TextBox 40">
            <a:extLst>
              <a:ext uri="{FF2B5EF4-FFF2-40B4-BE49-F238E27FC236}">
                <a16:creationId xmlns:a16="http://schemas.microsoft.com/office/drawing/2014/main" id="{A3857844-E959-6465-7496-51A4C6095320}"/>
              </a:ext>
            </a:extLst>
          </p:cNvPr>
          <p:cNvSpPr txBox="1"/>
          <p:nvPr/>
        </p:nvSpPr>
        <p:spPr>
          <a:xfrm>
            <a:off x="577152" y="1352550"/>
            <a:ext cx="3722408" cy="230832"/>
          </a:xfrm>
          <a:prstGeom prst="rect">
            <a:avLst/>
          </a:prstGeom>
          <a:noFill/>
        </p:spPr>
        <p:txBody>
          <a:bodyPr wrap="square" rtlCol="0">
            <a:spAutoFit/>
          </a:bodyPr>
          <a:lstStyle/>
          <a:p>
            <a:r>
              <a:rPr lang="en-US" sz="900" dirty="0"/>
              <a:t>2009 - AF mandates CCaR™ and Executive CCaR™ for AF AML Reporting</a:t>
            </a:r>
          </a:p>
        </p:txBody>
      </p:sp>
      <p:sp>
        <p:nvSpPr>
          <p:cNvPr id="43" name="Oval 42">
            <a:extLst>
              <a:ext uri="{FF2B5EF4-FFF2-40B4-BE49-F238E27FC236}">
                <a16:creationId xmlns:a16="http://schemas.microsoft.com/office/drawing/2014/main" id="{C9AAB48D-BCFA-7F1A-4792-EF914A1C23A2}"/>
              </a:ext>
            </a:extLst>
          </p:cNvPr>
          <p:cNvSpPr/>
          <p:nvPr/>
        </p:nvSpPr>
        <p:spPr>
          <a:xfrm>
            <a:off x="504998" y="15804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TextBox 43">
            <a:extLst>
              <a:ext uri="{FF2B5EF4-FFF2-40B4-BE49-F238E27FC236}">
                <a16:creationId xmlns:a16="http://schemas.microsoft.com/office/drawing/2014/main" id="{1AF4F9DE-61E6-DEE1-5978-41323B72E8CA}"/>
              </a:ext>
            </a:extLst>
          </p:cNvPr>
          <p:cNvSpPr txBox="1"/>
          <p:nvPr/>
        </p:nvSpPr>
        <p:spPr>
          <a:xfrm>
            <a:off x="577152" y="1504950"/>
            <a:ext cx="3722408" cy="230832"/>
          </a:xfrm>
          <a:prstGeom prst="rect">
            <a:avLst/>
          </a:prstGeom>
          <a:noFill/>
        </p:spPr>
        <p:txBody>
          <a:bodyPr wrap="square" rtlCol="0">
            <a:spAutoFit/>
          </a:bodyPr>
          <a:lstStyle/>
          <a:p>
            <a:r>
              <a:rPr lang="en-US" sz="900" dirty="0"/>
              <a:t>2012 - PMRT System established to host CCaR™ and Executive CCaR™ </a:t>
            </a:r>
          </a:p>
        </p:txBody>
      </p:sp>
      <p:sp>
        <p:nvSpPr>
          <p:cNvPr id="46" name="Oval 45">
            <a:extLst>
              <a:ext uri="{FF2B5EF4-FFF2-40B4-BE49-F238E27FC236}">
                <a16:creationId xmlns:a16="http://schemas.microsoft.com/office/drawing/2014/main" id="{9AE861DF-D0EA-61EC-5987-142A4A4F1409}"/>
              </a:ext>
            </a:extLst>
          </p:cNvPr>
          <p:cNvSpPr/>
          <p:nvPr/>
        </p:nvSpPr>
        <p:spPr>
          <a:xfrm>
            <a:off x="504998" y="17328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TextBox 46">
            <a:extLst>
              <a:ext uri="{FF2B5EF4-FFF2-40B4-BE49-F238E27FC236}">
                <a16:creationId xmlns:a16="http://schemas.microsoft.com/office/drawing/2014/main" id="{847A134B-53FD-4C4F-F9C6-8AF4090FCCD0}"/>
              </a:ext>
            </a:extLst>
          </p:cNvPr>
          <p:cNvSpPr txBox="1"/>
          <p:nvPr/>
        </p:nvSpPr>
        <p:spPr>
          <a:xfrm>
            <a:off x="577152" y="1657350"/>
            <a:ext cx="3722408" cy="230832"/>
          </a:xfrm>
          <a:prstGeom prst="rect">
            <a:avLst/>
          </a:prstGeom>
          <a:noFill/>
        </p:spPr>
        <p:txBody>
          <a:bodyPr wrap="square" rtlCol="0">
            <a:spAutoFit/>
          </a:bodyPr>
          <a:lstStyle/>
          <a:p>
            <a:r>
              <a:rPr lang="en-US" sz="900" dirty="0"/>
              <a:t>2019 - Army SAE mandates CCaR™ use by PEOs and Program Offices </a:t>
            </a:r>
          </a:p>
        </p:txBody>
      </p:sp>
      <p:sp>
        <p:nvSpPr>
          <p:cNvPr id="49" name="Oval 48">
            <a:extLst>
              <a:ext uri="{FF2B5EF4-FFF2-40B4-BE49-F238E27FC236}">
                <a16:creationId xmlns:a16="http://schemas.microsoft.com/office/drawing/2014/main" id="{28009FFE-40DD-27DA-B83E-AB7B095E3954}"/>
              </a:ext>
            </a:extLst>
          </p:cNvPr>
          <p:cNvSpPr/>
          <p:nvPr/>
        </p:nvSpPr>
        <p:spPr>
          <a:xfrm>
            <a:off x="504998" y="18852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TextBox 49">
            <a:extLst>
              <a:ext uri="{FF2B5EF4-FFF2-40B4-BE49-F238E27FC236}">
                <a16:creationId xmlns:a16="http://schemas.microsoft.com/office/drawing/2014/main" id="{933A55AC-E232-FDA2-BA25-6F6719110576}"/>
              </a:ext>
            </a:extLst>
          </p:cNvPr>
          <p:cNvSpPr txBox="1"/>
          <p:nvPr/>
        </p:nvSpPr>
        <p:spPr>
          <a:xfrm>
            <a:off x="577152" y="1809750"/>
            <a:ext cx="3722408" cy="230832"/>
          </a:xfrm>
          <a:prstGeom prst="rect">
            <a:avLst/>
          </a:prstGeom>
          <a:noFill/>
        </p:spPr>
        <p:txBody>
          <a:bodyPr wrap="square" rtlCol="0">
            <a:spAutoFit/>
          </a:bodyPr>
          <a:lstStyle/>
          <a:p>
            <a:r>
              <a:rPr lang="en-US" sz="900" dirty="0"/>
              <a:t>2021 - CCaR™ Technical Refresh deployed – New UI and Middle Tier</a:t>
            </a:r>
          </a:p>
        </p:txBody>
      </p:sp>
      <p:sp>
        <p:nvSpPr>
          <p:cNvPr id="52" name="Oval 51">
            <a:extLst>
              <a:ext uri="{FF2B5EF4-FFF2-40B4-BE49-F238E27FC236}">
                <a16:creationId xmlns:a16="http://schemas.microsoft.com/office/drawing/2014/main" id="{094D02C3-5686-D902-1579-1FA78B73EC34}"/>
              </a:ext>
            </a:extLst>
          </p:cNvPr>
          <p:cNvSpPr/>
          <p:nvPr/>
        </p:nvSpPr>
        <p:spPr>
          <a:xfrm>
            <a:off x="504998" y="20376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TextBox 52">
            <a:extLst>
              <a:ext uri="{FF2B5EF4-FFF2-40B4-BE49-F238E27FC236}">
                <a16:creationId xmlns:a16="http://schemas.microsoft.com/office/drawing/2014/main" id="{93B4FC0A-A6C8-40FB-BE22-BED859220898}"/>
              </a:ext>
            </a:extLst>
          </p:cNvPr>
          <p:cNvSpPr txBox="1"/>
          <p:nvPr/>
        </p:nvSpPr>
        <p:spPr>
          <a:xfrm>
            <a:off x="577152" y="1962150"/>
            <a:ext cx="3722408" cy="230832"/>
          </a:xfrm>
          <a:prstGeom prst="rect">
            <a:avLst/>
          </a:prstGeom>
          <a:noFill/>
        </p:spPr>
        <p:txBody>
          <a:bodyPr wrap="square" rtlCol="0">
            <a:spAutoFit/>
          </a:bodyPr>
          <a:lstStyle/>
          <a:p>
            <a:r>
              <a:rPr lang="en-US" sz="900" dirty="0"/>
              <a:t>2022 - CCaR™ deployed to DOE OST</a:t>
            </a:r>
          </a:p>
        </p:txBody>
      </p:sp>
      <p:sp>
        <p:nvSpPr>
          <p:cNvPr id="11" name="Oval 10">
            <a:extLst>
              <a:ext uri="{FF2B5EF4-FFF2-40B4-BE49-F238E27FC236}">
                <a16:creationId xmlns:a16="http://schemas.microsoft.com/office/drawing/2014/main" id="{27C9F79E-4427-1EDA-697D-C46EBF88D613}"/>
              </a:ext>
            </a:extLst>
          </p:cNvPr>
          <p:cNvSpPr/>
          <p:nvPr/>
        </p:nvSpPr>
        <p:spPr>
          <a:xfrm>
            <a:off x="504998" y="2190085"/>
            <a:ext cx="64008" cy="64008"/>
          </a:xfrm>
          <a:prstGeom prst="ellipse">
            <a:avLst/>
          </a:prstGeom>
          <a:solidFill>
            <a:srgbClr val="2E4986"/>
          </a:solidFill>
          <a:ln>
            <a:solidFill>
              <a:srgbClr val="2E4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Box 11">
            <a:extLst>
              <a:ext uri="{FF2B5EF4-FFF2-40B4-BE49-F238E27FC236}">
                <a16:creationId xmlns:a16="http://schemas.microsoft.com/office/drawing/2014/main" id="{64FA0646-48A3-F820-E45E-E3728BE567AC}"/>
              </a:ext>
            </a:extLst>
          </p:cNvPr>
          <p:cNvSpPr txBox="1"/>
          <p:nvPr/>
        </p:nvSpPr>
        <p:spPr>
          <a:xfrm>
            <a:off x="586210" y="2114550"/>
            <a:ext cx="3722408" cy="230832"/>
          </a:xfrm>
          <a:prstGeom prst="rect">
            <a:avLst/>
          </a:prstGeom>
          <a:noFill/>
        </p:spPr>
        <p:txBody>
          <a:bodyPr wrap="square" rtlCol="0">
            <a:spAutoFit/>
          </a:bodyPr>
          <a:lstStyle/>
          <a:p>
            <a:r>
              <a:rPr lang="en-US" sz="900" dirty="0"/>
              <a:t>2023 - CCaR™ deployment for USSOCOM</a:t>
            </a:r>
          </a:p>
        </p:txBody>
      </p:sp>
      <p:pic>
        <p:nvPicPr>
          <p:cNvPr id="32" name="Picture 31">
            <a:extLst>
              <a:ext uri="{FF2B5EF4-FFF2-40B4-BE49-F238E27FC236}">
                <a16:creationId xmlns:a16="http://schemas.microsoft.com/office/drawing/2014/main" id="{F1A30666-742A-D64B-F7B8-438815178350}"/>
              </a:ext>
            </a:extLst>
          </p:cNvPr>
          <p:cNvPicPr>
            <a:picLocks noChangeAspect="1"/>
          </p:cNvPicPr>
          <p:nvPr/>
        </p:nvPicPr>
        <p:blipFill>
          <a:blip r:embed="rId3"/>
          <a:stretch>
            <a:fillRect/>
          </a:stretch>
        </p:blipFill>
        <p:spPr>
          <a:xfrm>
            <a:off x="4708313" y="811750"/>
            <a:ext cx="3722408" cy="1533632"/>
          </a:xfrm>
          <a:prstGeom prst="rect">
            <a:avLst/>
          </a:prstGeom>
        </p:spPr>
      </p:pic>
      <p:pic>
        <p:nvPicPr>
          <p:cNvPr id="4" name="Picture 3">
            <a:extLst>
              <a:ext uri="{FF2B5EF4-FFF2-40B4-BE49-F238E27FC236}">
                <a16:creationId xmlns:a16="http://schemas.microsoft.com/office/drawing/2014/main" id="{762C209F-6AAE-5DE7-5F90-E7FFB4C64FDE}"/>
              </a:ext>
            </a:extLst>
          </p:cNvPr>
          <p:cNvPicPr>
            <a:picLocks noChangeAspect="1"/>
          </p:cNvPicPr>
          <p:nvPr/>
        </p:nvPicPr>
        <p:blipFill>
          <a:blip r:embed="rId4"/>
          <a:stretch>
            <a:fillRect/>
          </a:stretch>
        </p:blipFill>
        <p:spPr>
          <a:xfrm>
            <a:off x="482138" y="2378019"/>
            <a:ext cx="8128462" cy="2263931"/>
          </a:xfrm>
          <a:prstGeom prst="rect">
            <a:avLst/>
          </a:prstGeom>
        </p:spPr>
      </p:pic>
      <p:sp>
        <p:nvSpPr>
          <p:cNvPr id="5" name="TextBox 4">
            <a:extLst>
              <a:ext uri="{FF2B5EF4-FFF2-40B4-BE49-F238E27FC236}">
                <a16:creationId xmlns:a16="http://schemas.microsoft.com/office/drawing/2014/main" id="{B9682B96-4921-7C3C-9E52-ECF1935AE4DA}"/>
              </a:ext>
            </a:extLst>
          </p:cNvPr>
          <p:cNvSpPr txBox="1"/>
          <p:nvPr/>
        </p:nvSpPr>
        <p:spPr>
          <a:xfrm>
            <a:off x="438842" y="4641950"/>
            <a:ext cx="1957587" cy="184666"/>
          </a:xfrm>
          <a:prstGeom prst="rect">
            <a:avLst/>
          </a:prstGeom>
          <a:noFill/>
        </p:spPr>
        <p:txBody>
          <a:bodyPr wrap="none" rtlCol="0">
            <a:spAutoFit/>
          </a:bodyPr>
          <a:lstStyle/>
          <a:p>
            <a:r>
              <a:rPr lang="en-US" sz="600" dirty="0"/>
              <a:t>*USSPACECOM CCaR™ use scheduled to start 3 Jun 2024</a:t>
            </a:r>
          </a:p>
        </p:txBody>
      </p:sp>
    </p:spTree>
    <p:extLst>
      <p:ext uri="{BB962C8B-B14F-4D97-AF65-F5344CB8AC3E}">
        <p14:creationId xmlns:p14="http://schemas.microsoft.com/office/powerpoint/2010/main" val="370924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AA12D-F050-7E6C-07F1-0E2945FD3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F0BE5-B5D8-EC9D-0C9D-AB3AB049F26D}"/>
              </a:ext>
            </a:extLst>
          </p:cNvPr>
          <p:cNvSpPr>
            <a:spLocks noGrp="1"/>
          </p:cNvSpPr>
          <p:nvPr>
            <p:ph type="title"/>
          </p:nvPr>
        </p:nvSpPr>
        <p:spPr>
          <a:xfrm>
            <a:off x="457200" y="110003"/>
            <a:ext cx="8229600" cy="480547"/>
          </a:xfrm>
        </p:spPr>
        <p:txBody>
          <a:bodyPr>
            <a:normAutofit/>
          </a:bodyPr>
          <a:lstStyle/>
          <a:p>
            <a:r>
              <a:rPr lang="en-US" dirty="0"/>
              <a:t>CCaR™ Overview</a:t>
            </a:r>
          </a:p>
        </p:txBody>
      </p:sp>
      <p:sp>
        <p:nvSpPr>
          <p:cNvPr id="27" name="Text Placeholder 3">
            <a:extLst>
              <a:ext uri="{FF2B5EF4-FFF2-40B4-BE49-F238E27FC236}">
                <a16:creationId xmlns:a16="http://schemas.microsoft.com/office/drawing/2014/main" id="{EF939841-9103-BB06-D759-5D4F729426EA}"/>
              </a:ext>
            </a:extLst>
          </p:cNvPr>
          <p:cNvSpPr txBox="1">
            <a:spLocks/>
          </p:cNvSpPr>
          <p:nvPr/>
        </p:nvSpPr>
        <p:spPr>
          <a:xfrm>
            <a:off x="381000" y="742951"/>
            <a:ext cx="48768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CCaR™ is an enterprise requirements management application used by the DoD and other federal departments to provide cradle-to-grave program management capability.  </a:t>
            </a:r>
          </a:p>
          <a:p>
            <a:pPr marL="0" indent="0">
              <a:buNone/>
            </a:pPr>
            <a:endParaRPr lang="en-US" sz="1100" dirty="0"/>
          </a:p>
          <a:p>
            <a:pPr marL="0" indent="0">
              <a:buNone/>
            </a:pPr>
            <a:r>
              <a:rPr lang="en-US" sz="1100" dirty="0"/>
              <a:t>Serving as the single source of truth for program managers and program offices, CCaR™ automates otherwise manually intensive processes, integrates siloed program and financial management functions and provides reporting and analytics capabilities throughout all levels of an organization. </a:t>
            </a:r>
          </a:p>
        </p:txBody>
      </p:sp>
      <p:pic>
        <p:nvPicPr>
          <p:cNvPr id="4" name="Picture 3">
            <a:extLst>
              <a:ext uri="{FF2B5EF4-FFF2-40B4-BE49-F238E27FC236}">
                <a16:creationId xmlns:a16="http://schemas.microsoft.com/office/drawing/2014/main" id="{1CBFC2EC-0F7F-8484-3D83-2D8F54BF8531}"/>
              </a:ext>
            </a:extLst>
          </p:cNvPr>
          <p:cNvPicPr>
            <a:picLocks noChangeAspect="1"/>
          </p:cNvPicPr>
          <p:nvPr/>
        </p:nvPicPr>
        <p:blipFill>
          <a:blip r:embed="rId3"/>
          <a:stretch>
            <a:fillRect/>
          </a:stretch>
        </p:blipFill>
        <p:spPr>
          <a:xfrm>
            <a:off x="6265986" y="1198674"/>
            <a:ext cx="2122808" cy="1981288"/>
          </a:xfrm>
          <a:prstGeom prst="rect">
            <a:avLst/>
          </a:prstGeom>
        </p:spPr>
      </p:pic>
      <p:pic>
        <p:nvPicPr>
          <p:cNvPr id="9" name="Picture 8">
            <a:extLst>
              <a:ext uri="{FF2B5EF4-FFF2-40B4-BE49-F238E27FC236}">
                <a16:creationId xmlns:a16="http://schemas.microsoft.com/office/drawing/2014/main" id="{F5D24D9A-D345-0800-BAAC-43DE73FE9447}"/>
              </a:ext>
            </a:extLst>
          </p:cNvPr>
          <p:cNvPicPr>
            <a:picLocks noChangeAspect="1"/>
          </p:cNvPicPr>
          <p:nvPr/>
        </p:nvPicPr>
        <p:blipFill>
          <a:blip r:embed="rId4"/>
          <a:stretch>
            <a:fillRect/>
          </a:stretch>
        </p:blipFill>
        <p:spPr>
          <a:xfrm>
            <a:off x="6059415" y="3181350"/>
            <a:ext cx="2576978" cy="952122"/>
          </a:xfrm>
          <a:prstGeom prst="rect">
            <a:avLst/>
          </a:prstGeom>
        </p:spPr>
      </p:pic>
      <p:sp>
        <p:nvSpPr>
          <p:cNvPr id="13" name="Text Box 2">
            <a:extLst>
              <a:ext uri="{FF2B5EF4-FFF2-40B4-BE49-F238E27FC236}">
                <a16:creationId xmlns:a16="http://schemas.microsoft.com/office/drawing/2014/main" id="{155FC06E-B206-E755-3BF6-B84AA6E35C34}"/>
              </a:ext>
            </a:extLst>
          </p:cNvPr>
          <p:cNvSpPr txBox="1">
            <a:spLocks noChangeArrowheads="1"/>
          </p:cNvSpPr>
          <p:nvPr/>
        </p:nvSpPr>
        <p:spPr bwMode="auto">
          <a:xfrm>
            <a:off x="5565775" y="4046538"/>
            <a:ext cx="3470275" cy="354012"/>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03D54"/>
                </a:solidFill>
                <a:effectLst/>
                <a:latin typeface="Calibri" panose="020F0502020204030204" pitchFamily="34" charset="0"/>
              </a:rPr>
              <a:t>Integrated with authoritative data sources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4" name="Text Box 3">
            <a:extLst>
              <a:ext uri="{FF2B5EF4-FFF2-40B4-BE49-F238E27FC236}">
                <a16:creationId xmlns:a16="http://schemas.microsoft.com/office/drawing/2014/main" id="{929A8C8C-ADF6-5402-37A5-9F748A1009B3}"/>
              </a:ext>
            </a:extLst>
          </p:cNvPr>
          <p:cNvSpPr txBox="1">
            <a:spLocks noChangeArrowheads="1"/>
          </p:cNvSpPr>
          <p:nvPr/>
        </p:nvSpPr>
        <p:spPr bwMode="auto">
          <a:xfrm>
            <a:off x="5638800" y="4400550"/>
            <a:ext cx="3324225" cy="355600"/>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285C9E"/>
                </a:solidFill>
                <a:effectLst/>
                <a:latin typeface="Calibri" panose="020F0502020204030204" pitchFamily="34" charset="0"/>
              </a:rPr>
              <a:t>Replace Spreadsheets - Augment Your ERPs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8" name="Text Box 5">
            <a:extLst>
              <a:ext uri="{FF2B5EF4-FFF2-40B4-BE49-F238E27FC236}">
                <a16:creationId xmlns:a16="http://schemas.microsoft.com/office/drawing/2014/main" id="{C0190351-DACF-E551-933B-BCD436DD82FD}"/>
              </a:ext>
            </a:extLst>
          </p:cNvPr>
          <p:cNvSpPr txBox="1">
            <a:spLocks noChangeArrowheads="1"/>
          </p:cNvSpPr>
          <p:nvPr/>
        </p:nvSpPr>
        <p:spPr bwMode="auto">
          <a:xfrm>
            <a:off x="6038901" y="897023"/>
            <a:ext cx="2576978" cy="346075"/>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2B3A68"/>
                </a:solidFill>
                <a:effectLst/>
                <a:latin typeface="Calibri" panose="020F0502020204030204" pitchFamily="34" charset="0"/>
              </a:rPr>
              <a:t>Integrated, auditable requirements management tool covering all aspects of program management </a:t>
            </a:r>
            <a:endParaRPr kumimoji="0" lang="en-US" altLang="en-US" sz="1000" b="0" i="0" u="none" strike="noStrike" cap="none" normalizeH="0" baseline="0" dirty="0">
              <a:ln>
                <a:noFill/>
              </a:ln>
              <a:solidFill>
                <a:srgbClr val="2B3A68"/>
              </a:solidFill>
              <a:effectLst/>
              <a:latin typeface="Arial" panose="020B0604020202020204" pitchFamily="34" charset="0"/>
            </a:endParaRPr>
          </a:p>
        </p:txBody>
      </p:sp>
      <p:sp>
        <p:nvSpPr>
          <p:cNvPr id="30" name="Text Placeholder 3">
            <a:extLst>
              <a:ext uri="{FF2B5EF4-FFF2-40B4-BE49-F238E27FC236}">
                <a16:creationId xmlns:a16="http://schemas.microsoft.com/office/drawing/2014/main" id="{64A2599F-0B86-F2CF-BBCC-AEDC543922A6}"/>
              </a:ext>
            </a:extLst>
          </p:cNvPr>
          <p:cNvSpPr txBox="1">
            <a:spLocks/>
          </p:cNvSpPr>
          <p:nvPr/>
        </p:nvSpPr>
        <p:spPr>
          <a:xfrm>
            <a:off x="381000" y="2625724"/>
            <a:ext cx="4876800" cy="2155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Lack of an enterprise requirements management system leads to organizations using non-standardized processes and tools across their organizations. </a:t>
            </a:r>
          </a:p>
          <a:p>
            <a:r>
              <a:rPr lang="en-US" sz="1100" dirty="0"/>
              <a:t>Leadership reliant on financial ERPs lacking visibility into requirement level detail.</a:t>
            </a:r>
          </a:p>
          <a:p>
            <a:r>
              <a:rPr lang="en-US" sz="1100" dirty="0"/>
              <a:t>Pre-decisional, working level data captured in tools like Excel and is neither standardized nor available across the enterprise.</a:t>
            </a:r>
          </a:p>
          <a:p>
            <a:r>
              <a:rPr lang="en-US" sz="1100" dirty="0"/>
              <a:t>Data gathering and cleansing efforts are resource intensive.</a:t>
            </a:r>
          </a:p>
          <a:p>
            <a:r>
              <a:rPr lang="en-US" sz="1100" dirty="0"/>
              <a:t>Program management functions, from requirements formulation and prioritization to budget execution and contracting, are siloed.</a:t>
            </a:r>
          </a:p>
          <a:p>
            <a:endParaRPr lang="en-US" sz="1100" dirty="0"/>
          </a:p>
        </p:txBody>
      </p:sp>
      <p:sp>
        <p:nvSpPr>
          <p:cNvPr id="31" name="TextBox 30">
            <a:extLst>
              <a:ext uri="{FF2B5EF4-FFF2-40B4-BE49-F238E27FC236}">
                <a16:creationId xmlns:a16="http://schemas.microsoft.com/office/drawing/2014/main" id="{1CE26E1F-01CD-FD86-CAAA-91CECBBD2C2D}"/>
              </a:ext>
            </a:extLst>
          </p:cNvPr>
          <p:cNvSpPr txBox="1"/>
          <p:nvPr/>
        </p:nvSpPr>
        <p:spPr>
          <a:xfrm>
            <a:off x="381000" y="2300044"/>
            <a:ext cx="4666321" cy="338554"/>
          </a:xfrm>
          <a:prstGeom prst="rect">
            <a:avLst/>
          </a:prstGeom>
          <a:noFill/>
        </p:spPr>
        <p:txBody>
          <a:bodyPr wrap="square">
            <a:spAutoFit/>
          </a:bodyPr>
          <a:lstStyle/>
          <a:p>
            <a:r>
              <a:rPr lang="en-US" sz="1600" b="1" dirty="0">
                <a:solidFill>
                  <a:srgbClr val="2B3A68"/>
                </a:solidFill>
                <a:latin typeface="+mj-lt"/>
              </a:rPr>
              <a:t>Problems that CCaR™ Solves</a:t>
            </a:r>
          </a:p>
        </p:txBody>
      </p:sp>
      <p:sp>
        <p:nvSpPr>
          <p:cNvPr id="33" name="TextBox 32">
            <a:extLst>
              <a:ext uri="{FF2B5EF4-FFF2-40B4-BE49-F238E27FC236}">
                <a16:creationId xmlns:a16="http://schemas.microsoft.com/office/drawing/2014/main" id="{3A55447D-9D97-2CD2-E108-52A5713A260D}"/>
              </a:ext>
            </a:extLst>
          </p:cNvPr>
          <p:cNvSpPr txBox="1"/>
          <p:nvPr/>
        </p:nvSpPr>
        <p:spPr>
          <a:xfrm>
            <a:off x="6357304" y="638687"/>
            <a:ext cx="1981200" cy="338554"/>
          </a:xfrm>
          <a:prstGeom prst="rect">
            <a:avLst/>
          </a:prstGeom>
          <a:noFill/>
        </p:spPr>
        <p:txBody>
          <a:bodyPr wrap="square">
            <a:spAutoFit/>
          </a:bodyPr>
          <a:lstStyle/>
          <a:p>
            <a:r>
              <a:rPr lang="en-US" sz="1600" b="1" dirty="0">
                <a:solidFill>
                  <a:srgbClr val="2B3A68"/>
                </a:solidFill>
                <a:latin typeface="+mj-lt"/>
              </a:rPr>
              <a:t>The CCaR™ Solution</a:t>
            </a:r>
          </a:p>
        </p:txBody>
      </p:sp>
    </p:spTree>
    <p:extLst>
      <p:ext uri="{BB962C8B-B14F-4D97-AF65-F5344CB8AC3E}">
        <p14:creationId xmlns:p14="http://schemas.microsoft.com/office/powerpoint/2010/main" val="37428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Overview – Challenge -- Solution -- Results</a:t>
            </a:r>
          </a:p>
        </p:txBody>
      </p:sp>
      <p:pic>
        <p:nvPicPr>
          <p:cNvPr id="59" name="Picture 58">
            <a:extLst>
              <a:ext uri="{FF2B5EF4-FFF2-40B4-BE49-F238E27FC236}">
                <a16:creationId xmlns:a16="http://schemas.microsoft.com/office/drawing/2014/main" id="{25845B92-FA77-E5D4-8F20-2EAF4F814BEB}"/>
              </a:ext>
            </a:extLst>
          </p:cNvPr>
          <p:cNvPicPr>
            <a:picLocks noChangeAspect="1"/>
          </p:cNvPicPr>
          <p:nvPr/>
        </p:nvPicPr>
        <p:blipFill>
          <a:blip r:embed="rId2"/>
          <a:stretch>
            <a:fillRect/>
          </a:stretch>
        </p:blipFill>
        <p:spPr>
          <a:xfrm>
            <a:off x="1155356" y="742952"/>
            <a:ext cx="6843315" cy="2707670"/>
          </a:xfrm>
          <a:prstGeom prst="rect">
            <a:avLst/>
          </a:prstGeom>
        </p:spPr>
      </p:pic>
      <p:cxnSp>
        <p:nvCxnSpPr>
          <p:cNvPr id="60" name="Straight Connector 59">
            <a:extLst>
              <a:ext uri="{FF2B5EF4-FFF2-40B4-BE49-F238E27FC236}">
                <a16:creationId xmlns:a16="http://schemas.microsoft.com/office/drawing/2014/main" id="{D5C5E3B6-05B4-48C7-8834-14C625311A27}"/>
              </a:ext>
            </a:extLst>
          </p:cNvPr>
          <p:cNvCxnSpPr>
            <a:cxnSpLocks/>
          </p:cNvCxnSpPr>
          <p:nvPr/>
        </p:nvCxnSpPr>
        <p:spPr>
          <a:xfrm flipH="1">
            <a:off x="3275186" y="3694171"/>
            <a:ext cx="2598859" cy="0"/>
          </a:xfrm>
          <a:prstGeom prst="line">
            <a:avLst/>
          </a:prstGeom>
          <a:ln>
            <a:solidFill>
              <a:srgbClr val="295D9F"/>
            </a:solidFill>
          </a:ln>
        </p:spPr>
        <p:style>
          <a:lnRef idx="1">
            <a:schemeClr val="accent1"/>
          </a:lnRef>
          <a:fillRef idx="0">
            <a:schemeClr val="accent1"/>
          </a:fillRef>
          <a:effectRef idx="0">
            <a:schemeClr val="accent1"/>
          </a:effectRef>
          <a:fontRef idx="minor">
            <a:schemeClr val="tx1"/>
          </a:fontRef>
        </p:style>
      </p:cxnSp>
      <p:sp>
        <p:nvSpPr>
          <p:cNvPr id="61" name="TextBox 42">
            <a:extLst>
              <a:ext uri="{FF2B5EF4-FFF2-40B4-BE49-F238E27FC236}">
                <a16:creationId xmlns:a16="http://schemas.microsoft.com/office/drawing/2014/main" id="{2464DC07-BA9A-0CF3-627C-405ACD4164B0}"/>
              </a:ext>
            </a:extLst>
          </p:cNvPr>
          <p:cNvSpPr txBox="1"/>
          <p:nvPr/>
        </p:nvSpPr>
        <p:spPr>
          <a:xfrm>
            <a:off x="4270880" y="3602731"/>
            <a:ext cx="607471" cy="182880"/>
          </a:xfrm>
          <a:prstGeom prst="rect">
            <a:avLst/>
          </a:prstGeom>
          <a:solidFill>
            <a:schemeClr val="bg1"/>
          </a:solidFill>
          <a:ln>
            <a:noFill/>
          </a:ln>
        </p:spPr>
        <p:txBody>
          <a:bodyPr wrap="square" lIns="0" tIns="0" rIns="0" bIns="0" anchor="ctr">
            <a:noAutofit/>
          </a:bodyPr>
          <a:lstStyle/>
          <a:p>
            <a:pPr algn="ctr">
              <a:spcAft>
                <a:spcPts val="600"/>
              </a:spcAft>
            </a:pPr>
            <a:r>
              <a:rPr lang="en-US" sz="1100" b="1" i="0" u="none" strike="noStrike" kern="1200" spc="0" baseline="0" dirty="0">
                <a:solidFill>
                  <a:srgbClr val="295D9F"/>
                </a:solidFill>
                <a:latin typeface="Raleway" pitchFamily="2" charset="0"/>
                <a:ea typeface="+mn-ea"/>
                <a:cs typeface="+mn-cs"/>
              </a:rPr>
              <a:t>Solution</a:t>
            </a:r>
            <a:endParaRPr lang="en-US" sz="900" i="1" u="none" strike="noStrike" kern="1200" spc="0" baseline="0" dirty="0">
              <a:solidFill>
                <a:srgbClr val="295D9F"/>
              </a:solidFill>
              <a:latin typeface="Raleway" pitchFamily="2" charset="0"/>
              <a:ea typeface="+mn-ea"/>
              <a:cs typeface="+mn-cs"/>
            </a:endParaRPr>
          </a:p>
        </p:txBody>
      </p:sp>
      <p:cxnSp>
        <p:nvCxnSpPr>
          <p:cNvPr id="62" name="Straight Connector 61">
            <a:extLst>
              <a:ext uri="{FF2B5EF4-FFF2-40B4-BE49-F238E27FC236}">
                <a16:creationId xmlns:a16="http://schemas.microsoft.com/office/drawing/2014/main" id="{27B4AD19-4596-678B-7B58-C24A000E50FE}"/>
              </a:ext>
            </a:extLst>
          </p:cNvPr>
          <p:cNvCxnSpPr>
            <a:cxnSpLocks/>
          </p:cNvCxnSpPr>
          <p:nvPr/>
        </p:nvCxnSpPr>
        <p:spPr>
          <a:xfrm flipH="1">
            <a:off x="344299" y="3694171"/>
            <a:ext cx="2598859" cy="0"/>
          </a:xfrm>
          <a:prstGeom prst="line">
            <a:avLst/>
          </a:prstGeom>
          <a:ln>
            <a:solidFill>
              <a:srgbClr val="295D9F"/>
            </a:solidFill>
          </a:ln>
        </p:spPr>
        <p:style>
          <a:lnRef idx="1">
            <a:schemeClr val="accent1"/>
          </a:lnRef>
          <a:fillRef idx="0">
            <a:schemeClr val="accent1"/>
          </a:fillRef>
          <a:effectRef idx="0">
            <a:schemeClr val="accent1"/>
          </a:effectRef>
          <a:fontRef idx="minor">
            <a:schemeClr val="tx1"/>
          </a:fontRef>
        </p:style>
      </p:cxnSp>
      <p:sp>
        <p:nvSpPr>
          <p:cNvPr id="63" name="TextBox 42">
            <a:extLst>
              <a:ext uri="{FF2B5EF4-FFF2-40B4-BE49-F238E27FC236}">
                <a16:creationId xmlns:a16="http://schemas.microsoft.com/office/drawing/2014/main" id="{F419E7A7-B9AB-E152-8EF0-E62FE5EAE28A}"/>
              </a:ext>
            </a:extLst>
          </p:cNvPr>
          <p:cNvSpPr txBox="1"/>
          <p:nvPr/>
        </p:nvSpPr>
        <p:spPr>
          <a:xfrm>
            <a:off x="1269407" y="3601482"/>
            <a:ext cx="748642" cy="185378"/>
          </a:xfrm>
          <a:prstGeom prst="rect">
            <a:avLst/>
          </a:prstGeom>
          <a:solidFill>
            <a:schemeClr val="bg1"/>
          </a:solidFill>
          <a:ln>
            <a:noFill/>
          </a:ln>
        </p:spPr>
        <p:txBody>
          <a:bodyPr wrap="square" lIns="0" tIns="0" rIns="0" bIns="0" anchor="ctr">
            <a:noAutofit/>
          </a:bodyPr>
          <a:lstStyle/>
          <a:p>
            <a:pPr algn="ctr">
              <a:spcAft>
                <a:spcPts val="600"/>
              </a:spcAft>
            </a:pPr>
            <a:r>
              <a:rPr lang="en-US" sz="1100" b="1" i="0" u="none" strike="noStrike" kern="1200" spc="0" baseline="0" dirty="0">
                <a:solidFill>
                  <a:srgbClr val="295D9F"/>
                </a:solidFill>
                <a:latin typeface="Raleway" pitchFamily="2" charset="0"/>
                <a:ea typeface="+mn-ea"/>
                <a:cs typeface="+mn-cs"/>
              </a:rPr>
              <a:t>Challenge</a:t>
            </a:r>
            <a:endParaRPr lang="en-US" sz="900" i="1" u="none" strike="noStrike" kern="1200" spc="0" baseline="0" dirty="0">
              <a:solidFill>
                <a:srgbClr val="295D9F"/>
              </a:solidFill>
              <a:latin typeface="Raleway" pitchFamily="2" charset="0"/>
              <a:ea typeface="+mn-ea"/>
              <a:cs typeface="+mn-cs"/>
            </a:endParaRPr>
          </a:p>
        </p:txBody>
      </p:sp>
      <p:cxnSp>
        <p:nvCxnSpPr>
          <p:cNvPr id="64" name="Straight Connector 63">
            <a:extLst>
              <a:ext uri="{FF2B5EF4-FFF2-40B4-BE49-F238E27FC236}">
                <a16:creationId xmlns:a16="http://schemas.microsoft.com/office/drawing/2014/main" id="{6B2CD809-451E-98F2-A7EF-AF1AABA88D91}"/>
              </a:ext>
            </a:extLst>
          </p:cNvPr>
          <p:cNvCxnSpPr>
            <a:cxnSpLocks/>
          </p:cNvCxnSpPr>
          <p:nvPr/>
        </p:nvCxnSpPr>
        <p:spPr>
          <a:xfrm flipH="1">
            <a:off x="6180521" y="3694171"/>
            <a:ext cx="2601013" cy="0"/>
          </a:xfrm>
          <a:prstGeom prst="line">
            <a:avLst/>
          </a:prstGeom>
          <a:ln>
            <a:solidFill>
              <a:srgbClr val="295D9F"/>
            </a:solidFill>
          </a:ln>
        </p:spPr>
        <p:style>
          <a:lnRef idx="1">
            <a:schemeClr val="accent1"/>
          </a:lnRef>
          <a:fillRef idx="0">
            <a:schemeClr val="accent1"/>
          </a:fillRef>
          <a:effectRef idx="0">
            <a:schemeClr val="accent1"/>
          </a:effectRef>
          <a:fontRef idx="minor">
            <a:schemeClr val="tx1"/>
          </a:fontRef>
        </p:style>
      </p:cxnSp>
      <p:sp>
        <p:nvSpPr>
          <p:cNvPr id="65" name="TextBox 42">
            <a:extLst>
              <a:ext uri="{FF2B5EF4-FFF2-40B4-BE49-F238E27FC236}">
                <a16:creationId xmlns:a16="http://schemas.microsoft.com/office/drawing/2014/main" id="{EC31D5FC-F5E2-E174-C788-D7ACDC68B539}"/>
              </a:ext>
            </a:extLst>
          </p:cNvPr>
          <p:cNvSpPr txBox="1"/>
          <p:nvPr/>
        </p:nvSpPr>
        <p:spPr>
          <a:xfrm>
            <a:off x="7204340" y="3602731"/>
            <a:ext cx="553375" cy="182880"/>
          </a:xfrm>
          <a:prstGeom prst="rect">
            <a:avLst/>
          </a:prstGeom>
          <a:solidFill>
            <a:schemeClr val="bg1"/>
          </a:solidFill>
          <a:ln>
            <a:noFill/>
          </a:ln>
        </p:spPr>
        <p:txBody>
          <a:bodyPr wrap="square" lIns="0" tIns="0" rIns="0" bIns="0" anchor="ctr">
            <a:noAutofit/>
          </a:bodyPr>
          <a:lstStyle/>
          <a:p>
            <a:pPr algn="ctr">
              <a:spcAft>
                <a:spcPts val="600"/>
              </a:spcAft>
            </a:pPr>
            <a:r>
              <a:rPr lang="en-US" sz="1100" b="1" dirty="0">
                <a:solidFill>
                  <a:srgbClr val="295D9F"/>
                </a:solidFill>
                <a:latin typeface="Raleway" pitchFamily="2" charset="0"/>
              </a:rPr>
              <a:t>Results</a:t>
            </a:r>
            <a:endParaRPr lang="en-US" sz="900" i="1" u="none" strike="noStrike" kern="1200" spc="0" baseline="0" dirty="0">
              <a:solidFill>
                <a:srgbClr val="295D9F"/>
              </a:solidFill>
              <a:latin typeface="Raleway" pitchFamily="2" charset="0"/>
              <a:ea typeface="+mn-ea"/>
              <a:cs typeface="+mn-cs"/>
            </a:endParaRPr>
          </a:p>
        </p:txBody>
      </p:sp>
      <p:sp>
        <p:nvSpPr>
          <p:cNvPr id="66" name="Text Placeholder 3">
            <a:extLst>
              <a:ext uri="{FF2B5EF4-FFF2-40B4-BE49-F238E27FC236}">
                <a16:creationId xmlns:a16="http://schemas.microsoft.com/office/drawing/2014/main" id="{7D558C8D-BED3-C25B-4693-FBDE6094FB5D}"/>
              </a:ext>
            </a:extLst>
          </p:cNvPr>
          <p:cNvSpPr>
            <a:spLocks noGrp="1"/>
          </p:cNvSpPr>
          <p:nvPr>
            <p:ph type="body" sz="quarter" idx="10"/>
          </p:nvPr>
        </p:nvSpPr>
        <p:spPr>
          <a:xfrm>
            <a:off x="344299" y="3739462"/>
            <a:ext cx="2598859" cy="970421"/>
          </a:xfrm>
        </p:spPr>
        <p:txBody>
          <a:bodyPr>
            <a:noAutofit/>
          </a:bodyPr>
          <a:lstStyle/>
          <a:p>
            <a:pPr marL="91440" indent="-91440"/>
            <a:r>
              <a:rPr lang="en-US" sz="1000" dirty="0"/>
              <a:t>Intensive manual data gathering efforts from multiple internal and external sources required to respond to data calls</a:t>
            </a:r>
          </a:p>
          <a:p>
            <a:pPr marL="91440" indent="-91440"/>
            <a:r>
              <a:rPr lang="en-US" sz="1000" dirty="0"/>
              <a:t>Time consuming reconciliations required to validate data from disparate systems used across various Program Offices</a:t>
            </a:r>
          </a:p>
        </p:txBody>
      </p:sp>
      <p:sp>
        <p:nvSpPr>
          <p:cNvPr id="67" name="Text Placeholder 3">
            <a:extLst>
              <a:ext uri="{FF2B5EF4-FFF2-40B4-BE49-F238E27FC236}">
                <a16:creationId xmlns:a16="http://schemas.microsoft.com/office/drawing/2014/main" id="{B43CB935-85C9-E52D-C602-F981E0122B6D}"/>
              </a:ext>
            </a:extLst>
          </p:cNvPr>
          <p:cNvSpPr txBox="1">
            <a:spLocks/>
          </p:cNvSpPr>
          <p:nvPr/>
        </p:nvSpPr>
        <p:spPr>
          <a:xfrm>
            <a:off x="3272570" y="3739462"/>
            <a:ext cx="282343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91440"/>
            <a:r>
              <a:rPr lang="en-US" sz="1000" dirty="0"/>
              <a:t>Mission-critical software automates working-level processes capturing, documenting, prioritizing and coordinating financial requirements</a:t>
            </a:r>
          </a:p>
          <a:p>
            <a:pPr marL="91440" indent="-91440"/>
            <a:r>
              <a:rPr lang="en-US" sz="1000" dirty="0"/>
              <a:t>Standardized tool, data and processes across the organization resulting in the  eliminating of tedious manual processes</a:t>
            </a:r>
          </a:p>
        </p:txBody>
      </p:sp>
      <p:sp>
        <p:nvSpPr>
          <p:cNvPr id="68" name="Text Placeholder 3">
            <a:extLst>
              <a:ext uri="{FF2B5EF4-FFF2-40B4-BE49-F238E27FC236}">
                <a16:creationId xmlns:a16="http://schemas.microsoft.com/office/drawing/2014/main" id="{B9FBF037-4C58-BCFD-24CA-B9D99F6FDE92}"/>
              </a:ext>
            </a:extLst>
          </p:cNvPr>
          <p:cNvSpPr txBox="1">
            <a:spLocks/>
          </p:cNvSpPr>
          <p:nvPr/>
        </p:nvSpPr>
        <p:spPr>
          <a:xfrm>
            <a:off x="6180521" y="3739462"/>
            <a:ext cx="2887279" cy="9704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91440"/>
            <a:r>
              <a:rPr lang="en-US" sz="1000" dirty="0"/>
              <a:t>Users can intuitively and comprehensively define and coordinate financial requirements, formulate budgets, track execution and manage contracts</a:t>
            </a:r>
          </a:p>
          <a:p>
            <a:pPr marL="91440" indent="-91440"/>
            <a:r>
              <a:rPr lang="en-US" sz="1000" dirty="0"/>
              <a:t>Real-time information is available to leadership and decision makers for oversight and analytics</a:t>
            </a:r>
          </a:p>
        </p:txBody>
      </p:sp>
    </p:spTree>
    <p:extLst>
      <p:ext uri="{BB962C8B-B14F-4D97-AF65-F5344CB8AC3E}">
        <p14:creationId xmlns:p14="http://schemas.microsoft.com/office/powerpoint/2010/main" val="317202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Requirements Management</a:t>
            </a:r>
          </a:p>
        </p:txBody>
      </p:sp>
      <p:sp>
        <p:nvSpPr>
          <p:cNvPr id="5" name="TextBox 4">
            <a:extLst>
              <a:ext uri="{FF2B5EF4-FFF2-40B4-BE49-F238E27FC236}">
                <a16:creationId xmlns:a16="http://schemas.microsoft.com/office/drawing/2014/main" id="{98057C5F-4306-F60E-806E-9B4A476179E7}"/>
              </a:ext>
            </a:extLst>
          </p:cNvPr>
          <p:cNvSpPr txBox="1"/>
          <p:nvPr/>
        </p:nvSpPr>
        <p:spPr>
          <a:xfrm flipH="1">
            <a:off x="2667000" y="896600"/>
            <a:ext cx="6324600" cy="1200329"/>
          </a:xfrm>
          <a:prstGeom prst="rect">
            <a:avLst/>
          </a:prstGeom>
          <a:noFill/>
        </p:spPr>
        <p:txBody>
          <a:bodyPr wrap="square" rtlCol="0">
            <a:spAutoFit/>
          </a:bodyPr>
          <a:lstStyle/>
          <a:p>
            <a:r>
              <a:rPr lang="en-US" sz="800" b="1" u="sng" dirty="0"/>
              <a:t>Budget Lines (example for GPS)</a:t>
            </a:r>
          </a:p>
          <a:p>
            <a:pPr marL="171450" indent="-171450">
              <a:buFont typeface="Arial" panose="020B0604020202020204" pitchFamily="34" charset="0"/>
              <a:buChar char="•"/>
            </a:pPr>
            <a:r>
              <a:rPr lang="en-US" sz="800" dirty="0"/>
              <a:t>Appn 3620F: Research, Development, Test &amp; Evaluation, Space Force / BA 7: Operational Systems Development / PE 1203265SF: GPS III Space Segment</a:t>
            </a:r>
          </a:p>
          <a:p>
            <a:pPr marL="171450" indent="-171450">
              <a:buFont typeface="Arial" panose="020B0604020202020204" pitchFamily="34" charset="0"/>
              <a:buChar char="•"/>
            </a:pPr>
            <a:r>
              <a:rPr lang="en-US" sz="800" dirty="0"/>
              <a:t>Appn 3620F: Research, Development, Test &amp; Evaluation, Space Force / BA 5: System Development &amp; Demonstration (SDD) / PE 1203269SF: GPS III Follow-On (GPS IIIF)</a:t>
            </a:r>
          </a:p>
          <a:p>
            <a:pPr marL="171450" indent="-171450">
              <a:buFont typeface="Arial" panose="020B0604020202020204" pitchFamily="34" charset="0"/>
              <a:buChar char="•"/>
            </a:pPr>
            <a:r>
              <a:rPr lang="en-US" sz="800" dirty="0"/>
              <a:t>Appn 3022F: Procurement, Space Force / BA 01: Space Procurement, SF / BSA 10: Space Programs / BLI GPSIII: GPS III Space Segment</a:t>
            </a:r>
          </a:p>
          <a:p>
            <a:pPr marL="171450" indent="-171450">
              <a:buFont typeface="Arial" panose="020B0604020202020204" pitchFamily="34" charset="0"/>
              <a:buChar char="•"/>
            </a:pPr>
            <a:r>
              <a:rPr lang="en-US" sz="800" dirty="0"/>
              <a:t>Appn 3022F: Procurement, Space Force / BA 01: Space Procurement, SF / BSA 10: Space Programs / BLI GPS03C: GPSIII Follow On</a:t>
            </a:r>
          </a:p>
          <a:p>
            <a:pPr marL="171450" indent="-171450">
              <a:buFont typeface="Arial" panose="020B0604020202020204" pitchFamily="34" charset="0"/>
              <a:buChar char="•"/>
            </a:pPr>
            <a:r>
              <a:rPr lang="en-US" sz="800" dirty="0"/>
              <a:t>Appn 3022F: Procurement, Space Force / BA 01: Space Procurement, SF / BSA 10: Space Programs / BLI SPCMOD: Space Mods</a:t>
            </a:r>
          </a:p>
          <a:p>
            <a:pPr marL="171450" indent="-171450">
              <a:buFont typeface="Arial" panose="020B0604020202020204" pitchFamily="34" charset="0"/>
              <a:buChar char="•"/>
            </a:pPr>
            <a:r>
              <a:rPr lang="en-US" sz="800" dirty="0"/>
              <a:t>Appn 3022F: Procurement, Space Force / BA 02: Spares / BSA 20: Spares / BLI SSPARE: Spares and Repair Parts</a:t>
            </a:r>
          </a:p>
        </p:txBody>
      </p:sp>
      <p:sp>
        <p:nvSpPr>
          <p:cNvPr id="6" name="TextBox 5">
            <a:extLst>
              <a:ext uri="{FF2B5EF4-FFF2-40B4-BE49-F238E27FC236}">
                <a16:creationId xmlns:a16="http://schemas.microsoft.com/office/drawing/2014/main" id="{C7DEF51D-EA8B-5798-0DF0-8A1975ECC294}"/>
              </a:ext>
            </a:extLst>
          </p:cNvPr>
          <p:cNvSpPr txBox="1"/>
          <p:nvPr/>
        </p:nvSpPr>
        <p:spPr>
          <a:xfrm>
            <a:off x="455762" y="917055"/>
            <a:ext cx="2058838"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t>Congress, OSD and the Military Services track data at this level</a:t>
            </a:r>
          </a:p>
        </p:txBody>
      </p:sp>
      <p:sp>
        <p:nvSpPr>
          <p:cNvPr id="7" name="TextBox 6">
            <a:extLst>
              <a:ext uri="{FF2B5EF4-FFF2-40B4-BE49-F238E27FC236}">
                <a16:creationId xmlns:a16="http://schemas.microsoft.com/office/drawing/2014/main" id="{82DD6D66-9867-5672-8E2A-93B56C680E12}"/>
              </a:ext>
            </a:extLst>
          </p:cNvPr>
          <p:cNvSpPr txBox="1"/>
          <p:nvPr/>
        </p:nvSpPr>
        <p:spPr>
          <a:xfrm>
            <a:off x="462951" y="1783318"/>
            <a:ext cx="205740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t>DoD Budget Systems and Accounting ERPs align data to Budget Lines</a:t>
            </a:r>
          </a:p>
        </p:txBody>
      </p:sp>
      <p:sp>
        <p:nvSpPr>
          <p:cNvPr id="8" name="TextBox 7">
            <a:extLst>
              <a:ext uri="{FF2B5EF4-FFF2-40B4-BE49-F238E27FC236}">
                <a16:creationId xmlns:a16="http://schemas.microsoft.com/office/drawing/2014/main" id="{830B966B-DEF6-17C7-984E-9B2CB4E9CF62}"/>
              </a:ext>
            </a:extLst>
          </p:cNvPr>
          <p:cNvSpPr txBox="1"/>
          <p:nvPr/>
        </p:nvSpPr>
        <p:spPr>
          <a:xfrm>
            <a:off x="457200" y="2800350"/>
            <a:ext cx="2051649"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t>Program Offices/Organizations use CCaR™ to manage requirements for discrete activities/deliverables and create spend plans to forecast budget execution </a:t>
            </a:r>
          </a:p>
        </p:txBody>
      </p:sp>
      <p:pic>
        <p:nvPicPr>
          <p:cNvPr id="9" name="Picture 8" descr="Icon&#10;&#10;Description automatically generated">
            <a:extLst>
              <a:ext uri="{FF2B5EF4-FFF2-40B4-BE49-F238E27FC236}">
                <a16:creationId xmlns:a16="http://schemas.microsoft.com/office/drawing/2014/main" id="{9F005E16-80B9-D321-BF6B-570AE1146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800350"/>
            <a:ext cx="990600" cy="345382"/>
          </a:xfrm>
          <a:prstGeom prst="rect">
            <a:avLst/>
          </a:prstGeom>
        </p:spPr>
      </p:pic>
      <p:sp>
        <p:nvSpPr>
          <p:cNvPr id="10" name="TextBox 9">
            <a:extLst>
              <a:ext uri="{FF2B5EF4-FFF2-40B4-BE49-F238E27FC236}">
                <a16:creationId xmlns:a16="http://schemas.microsoft.com/office/drawing/2014/main" id="{D8B71627-4A68-EBD5-FC6B-DED07F0FD0AB}"/>
              </a:ext>
            </a:extLst>
          </p:cNvPr>
          <p:cNvSpPr txBox="1"/>
          <p:nvPr/>
        </p:nvSpPr>
        <p:spPr>
          <a:xfrm flipH="1">
            <a:off x="2667000" y="3177949"/>
            <a:ext cx="1828800" cy="1446550"/>
          </a:xfrm>
          <a:prstGeom prst="rect">
            <a:avLst/>
          </a:prstGeom>
          <a:noFill/>
        </p:spPr>
        <p:txBody>
          <a:bodyPr wrap="square" rtlCol="0">
            <a:spAutoFit/>
          </a:bodyPr>
          <a:lstStyle/>
          <a:p>
            <a:r>
              <a:rPr lang="en-US" sz="800" dirty="0"/>
              <a:t>- Budget Line 1</a:t>
            </a:r>
          </a:p>
          <a:p>
            <a:r>
              <a:rPr lang="en-US" sz="800" dirty="0"/>
              <a:t>   - Program A</a:t>
            </a:r>
          </a:p>
          <a:p>
            <a:r>
              <a:rPr lang="en-US" sz="800" dirty="0"/>
              <a:t>      - Requirements 1 .. n</a:t>
            </a:r>
          </a:p>
          <a:p>
            <a:r>
              <a:rPr lang="en-US" sz="800" dirty="0"/>
              <a:t>         - Spend Plan Events 1.. n</a:t>
            </a:r>
          </a:p>
          <a:p>
            <a:r>
              <a:rPr lang="en-US" sz="800" dirty="0"/>
              <a:t>   - Program B</a:t>
            </a:r>
          </a:p>
          <a:p>
            <a:r>
              <a:rPr lang="en-US" sz="800" dirty="0"/>
              <a:t>      - Requirements 1 .. n</a:t>
            </a:r>
          </a:p>
          <a:p>
            <a:r>
              <a:rPr lang="en-US" sz="800" dirty="0"/>
              <a:t>         - Spend Plan Events 1.. n</a:t>
            </a:r>
          </a:p>
          <a:p>
            <a:r>
              <a:rPr lang="en-US" sz="800" dirty="0"/>
              <a:t>- Budget Line 2</a:t>
            </a:r>
          </a:p>
          <a:p>
            <a:r>
              <a:rPr lang="en-US" sz="800" dirty="0"/>
              <a:t>   - Program B</a:t>
            </a:r>
          </a:p>
          <a:p>
            <a:r>
              <a:rPr lang="en-US" sz="800" dirty="0"/>
              <a:t>      - Requirements 1 .. n</a:t>
            </a:r>
          </a:p>
          <a:p>
            <a:r>
              <a:rPr lang="en-US" sz="800" dirty="0"/>
              <a:t>         - Spend Plan Events 1.. n</a:t>
            </a:r>
          </a:p>
        </p:txBody>
      </p:sp>
      <p:sp>
        <p:nvSpPr>
          <p:cNvPr id="11" name="TextBox 10">
            <a:extLst>
              <a:ext uri="{FF2B5EF4-FFF2-40B4-BE49-F238E27FC236}">
                <a16:creationId xmlns:a16="http://schemas.microsoft.com/office/drawing/2014/main" id="{B7D63EAD-7BAF-7A0F-A856-58B2DFB35E52}"/>
              </a:ext>
            </a:extLst>
          </p:cNvPr>
          <p:cNvSpPr txBox="1"/>
          <p:nvPr/>
        </p:nvSpPr>
        <p:spPr>
          <a:xfrm>
            <a:off x="3880338" y="2834541"/>
            <a:ext cx="5035062" cy="261610"/>
          </a:xfrm>
          <a:prstGeom prst="rect">
            <a:avLst/>
          </a:prstGeom>
          <a:noFill/>
        </p:spPr>
        <p:txBody>
          <a:bodyPr wrap="square" rtlCol="0">
            <a:spAutoFit/>
          </a:bodyPr>
          <a:lstStyle/>
          <a:p>
            <a:r>
              <a:rPr lang="en-US" sz="1100" b="0" dirty="0">
                <a:solidFill>
                  <a:srgbClr val="333333"/>
                </a:solidFill>
                <a:effectLst/>
                <a:latin typeface="Helvetica Neue"/>
              </a:rPr>
              <a:t>Enables traceability of low-level requirements and spend plans to budget lines</a:t>
            </a:r>
            <a:endParaRPr lang="en-US" sz="1100" dirty="0"/>
          </a:p>
        </p:txBody>
      </p:sp>
      <p:sp>
        <p:nvSpPr>
          <p:cNvPr id="13" name="TextBox 12">
            <a:extLst>
              <a:ext uri="{FF2B5EF4-FFF2-40B4-BE49-F238E27FC236}">
                <a16:creationId xmlns:a16="http://schemas.microsoft.com/office/drawing/2014/main" id="{A82E29AC-169B-EE9A-0DC3-A1E15D342520}"/>
              </a:ext>
            </a:extLst>
          </p:cNvPr>
          <p:cNvSpPr txBox="1"/>
          <p:nvPr/>
        </p:nvSpPr>
        <p:spPr>
          <a:xfrm>
            <a:off x="4876800" y="3177949"/>
            <a:ext cx="3502325"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t>Without CCaR™ the ability to leverage this data is limited because of non-standardized data sets in spreadsheets.  </a:t>
            </a:r>
          </a:p>
          <a:p>
            <a:pPr algn="ctr"/>
            <a:endParaRPr lang="en-US" sz="1400" dirty="0"/>
          </a:p>
          <a:p>
            <a:pPr algn="ctr"/>
            <a:r>
              <a:rPr lang="en-US" sz="1400" dirty="0"/>
              <a:t>The requirement management, prioritization/ budget allocation, and forecasting capability do not reside in any other system of record</a:t>
            </a:r>
          </a:p>
        </p:txBody>
      </p:sp>
    </p:spTree>
    <p:extLst>
      <p:ext uri="{BB962C8B-B14F-4D97-AF65-F5344CB8AC3E}">
        <p14:creationId xmlns:p14="http://schemas.microsoft.com/office/powerpoint/2010/main" val="360654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 Placeholder 73">
            <a:extLst>
              <a:ext uri="{FF2B5EF4-FFF2-40B4-BE49-F238E27FC236}">
                <a16:creationId xmlns:a16="http://schemas.microsoft.com/office/drawing/2014/main" id="{DBA50DE8-C4C6-EC32-8FB9-A2800F445A39}"/>
              </a:ext>
            </a:extLst>
          </p:cNvPr>
          <p:cNvSpPr>
            <a:spLocks noGrp="1"/>
          </p:cNvSpPr>
          <p:nvPr>
            <p:ph type="body" sz="quarter" idx="10"/>
          </p:nvPr>
        </p:nvSpPr>
        <p:spPr>
          <a:xfrm>
            <a:off x="457200" y="1352550"/>
            <a:ext cx="8229600" cy="3429000"/>
          </a:xfrm>
        </p:spPr>
        <p:txBody>
          <a:bodyPr>
            <a:normAutofit fontScale="77500" lnSpcReduction="20000"/>
          </a:bodyPr>
          <a:lstStyle/>
          <a:p>
            <a:r>
              <a:rPr lang="en-US" dirty="0"/>
              <a:t>CCaR™ provides a standardized approach to requirements management and fills a critical capability gap not met by existing PPBE supporting systems</a:t>
            </a:r>
          </a:p>
          <a:p>
            <a:pPr lvl="1"/>
            <a:r>
              <a:rPr lang="en-US" dirty="0"/>
              <a:t>Budget/Budget Submission systems provide data at a high-level, but do not have backwards traceability to the underlying, lower-level requirements</a:t>
            </a:r>
          </a:p>
          <a:p>
            <a:pPr lvl="1"/>
            <a:r>
              <a:rPr lang="en-US" dirty="0"/>
              <a:t>Accounting ERPs track commitments, obligations and expenditures but do not tie back to the underlying, lower-level requirements nor do they forecast obligations and expenditures</a:t>
            </a:r>
          </a:p>
          <a:p>
            <a:endParaRPr lang="en-US" dirty="0"/>
          </a:p>
          <a:p>
            <a:r>
              <a:rPr lang="en-US" dirty="0"/>
              <a:t>CCaR™ provides a bottoms-up look at requirements, how requirements are forecasted to execute and how requirements are executing. CCaR™ answers questions that other systems can not</a:t>
            </a:r>
          </a:p>
          <a:p>
            <a:pPr lvl="1"/>
            <a:r>
              <a:rPr lang="en-US" dirty="0"/>
              <a:t>What requirements are unfunded in the current fiscal year?</a:t>
            </a:r>
          </a:p>
          <a:p>
            <a:pPr lvl="1"/>
            <a:r>
              <a:rPr lang="en-US" dirty="0"/>
              <a:t>What requirements are unfunded across the FYDP?</a:t>
            </a:r>
          </a:p>
          <a:p>
            <a:pPr lvl="1"/>
            <a:r>
              <a:rPr lang="en-US" dirty="0"/>
              <a:t>What requirements are unfunded if a Congressional mark reduces the requested amount for a specific budget line?</a:t>
            </a:r>
          </a:p>
          <a:p>
            <a:pPr lvl="1"/>
            <a:r>
              <a:rPr lang="en-US" dirty="0"/>
              <a:t>Under CRA, which requirements are new starts and shouldn’t be allotted CRA funding for execution?</a:t>
            </a:r>
          </a:p>
          <a:p>
            <a:pPr lvl="1"/>
            <a:r>
              <a:rPr lang="en-US" dirty="0"/>
              <a:t>What month is my program Procurement Budget forecasted to be ahead of the OSD Obligation execution goals?</a:t>
            </a:r>
          </a:p>
          <a:p>
            <a:pPr lvl="1"/>
            <a:r>
              <a:rPr lang="en-US" dirty="0"/>
              <a:t>What month is my program RDT&amp;E Budget forecasted to be ahead of the OSD Expenditure execution goals?</a:t>
            </a:r>
          </a:p>
          <a:p>
            <a:pPr lvl="1"/>
            <a:r>
              <a:rPr lang="en-US" dirty="0"/>
              <a:t>What is the forecasted unexecuted amount at month-end July that increases my INV-001 risk?</a:t>
            </a:r>
          </a:p>
          <a:p>
            <a:pPr lvl="1"/>
            <a:r>
              <a:rPr lang="en-US" dirty="0"/>
              <a:t>Are my actual Obligations behind or ahead of my Program/Organization’s spend plan?</a:t>
            </a:r>
          </a:p>
          <a:p>
            <a:pPr lvl="1"/>
            <a:r>
              <a:rPr lang="en-US" dirty="0"/>
              <a:t>Are my actual Expenditures behind or ahead of my Program/Organization’s spend plan?</a:t>
            </a:r>
          </a:p>
          <a:p>
            <a:pPr lvl="1"/>
            <a:endParaRPr lang="en-US" dirty="0"/>
          </a:p>
        </p:txBody>
      </p:sp>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Alignment to the DOD Data Strategy</a:t>
            </a:r>
          </a:p>
        </p:txBody>
      </p:sp>
      <p:sp>
        <p:nvSpPr>
          <p:cNvPr id="3" name="TextBox 2">
            <a:extLst>
              <a:ext uri="{FF2B5EF4-FFF2-40B4-BE49-F238E27FC236}">
                <a16:creationId xmlns:a16="http://schemas.microsoft.com/office/drawing/2014/main" id="{FC425946-C6C5-A169-49BF-D45F9AA58E8D}"/>
              </a:ext>
            </a:extLst>
          </p:cNvPr>
          <p:cNvSpPr txBox="1"/>
          <p:nvPr/>
        </p:nvSpPr>
        <p:spPr>
          <a:xfrm>
            <a:off x="533400" y="666750"/>
            <a:ext cx="7315200" cy="461665"/>
          </a:xfrm>
          <a:prstGeom prst="rect">
            <a:avLst/>
          </a:prstGeom>
          <a:noFill/>
        </p:spPr>
        <p:txBody>
          <a:bodyPr wrap="square" rtlCol="0">
            <a:spAutoFit/>
          </a:bodyPr>
          <a:lstStyle/>
          <a:p>
            <a:pPr algn="ctr"/>
            <a:r>
              <a:rPr lang="en-US" sz="1200" b="0" i="1" dirty="0">
                <a:solidFill>
                  <a:srgbClr val="333333"/>
                </a:solidFill>
                <a:effectLst/>
                <a:latin typeface="Helvetica Neue"/>
              </a:rPr>
              <a:t>“Data Collection – DoD must enable electronic collection of data at the point of</a:t>
            </a:r>
          </a:p>
          <a:p>
            <a:pPr algn="ctr"/>
            <a:r>
              <a:rPr lang="en-US" sz="1200" b="0" i="1" dirty="0">
                <a:solidFill>
                  <a:srgbClr val="333333"/>
                </a:solidFill>
                <a:effectLst/>
                <a:latin typeface="Helvetica Neue"/>
              </a:rPr>
              <a:t>creation and maintain the pedigree of that data at all times.”</a:t>
            </a:r>
            <a:endParaRPr lang="en-US" sz="1200" dirty="0"/>
          </a:p>
        </p:txBody>
      </p:sp>
      <p:sp>
        <p:nvSpPr>
          <p:cNvPr id="5" name="TextBox 4">
            <a:extLst>
              <a:ext uri="{FF2B5EF4-FFF2-40B4-BE49-F238E27FC236}">
                <a16:creationId xmlns:a16="http://schemas.microsoft.com/office/drawing/2014/main" id="{60D03FB0-4635-5F3A-F734-ED94555BCB60}"/>
              </a:ext>
            </a:extLst>
          </p:cNvPr>
          <p:cNvSpPr txBox="1"/>
          <p:nvPr/>
        </p:nvSpPr>
        <p:spPr>
          <a:xfrm>
            <a:off x="6172200" y="897582"/>
            <a:ext cx="947695" cy="184666"/>
          </a:xfrm>
          <a:prstGeom prst="rect">
            <a:avLst/>
          </a:prstGeom>
          <a:noFill/>
        </p:spPr>
        <p:txBody>
          <a:bodyPr wrap="none" rtlCol="0">
            <a:spAutoFit/>
          </a:bodyPr>
          <a:lstStyle/>
          <a:p>
            <a:r>
              <a:rPr lang="en-US" sz="600" dirty="0"/>
              <a:t>DOD 2020 Data Strategy</a:t>
            </a:r>
          </a:p>
        </p:txBody>
      </p:sp>
    </p:spTree>
    <p:extLst>
      <p:ext uri="{BB962C8B-B14F-4D97-AF65-F5344CB8AC3E}">
        <p14:creationId xmlns:p14="http://schemas.microsoft.com/office/powerpoint/2010/main" val="270678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 Placeholder 73">
            <a:extLst>
              <a:ext uri="{FF2B5EF4-FFF2-40B4-BE49-F238E27FC236}">
                <a16:creationId xmlns:a16="http://schemas.microsoft.com/office/drawing/2014/main" id="{DBA50DE8-C4C6-EC32-8FB9-A2800F445A39}"/>
              </a:ext>
            </a:extLst>
          </p:cNvPr>
          <p:cNvSpPr>
            <a:spLocks noGrp="1"/>
          </p:cNvSpPr>
          <p:nvPr>
            <p:ph type="body" sz="quarter" idx="10"/>
          </p:nvPr>
        </p:nvSpPr>
        <p:spPr>
          <a:xfrm>
            <a:off x="457200" y="1352550"/>
            <a:ext cx="8229600" cy="3429000"/>
          </a:xfrm>
        </p:spPr>
        <p:txBody>
          <a:bodyPr>
            <a:normAutofit lnSpcReduction="10000"/>
          </a:bodyPr>
          <a:lstStyle/>
          <a:p>
            <a:r>
              <a:rPr lang="en-US" dirty="0"/>
              <a:t>CCaR™ data is currently being shared with Advana through systems acquisition data sources from the Air Force, Space Force and Army</a:t>
            </a:r>
          </a:p>
          <a:p>
            <a:r>
              <a:rPr lang="en-US" dirty="0"/>
              <a:t>CCaR™ data is used for the generation of Air Force and Space Force Selected Acquisition Reports (SARs) that are provided to Congress</a:t>
            </a:r>
          </a:p>
          <a:p>
            <a:r>
              <a:rPr lang="en-US" dirty="0"/>
              <a:t>CCaR™ can be leveraged to support the Commission on PPBE Reform Recommendations </a:t>
            </a:r>
          </a:p>
          <a:p>
            <a:pPr lvl="1"/>
            <a:r>
              <a:rPr lang="en-US" dirty="0"/>
              <a:t>Recommendation #21 - Strengthen Governance for DoD Business Systems</a:t>
            </a:r>
          </a:p>
          <a:p>
            <a:pPr lvl="1"/>
            <a:r>
              <a:rPr lang="en-US" dirty="0"/>
              <a:t>Recommendation #26 - Streamline Processes and Improve Analytic Capabilities</a:t>
            </a:r>
          </a:p>
          <a:p>
            <a:r>
              <a:rPr lang="en-US" dirty="0"/>
              <a:t>Organizations using CCaR™ have a historic documentation of their requirements management actions performed in CCaR™ which supports DoD Financial Improvement and Audit Readiness (FIAR) traceability of budget expenditures to Program/Organization requirements</a:t>
            </a:r>
          </a:p>
        </p:txBody>
      </p:sp>
      <p:sp>
        <p:nvSpPr>
          <p:cNvPr id="2" name="Title 1">
            <a:extLst>
              <a:ext uri="{FF2B5EF4-FFF2-40B4-BE49-F238E27FC236}">
                <a16:creationId xmlns:a16="http://schemas.microsoft.com/office/drawing/2014/main" id="{27A79059-2C8A-A18D-9A33-24A8482A016F}"/>
              </a:ext>
            </a:extLst>
          </p:cNvPr>
          <p:cNvSpPr>
            <a:spLocks noGrp="1"/>
          </p:cNvSpPr>
          <p:nvPr>
            <p:ph type="title"/>
          </p:nvPr>
        </p:nvSpPr>
        <p:spPr>
          <a:xfrm>
            <a:off x="457200" y="110003"/>
            <a:ext cx="8229600" cy="480547"/>
          </a:xfrm>
        </p:spPr>
        <p:txBody>
          <a:bodyPr>
            <a:normAutofit/>
          </a:bodyPr>
          <a:lstStyle/>
          <a:p>
            <a:r>
              <a:rPr lang="en-US" dirty="0"/>
              <a:t>CCaR™ Alignment to the DOD Data Strategy</a:t>
            </a:r>
          </a:p>
        </p:txBody>
      </p:sp>
      <p:sp>
        <p:nvSpPr>
          <p:cNvPr id="5" name="TextBox 4">
            <a:extLst>
              <a:ext uri="{FF2B5EF4-FFF2-40B4-BE49-F238E27FC236}">
                <a16:creationId xmlns:a16="http://schemas.microsoft.com/office/drawing/2014/main" id="{C3819562-6128-EF7A-52CC-71C002FB7E80}"/>
              </a:ext>
            </a:extLst>
          </p:cNvPr>
          <p:cNvSpPr txBox="1"/>
          <p:nvPr/>
        </p:nvSpPr>
        <p:spPr>
          <a:xfrm>
            <a:off x="533400" y="666750"/>
            <a:ext cx="7315200" cy="461665"/>
          </a:xfrm>
          <a:prstGeom prst="rect">
            <a:avLst/>
          </a:prstGeom>
          <a:noFill/>
        </p:spPr>
        <p:txBody>
          <a:bodyPr wrap="square" rtlCol="0">
            <a:spAutoFit/>
          </a:bodyPr>
          <a:lstStyle/>
          <a:p>
            <a:pPr algn="ctr"/>
            <a:r>
              <a:rPr lang="en-US" sz="1200" b="0" i="1" dirty="0">
                <a:solidFill>
                  <a:srgbClr val="333333"/>
                </a:solidFill>
                <a:effectLst/>
                <a:latin typeface="Helvetica Neue"/>
              </a:rPr>
              <a:t>“Data Collection – DoD must enable electronic collection of data at the point of</a:t>
            </a:r>
          </a:p>
          <a:p>
            <a:pPr algn="ctr"/>
            <a:r>
              <a:rPr lang="en-US" sz="1200" b="0" i="1" dirty="0">
                <a:solidFill>
                  <a:srgbClr val="333333"/>
                </a:solidFill>
                <a:effectLst/>
                <a:latin typeface="Helvetica Neue"/>
              </a:rPr>
              <a:t>creation and maintain the pedigree of that data at all times.”</a:t>
            </a:r>
            <a:endParaRPr lang="en-US" sz="1200" dirty="0"/>
          </a:p>
        </p:txBody>
      </p:sp>
      <p:sp>
        <p:nvSpPr>
          <p:cNvPr id="6" name="TextBox 5">
            <a:extLst>
              <a:ext uri="{FF2B5EF4-FFF2-40B4-BE49-F238E27FC236}">
                <a16:creationId xmlns:a16="http://schemas.microsoft.com/office/drawing/2014/main" id="{F18CA535-55D6-FC22-3CE6-4AB0C2118A0A}"/>
              </a:ext>
            </a:extLst>
          </p:cNvPr>
          <p:cNvSpPr txBox="1"/>
          <p:nvPr/>
        </p:nvSpPr>
        <p:spPr>
          <a:xfrm>
            <a:off x="6172200" y="897582"/>
            <a:ext cx="947695" cy="184666"/>
          </a:xfrm>
          <a:prstGeom prst="rect">
            <a:avLst/>
          </a:prstGeom>
          <a:noFill/>
        </p:spPr>
        <p:txBody>
          <a:bodyPr wrap="none" rtlCol="0">
            <a:spAutoFit/>
          </a:bodyPr>
          <a:lstStyle/>
          <a:p>
            <a:r>
              <a:rPr lang="en-US" sz="600" dirty="0"/>
              <a:t>DOD 2020 Data Strategy</a:t>
            </a:r>
          </a:p>
        </p:txBody>
      </p:sp>
    </p:spTree>
    <p:extLst>
      <p:ext uri="{BB962C8B-B14F-4D97-AF65-F5344CB8AC3E}">
        <p14:creationId xmlns:p14="http://schemas.microsoft.com/office/powerpoint/2010/main" val="59154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8331b18d-2d87-48ef-a35f-ac8818ebf9b4}" enabled="0" method="" siteId="{8331b18d-2d87-48ef-a35f-ac8818ebf9b4}" removed="1"/>
  <clbl:label id="{b3c1fb21-8e47-4336-ab87-b51570c6ef08}" enabled="0" method="" siteId="{b3c1fb21-8e47-4336-ab87-b51570c6ef08}" removed="1"/>
</clbl:labelList>
</file>

<file path=docProps/app.xml><?xml version="1.0" encoding="utf-8"?>
<Properties xmlns="http://schemas.openxmlformats.org/officeDocument/2006/extended-properties" xmlns:vt="http://schemas.openxmlformats.org/officeDocument/2006/docPropsVTypes">
  <Template>AQ Presentation</Template>
  <TotalTime>0</TotalTime>
  <Words>3709</Words>
  <Application>Microsoft Office PowerPoint</Application>
  <PresentationFormat>On-screen Show (16:9)</PresentationFormat>
  <Paragraphs>378</Paragraphs>
  <Slides>27</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27</vt:i4>
      </vt:variant>
    </vt:vector>
  </HeadingPairs>
  <TitlesOfParts>
    <vt:vector size="43" baseType="lpstr">
      <vt:lpstr>Arial</vt:lpstr>
      <vt:lpstr>Calibri</vt:lpstr>
      <vt:lpstr>Courier New</vt:lpstr>
      <vt:lpstr>Franklin Gothic Medium</vt:lpstr>
      <vt:lpstr>Futura LT Book</vt:lpstr>
      <vt:lpstr>Garamond</vt:lpstr>
      <vt:lpstr>Helvetica Neue</vt:lpstr>
      <vt:lpstr>Mission Gothic Regular</vt:lpstr>
      <vt:lpstr>Nexa Bold</vt:lpstr>
      <vt:lpstr>Open Sans</vt:lpstr>
      <vt:lpstr>Open Sans Light</vt:lpstr>
      <vt:lpstr>Raleway</vt:lpstr>
      <vt:lpstr>Sketch Rockwell</vt:lpstr>
      <vt:lpstr>Wingdings</vt:lpstr>
      <vt:lpstr>Office Theme</vt:lpstr>
      <vt:lpstr>Custom Design</vt:lpstr>
      <vt:lpstr>PowerPoint Presentation</vt:lpstr>
      <vt:lpstr>Integrated Data Services (IDS) Overview</vt:lpstr>
      <vt:lpstr>Integrated Data Services</vt:lpstr>
      <vt:lpstr>CCaR™ Overview</vt:lpstr>
      <vt:lpstr>CCaR™ Overview</vt:lpstr>
      <vt:lpstr>CCaR™ Overview – Challenge -- Solution -- Results</vt:lpstr>
      <vt:lpstr>CCaR™ Requirements Management</vt:lpstr>
      <vt:lpstr>CCaR™ Alignment to the DOD Data Strategy</vt:lpstr>
      <vt:lpstr>CCaR™ Alignment to the DOD Data Strategy</vt:lpstr>
      <vt:lpstr>CCaR™ Manages Requirements for Programs Below the Budget Line </vt:lpstr>
      <vt:lpstr>CCaR™ Overview</vt:lpstr>
      <vt:lpstr>CCaR™ Roadmap</vt:lpstr>
      <vt:lpstr>PMRT Overview</vt:lpstr>
      <vt:lpstr>PMRT Overview - Core Applications</vt:lpstr>
      <vt:lpstr>PMRT Overview – PMRT EA</vt:lpstr>
      <vt:lpstr>PMRT Roadmap</vt:lpstr>
      <vt:lpstr>PowerPoint Presentation</vt:lpstr>
      <vt:lpstr>CCaR™ Roadmap</vt:lpstr>
      <vt:lpstr>CCaR™ PPBE Touchpoints</vt:lpstr>
      <vt:lpstr>CCaR™ Processes</vt:lpstr>
      <vt:lpstr>CCaR™ Requirements Management</vt:lpstr>
      <vt:lpstr>CCaR™ – Budgeting</vt:lpstr>
      <vt:lpstr>CCaR™ – Spend Plans/Forecasting</vt:lpstr>
      <vt:lpstr>CCaR™ – Budget Execution</vt:lpstr>
      <vt:lpstr>CCaR™ – Contracts Management</vt:lpstr>
      <vt:lpstr>CCaR™ – Financial Reconciliation</vt:lpstr>
      <vt:lpstr>CCaR™ – Reporting and Data Analytics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2021-11-18T18:15:05Z</dcterms:created>
  <dcterms:modified xsi:type="dcterms:W3CDTF">2024-07-12T20:37:52Z</dcterms:modified>
</cp:coreProperties>
</file>