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4" r:id="rId6"/>
    <p:sldMasterId id="2147483662" r:id="rId7"/>
    <p:sldMasterId id="2147483676" r:id="rId8"/>
    <p:sldMasterId id="2147483691" r:id="rId9"/>
    <p:sldMasterId id="2147483702" r:id="rId10"/>
    <p:sldMasterId id="2147483729" r:id="rId11"/>
  </p:sldMasterIdLst>
  <p:notesMasterIdLst>
    <p:notesMasterId r:id="rId41"/>
  </p:notesMasterIdLst>
  <p:sldIdLst>
    <p:sldId id="291" r:id="rId12"/>
    <p:sldId id="3480" r:id="rId13"/>
    <p:sldId id="3476" r:id="rId14"/>
    <p:sldId id="273" r:id="rId15"/>
    <p:sldId id="277" r:id="rId16"/>
    <p:sldId id="271" r:id="rId17"/>
    <p:sldId id="3477" r:id="rId18"/>
    <p:sldId id="3460" r:id="rId19"/>
    <p:sldId id="3461" r:id="rId20"/>
    <p:sldId id="3462" r:id="rId21"/>
    <p:sldId id="3474" r:id="rId22"/>
    <p:sldId id="3465" r:id="rId23"/>
    <p:sldId id="3473" r:id="rId24"/>
    <p:sldId id="3475" r:id="rId25"/>
    <p:sldId id="3464" r:id="rId26"/>
    <p:sldId id="3478" r:id="rId27"/>
    <p:sldId id="455" r:id="rId28"/>
    <p:sldId id="461" r:id="rId29"/>
    <p:sldId id="302" r:id="rId30"/>
    <p:sldId id="458" r:id="rId31"/>
    <p:sldId id="457" r:id="rId32"/>
    <p:sldId id="3479" r:id="rId33"/>
    <p:sldId id="325" r:id="rId34"/>
    <p:sldId id="329" r:id="rId35"/>
    <p:sldId id="328" r:id="rId36"/>
    <p:sldId id="3481" r:id="rId37"/>
    <p:sldId id="341" r:id="rId38"/>
    <p:sldId id="3482" r:id="rId39"/>
    <p:sldId id="266"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954A0"/>
    <a:srgbClr val="0E3655"/>
    <a:srgbClr val="FBBD1F"/>
    <a:srgbClr val="918036"/>
    <a:srgbClr val="062946"/>
    <a:srgbClr val="1CC220"/>
    <a:srgbClr val="58D426"/>
    <a:srgbClr val="6FDC1E"/>
    <a:srgbClr val="84E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45885-4E5D-40F2-A74D-3E1EE492E7DE}" v="18" dt="2024-06-13T18:56:00.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5" autoAdjust="0"/>
    <p:restoredTop sz="63321" autoAdjust="0"/>
  </p:normalViewPr>
  <p:slideViewPr>
    <p:cSldViewPr snapToGrid="0">
      <p:cViewPr varScale="1">
        <p:scale>
          <a:sx n="70" d="100"/>
          <a:sy n="70" d="100"/>
        </p:scale>
        <p:origin x="2208"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5/10/relationships/revisionInfo" Target="revisionInfo.xml"/><Relationship Id="rId20" Type="http://schemas.openxmlformats.org/officeDocument/2006/relationships/slide" Target="slides/slide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34-49DA-8EEE-55FB129D08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B6-4E87-A366-DBF1E050D1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9B6-4E87-A366-DBF1E050D17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5734-49DA-8EEE-55FB129D08C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9B6-4E87-A366-DBF1E050D171}"/>
              </c:ext>
            </c:extLst>
          </c:dPt>
          <c:dLbls>
            <c:dLbl>
              <c:idx val="0"/>
              <c:layout>
                <c:manualLayout>
                  <c:x val="6.6551352019544596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734-49DA-8EEE-55FB129D08C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OCO</c:v>
                </c:pt>
                <c:pt idx="1">
                  <c:v>RDT&amp;E</c:v>
                </c:pt>
                <c:pt idx="2">
                  <c:v>PROC</c:v>
                </c:pt>
                <c:pt idx="3">
                  <c:v>O&amp;M - Civ Pay</c:v>
                </c:pt>
                <c:pt idx="4">
                  <c:v>O&amp;M - Non Pay</c:v>
                </c:pt>
              </c:strCache>
            </c:strRef>
          </c:cat>
          <c:val>
            <c:numRef>
              <c:f>Sheet1!$B$2:$B$6</c:f>
              <c:numCache>
                <c:formatCode>General</c:formatCode>
                <c:ptCount val="5"/>
                <c:pt idx="0">
                  <c:v>2</c:v>
                </c:pt>
                <c:pt idx="1">
                  <c:v>12</c:v>
                </c:pt>
                <c:pt idx="2">
                  <c:v>6</c:v>
                </c:pt>
                <c:pt idx="3">
                  <c:v>32</c:v>
                </c:pt>
                <c:pt idx="4">
                  <c:v>48</c:v>
                </c:pt>
              </c:numCache>
            </c:numRef>
          </c:val>
          <c:extLst>
            <c:ext xmlns:c16="http://schemas.microsoft.com/office/drawing/2014/chart" uri="{C3380CC4-5D6E-409C-BE32-E72D297353CC}">
              <c16:uniqueId val="{00000000-5734-49DA-8EEE-55FB129D08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'[TLMS Added Cost (4-4-24).xlsx]Sheet1'!$B$74</c:f>
              <c:strCache>
                <c:ptCount val="1"/>
                <c:pt idx="0">
                  <c:v>Cost without TLMS</c:v>
                </c:pt>
              </c:strCache>
            </c:strRef>
          </c:tx>
          <c:spPr>
            <a:solidFill>
              <a:schemeClr val="accent1">
                <a:lumMod val="40000"/>
                <a:lumOff val="60000"/>
              </a:schemeClr>
            </a:solidFill>
            <a:ln>
              <a:noFill/>
            </a:ln>
            <a:effectLst/>
          </c:spPr>
          <c:invertIfNegative val="0"/>
          <c:cat>
            <c:numRef>
              <c:f>'[TLMS Added Cost (4-4-24).xlsx]Sheet1'!$C$73:$F$73</c:f>
              <c:numCache>
                <c:formatCode>General</c:formatCode>
                <c:ptCount val="4"/>
                <c:pt idx="0">
                  <c:v>2025</c:v>
                </c:pt>
                <c:pt idx="1">
                  <c:v>2026</c:v>
                </c:pt>
                <c:pt idx="2">
                  <c:v>2027</c:v>
                </c:pt>
                <c:pt idx="3">
                  <c:v>2028</c:v>
                </c:pt>
              </c:numCache>
            </c:numRef>
          </c:cat>
          <c:val>
            <c:numRef>
              <c:f>'[TLMS Added Cost (4-4-24).xlsx]Sheet1'!$C$74:$F$74</c:f>
              <c:numCache>
                <c:formatCode>_("$"* #,##0_);_("$"* \(#,##0\);_("$"* "-"??_);_(@_)</c:formatCode>
                <c:ptCount val="4"/>
                <c:pt idx="0">
                  <c:v>268447.84250700002</c:v>
                </c:pt>
                <c:pt idx="1">
                  <c:v>280279.21935714001</c:v>
                </c:pt>
                <c:pt idx="2">
                  <c:v>284500.02577114082</c:v>
                </c:pt>
                <c:pt idx="3">
                  <c:v>287253.98628656362</c:v>
                </c:pt>
              </c:numCache>
            </c:numRef>
          </c:val>
          <c:extLst>
            <c:ext xmlns:c16="http://schemas.microsoft.com/office/drawing/2014/chart" uri="{C3380CC4-5D6E-409C-BE32-E72D297353CC}">
              <c16:uniqueId val="{00000000-3AB5-4B94-B06A-C3B35F512A5B}"/>
            </c:ext>
          </c:extLst>
        </c:ser>
        <c:dLbls>
          <c:showLegendKey val="0"/>
          <c:showVal val="0"/>
          <c:showCatName val="0"/>
          <c:showSerName val="0"/>
          <c:showPercent val="0"/>
          <c:showBubbleSize val="0"/>
        </c:dLbls>
        <c:gapWidth val="150"/>
        <c:overlap val="100"/>
        <c:axId val="1644537200"/>
        <c:axId val="1643124416"/>
        <c:extLst>
          <c:ext xmlns:c15="http://schemas.microsoft.com/office/drawing/2012/chart" uri="{02D57815-91ED-43cb-92C2-25804820EDAC}">
            <c15:filteredBarSeries>
              <c15:ser>
                <c:idx val="1"/>
                <c:order val="1"/>
                <c:tx>
                  <c:strRef>
                    <c:extLst>
                      <c:ext uri="{02D57815-91ED-43cb-92C2-25804820EDAC}">
                        <c15:formulaRef>
                          <c15:sqref>'[TLMS Added Cost (4-4-24).xlsx]Sheet1'!$B$75</c15:sqref>
                        </c15:formulaRef>
                      </c:ext>
                    </c:extLst>
                    <c:strCache>
                      <c:ptCount val="1"/>
                      <c:pt idx="0">
                        <c:v>Additional Cost of TLMS</c:v>
                      </c:pt>
                    </c:strCache>
                  </c:strRef>
                </c:tx>
                <c:spPr>
                  <a:solidFill>
                    <a:srgbClr val="FF0000"/>
                  </a:solidFill>
                  <a:ln>
                    <a:noFill/>
                  </a:ln>
                  <a:effectLst/>
                </c:spPr>
                <c:invertIfNegative val="0"/>
                <c:cat>
                  <c:numRef>
                    <c:extLst>
                      <c:ext uri="{02D57815-91ED-43cb-92C2-25804820EDAC}">
                        <c15:formulaRef>
                          <c15:sqref>'[TLMS Added Cost (4-4-24).xlsx]Sheet1'!$C$73:$F$73</c15:sqref>
                        </c15:formulaRef>
                      </c:ext>
                    </c:extLst>
                    <c:numCache>
                      <c:formatCode>General</c:formatCode>
                      <c:ptCount val="4"/>
                      <c:pt idx="0">
                        <c:v>2025</c:v>
                      </c:pt>
                      <c:pt idx="1">
                        <c:v>2026</c:v>
                      </c:pt>
                      <c:pt idx="2">
                        <c:v>2027</c:v>
                      </c:pt>
                      <c:pt idx="3">
                        <c:v>2028</c:v>
                      </c:pt>
                    </c:numCache>
                  </c:numRef>
                </c:cat>
                <c:val>
                  <c:numRef>
                    <c:extLst>
                      <c:ext uri="{02D57815-91ED-43cb-92C2-25804820EDAC}">
                        <c15:formulaRef>
                          <c15:sqref>'[TLMS Added Cost (4-4-24).xlsx]Sheet1'!$C$75:$F$75</c15:sqref>
                        </c15:formulaRef>
                      </c:ext>
                    </c:extLst>
                    <c:numCache>
                      <c:formatCode>_("$"* #,##0_);_("$"* \(#,##0\);_("$"* "-"??_);_(@_)</c:formatCode>
                      <c:ptCount val="4"/>
                      <c:pt idx="0">
                        <c:v>31831.157492999999</c:v>
                      </c:pt>
                      <c:pt idx="1">
                        <c:v>32467.780642859998</c:v>
                      </c:pt>
                      <c:pt idx="2">
                        <c:v>33001.974228859202</c:v>
                      </c:pt>
                      <c:pt idx="3">
                        <c:v>33662.013713436376</c:v>
                      </c:pt>
                    </c:numCache>
                  </c:numRef>
                </c:val>
                <c:extLst>
                  <c:ext xmlns:c16="http://schemas.microsoft.com/office/drawing/2014/chart" uri="{C3380CC4-5D6E-409C-BE32-E72D297353CC}">
                    <c16:uniqueId val="{00000002-3AB5-4B94-B06A-C3B35F512A5B}"/>
                  </c:ext>
                </c:extLst>
              </c15:ser>
            </c15:filteredBarSeries>
          </c:ext>
        </c:extLst>
      </c:barChart>
      <c:lineChart>
        <c:grouping val="stacked"/>
        <c:varyColors val="0"/>
        <c:ser>
          <c:idx val="2"/>
          <c:order val="2"/>
          <c:tx>
            <c:strRef>
              <c:f>'[TLMS Added Cost (4-4-24).xlsx]Sheet1'!$B$76</c:f>
              <c:strCache>
                <c:ptCount val="1"/>
                <c:pt idx="0">
                  <c:v>Programmed Civilian Pay</c:v>
                </c:pt>
              </c:strCache>
            </c:strRef>
          </c:tx>
          <c:spPr>
            <a:ln w="28575"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cat>
            <c:numRef>
              <c:f>'[TLMS Added Cost (4-4-24).xlsx]Sheet1'!$C$73:$F$73</c:f>
              <c:numCache>
                <c:formatCode>General</c:formatCode>
                <c:ptCount val="4"/>
                <c:pt idx="0">
                  <c:v>2025</c:v>
                </c:pt>
                <c:pt idx="1">
                  <c:v>2026</c:v>
                </c:pt>
                <c:pt idx="2">
                  <c:v>2027</c:v>
                </c:pt>
                <c:pt idx="3">
                  <c:v>2028</c:v>
                </c:pt>
              </c:numCache>
            </c:numRef>
          </c:cat>
          <c:val>
            <c:numRef>
              <c:f>'[TLMS Added Cost (4-4-24).xlsx]Sheet1'!$C$76:$F$76</c:f>
              <c:numCache>
                <c:formatCode>_("$"* #,##0_);_("$"* \(#,##0\);_("$"* "-"??_);_(@_)</c:formatCode>
                <c:ptCount val="4"/>
                <c:pt idx="0">
                  <c:v>238003</c:v>
                </c:pt>
                <c:pt idx="1">
                  <c:v>252536.24</c:v>
                </c:pt>
                <c:pt idx="2">
                  <c:v>257415.23019999999</c:v>
                </c:pt>
                <c:pt idx="3">
                  <c:v>266870.87601820001</c:v>
                </c:pt>
              </c:numCache>
            </c:numRef>
          </c:val>
          <c:smooth val="0"/>
          <c:extLst>
            <c:ext xmlns:c16="http://schemas.microsoft.com/office/drawing/2014/chart" uri="{C3380CC4-5D6E-409C-BE32-E72D297353CC}">
              <c16:uniqueId val="{00000001-3AB5-4B94-B06A-C3B35F512A5B}"/>
            </c:ext>
          </c:extLst>
        </c:ser>
        <c:dLbls>
          <c:showLegendKey val="0"/>
          <c:showVal val="0"/>
          <c:showCatName val="0"/>
          <c:showSerName val="0"/>
          <c:showPercent val="0"/>
          <c:showBubbleSize val="0"/>
        </c:dLbls>
        <c:marker val="1"/>
        <c:smooth val="0"/>
        <c:axId val="1644537200"/>
        <c:axId val="1643124416"/>
      </c:lineChart>
      <c:catAx>
        <c:axId val="164453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43124416"/>
        <c:crosses val="autoZero"/>
        <c:auto val="1"/>
        <c:lblAlgn val="ctr"/>
        <c:lblOffset val="100"/>
        <c:noMultiLvlLbl val="0"/>
      </c:catAx>
      <c:valAx>
        <c:axId val="1643124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a:t>Civilian Pay ($K)</a:t>
                </a:r>
              </a:p>
            </c:rich>
          </c:tx>
          <c:layout>
            <c:manualLayout>
              <c:xMode val="edge"/>
              <c:yMode val="edge"/>
              <c:x val="1.3172206022982561E-2"/>
              <c:y val="0.4018965533113180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44537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'[TLMS Added Cost (4-4-24).xlsx]Sheet1'!$B$74</c:f>
              <c:strCache>
                <c:ptCount val="1"/>
                <c:pt idx="0">
                  <c:v>Cost without TLMS</c:v>
                </c:pt>
              </c:strCache>
            </c:strRef>
          </c:tx>
          <c:spPr>
            <a:solidFill>
              <a:schemeClr val="accent1">
                <a:lumMod val="40000"/>
                <a:lumOff val="60000"/>
              </a:schemeClr>
            </a:solidFill>
            <a:ln>
              <a:noFill/>
            </a:ln>
            <a:effectLst/>
          </c:spPr>
          <c:invertIfNegative val="0"/>
          <c:cat>
            <c:numRef>
              <c:f>'[TLMS Added Cost (4-4-24).xlsx]Sheet1'!$C$73:$F$73</c:f>
              <c:numCache>
                <c:formatCode>General</c:formatCode>
                <c:ptCount val="4"/>
                <c:pt idx="0">
                  <c:v>2025</c:v>
                </c:pt>
                <c:pt idx="1">
                  <c:v>2026</c:v>
                </c:pt>
                <c:pt idx="2">
                  <c:v>2027</c:v>
                </c:pt>
                <c:pt idx="3">
                  <c:v>2028</c:v>
                </c:pt>
              </c:numCache>
            </c:numRef>
          </c:cat>
          <c:val>
            <c:numRef>
              <c:f>'[TLMS Added Cost (4-4-24).xlsx]Sheet1'!$C$74:$F$74</c:f>
              <c:numCache>
                <c:formatCode>_("$"* #,##0_);_("$"* \(#,##0\);_("$"* "-"??_);_(@_)</c:formatCode>
                <c:ptCount val="4"/>
                <c:pt idx="0">
                  <c:v>268447.84250700002</c:v>
                </c:pt>
                <c:pt idx="1">
                  <c:v>280279.21935714001</c:v>
                </c:pt>
                <c:pt idx="2">
                  <c:v>284500.02577114082</c:v>
                </c:pt>
                <c:pt idx="3">
                  <c:v>287253.98628656362</c:v>
                </c:pt>
              </c:numCache>
            </c:numRef>
          </c:val>
          <c:extLst>
            <c:ext xmlns:c16="http://schemas.microsoft.com/office/drawing/2014/chart" uri="{C3380CC4-5D6E-409C-BE32-E72D297353CC}">
              <c16:uniqueId val="{00000000-ABAB-45E1-B881-01A8C74F77EF}"/>
            </c:ext>
          </c:extLst>
        </c:ser>
        <c:ser>
          <c:idx val="1"/>
          <c:order val="1"/>
          <c:tx>
            <c:strRef>
              <c:f>'[TLMS Added Cost (4-4-24).xlsx]Sheet1'!$B$75</c:f>
              <c:strCache>
                <c:ptCount val="1"/>
                <c:pt idx="0">
                  <c:v>Additional Cost of TLMS</c:v>
                </c:pt>
              </c:strCache>
            </c:strRef>
          </c:tx>
          <c:spPr>
            <a:solidFill>
              <a:srgbClr val="FF0000"/>
            </a:solidFill>
            <a:ln>
              <a:noFill/>
            </a:ln>
            <a:effectLst/>
          </c:spPr>
          <c:invertIfNegative val="0"/>
          <c:cat>
            <c:numRef>
              <c:f>'[TLMS Added Cost (4-4-24).xlsx]Sheet1'!$C$73:$F$73</c:f>
              <c:numCache>
                <c:formatCode>General</c:formatCode>
                <c:ptCount val="4"/>
                <c:pt idx="0">
                  <c:v>2025</c:v>
                </c:pt>
                <c:pt idx="1">
                  <c:v>2026</c:v>
                </c:pt>
                <c:pt idx="2">
                  <c:v>2027</c:v>
                </c:pt>
                <c:pt idx="3">
                  <c:v>2028</c:v>
                </c:pt>
              </c:numCache>
            </c:numRef>
          </c:cat>
          <c:val>
            <c:numRef>
              <c:f>'[TLMS Added Cost (4-4-24).xlsx]Sheet1'!$C$75:$F$75</c:f>
              <c:numCache>
                <c:formatCode>_("$"* #,##0_);_("$"* \(#,##0\);_("$"* "-"??_);_(@_)</c:formatCode>
                <c:ptCount val="4"/>
                <c:pt idx="0">
                  <c:v>31831.157492999999</c:v>
                </c:pt>
                <c:pt idx="1">
                  <c:v>32467.780642859998</c:v>
                </c:pt>
                <c:pt idx="2">
                  <c:v>33001.974228859202</c:v>
                </c:pt>
                <c:pt idx="3">
                  <c:v>33662.013713436376</c:v>
                </c:pt>
              </c:numCache>
            </c:numRef>
          </c:val>
          <c:extLst>
            <c:ext xmlns:c16="http://schemas.microsoft.com/office/drawing/2014/chart" uri="{C3380CC4-5D6E-409C-BE32-E72D297353CC}">
              <c16:uniqueId val="{00000001-ABAB-45E1-B881-01A8C74F77EF}"/>
            </c:ext>
          </c:extLst>
        </c:ser>
        <c:dLbls>
          <c:showLegendKey val="0"/>
          <c:showVal val="0"/>
          <c:showCatName val="0"/>
          <c:showSerName val="0"/>
          <c:showPercent val="0"/>
          <c:showBubbleSize val="0"/>
        </c:dLbls>
        <c:gapWidth val="150"/>
        <c:overlap val="100"/>
        <c:axId val="1644537200"/>
        <c:axId val="1643124416"/>
      </c:barChart>
      <c:lineChart>
        <c:grouping val="stacked"/>
        <c:varyColors val="0"/>
        <c:ser>
          <c:idx val="2"/>
          <c:order val="2"/>
          <c:tx>
            <c:strRef>
              <c:f>'[TLMS Added Cost (4-4-24).xlsx]Sheet1'!$B$76</c:f>
              <c:strCache>
                <c:ptCount val="1"/>
                <c:pt idx="0">
                  <c:v>Programmed Civilian Pay</c:v>
                </c:pt>
              </c:strCache>
            </c:strRef>
          </c:tx>
          <c:spPr>
            <a:ln w="28575"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cat>
            <c:numRef>
              <c:f>'[TLMS Added Cost (4-4-24).xlsx]Sheet1'!$C$73:$F$73</c:f>
              <c:numCache>
                <c:formatCode>General</c:formatCode>
                <c:ptCount val="4"/>
                <c:pt idx="0">
                  <c:v>2025</c:v>
                </c:pt>
                <c:pt idx="1">
                  <c:v>2026</c:v>
                </c:pt>
                <c:pt idx="2">
                  <c:v>2027</c:v>
                </c:pt>
                <c:pt idx="3">
                  <c:v>2028</c:v>
                </c:pt>
              </c:numCache>
            </c:numRef>
          </c:cat>
          <c:val>
            <c:numRef>
              <c:f>'[TLMS Added Cost (4-4-24).xlsx]Sheet1'!$C$76:$F$76</c:f>
              <c:numCache>
                <c:formatCode>_("$"* #,##0_);_("$"* \(#,##0\);_("$"* "-"??_);_(@_)</c:formatCode>
                <c:ptCount val="4"/>
                <c:pt idx="0">
                  <c:v>238003</c:v>
                </c:pt>
                <c:pt idx="1">
                  <c:v>252536.24</c:v>
                </c:pt>
                <c:pt idx="2">
                  <c:v>257415.23019999999</c:v>
                </c:pt>
                <c:pt idx="3">
                  <c:v>266870.87601820001</c:v>
                </c:pt>
              </c:numCache>
            </c:numRef>
          </c:val>
          <c:smooth val="0"/>
          <c:extLst>
            <c:ext xmlns:c16="http://schemas.microsoft.com/office/drawing/2014/chart" uri="{C3380CC4-5D6E-409C-BE32-E72D297353CC}">
              <c16:uniqueId val="{00000002-ABAB-45E1-B881-01A8C74F77EF}"/>
            </c:ext>
          </c:extLst>
        </c:ser>
        <c:dLbls>
          <c:showLegendKey val="0"/>
          <c:showVal val="0"/>
          <c:showCatName val="0"/>
          <c:showSerName val="0"/>
          <c:showPercent val="0"/>
          <c:showBubbleSize val="0"/>
        </c:dLbls>
        <c:marker val="1"/>
        <c:smooth val="0"/>
        <c:axId val="1644537200"/>
        <c:axId val="1643124416"/>
      </c:lineChart>
      <c:catAx>
        <c:axId val="164453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43124416"/>
        <c:crosses val="autoZero"/>
        <c:auto val="1"/>
        <c:lblAlgn val="ctr"/>
        <c:lblOffset val="100"/>
        <c:noMultiLvlLbl val="0"/>
      </c:catAx>
      <c:valAx>
        <c:axId val="1643124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a:t>Civilian Pay ($K)</a:t>
                </a:r>
              </a:p>
            </c:rich>
          </c:tx>
          <c:layout>
            <c:manualLayout>
              <c:xMode val="edge"/>
              <c:yMode val="edge"/>
              <c:x val="1.3172129081976193E-2"/>
              <c:y val="0.4028909889197807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44537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BE489E-93CC-4F9B-86EF-4C96EBE1434A}" type="datetimeFigureOut">
              <a:rPr lang="en-US" smtClean="0"/>
              <a:t>6/13/2024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7642C0-F265-4722-BE0B-4B54199C9315}" type="slidenum">
              <a:rPr lang="en-US" smtClean="0"/>
              <a:t>‹#›</a:t>
            </a:fld>
            <a:endParaRPr lang="en-US"/>
          </a:p>
        </p:txBody>
      </p:sp>
    </p:spTree>
    <p:extLst>
      <p:ext uri="{BB962C8B-B14F-4D97-AF65-F5344CB8AC3E}">
        <p14:creationId xmlns:p14="http://schemas.microsoft.com/office/powerpoint/2010/main" val="202258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Air Force’s service intelligence center</a:t>
            </a:r>
          </a:p>
          <a:p>
            <a:pPr marL="171450" indent="-171450">
              <a:buFont typeface="Wingdings" panose="05000000000000000000" pitchFamily="2" charset="2"/>
              <a:buChar char="§"/>
            </a:pPr>
            <a:r>
              <a:rPr lang="en-US" dirty="0"/>
              <a:t>Primary source for foreign air and space threat analysis.</a:t>
            </a:r>
          </a:p>
          <a:p>
            <a:pPr marL="171450" indent="-171450">
              <a:buFont typeface="Wingdings" panose="05000000000000000000" pitchFamily="2" charset="2"/>
              <a:buChar char="§"/>
            </a:pPr>
            <a:r>
              <a:rPr lang="en-US" dirty="0"/>
              <a:t>Field Operating Agency reporting to the Deputy Chief of Staff for ISR, and Cyber Effects Operations</a:t>
            </a:r>
          </a:p>
          <a:p>
            <a:pPr marL="171450" indent="-171450">
              <a:buFont typeface="Wingdings" panose="05000000000000000000" pitchFamily="2" charset="2"/>
              <a:buChar char="§"/>
            </a:pPr>
            <a:r>
              <a:rPr lang="en-US" dirty="0"/>
              <a:t>Operational wing in the AF ISR enterprise</a:t>
            </a:r>
          </a:p>
          <a:p>
            <a:pPr marL="171450" indent="-171450">
              <a:buFont typeface="Wingdings" panose="05000000000000000000" pitchFamily="2" charset="2"/>
              <a:buChar char="§"/>
            </a:pPr>
            <a:r>
              <a:rPr lang="en-US" dirty="0"/>
              <a:t>4 groups, 18 squadrons</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1E7642C0-F265-4722-BE0B-4B54199C9315}" type="slidenum">
              <a:rPr lang="en-US" smtClean="0"/>
              <a:t>4</a:t>
            </a:fld>
            <a:endParaRPr lang="en-US"/>
          </a:p>
        </p:txBody>
      </p:sp>
    </p:spTree>
    <p:extLst>
      <p:ext uri="{BB962C8B-B14F-4D97-AF65-F5344CB8AC3E}">
        <p14:creationId xmlns:p14="http://schemas.microsoft.com/office/powerpoint/2010/main" val="142694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9DDA3-461F-438B-9BF3-F92CA7A4E532}" type="slidenum">
              <a:rPr lang="en-US"/>
              <a:pPr/>
              <a:t>21</a:t>
            </a:fld>
            <a:endParaRPr lang="en-US" dirty="0"/>
          </a:p>
        </p:txBody>
      </p:sp>
      <p:sp>
        <p:nvSpPr>
          <p:cNvPr id="557058" name="Rectangle 2"/>
          <p:cNvSpPr>
            <a:spLocks noGrp="1" noRot="1" noChangeAspect="1" noChangeArrowheads="1" noTextEdit="1"/>
          </p:cNvSpPr>
          <p:nvPr>
            <p:ph type="sldImg"/>
          </p:nvPr>
        </p:nvSpPr>
        <p:spPr>
          <a:xfrm>
            <a:off x="342900" y="703263"/>
            <a:ext cx="6173788" cy="3473450"/>
          </a:xfrm>
          <a:ln/>
        </p:spPr>
      </p:sp>
      <p:sp>
        <p:nvSpPr>
          <p:cNvPr id="557059" name="Rectangle 3"/>
          <p:cNvSpPr>
            <a:spLocks noGrp="1" noChangeArrowheads="1"/>
          </p:cNvSpPr>
          <p:nvPr>
            <p:ph type="body" idx="1"/>
          </p:nvPr>
        </p:nvSpPr>
        <p:spPr>
          <a:xfrm>
            <a:off x="913158" y="4413250"/>
            <a:ext cx="5028579" cy="4184650"/>
          </a:xfrm>
        </p:spPr>
        <p:txBody>
          <a:bodyPr/>
          <a:lstStyle/>
          <a:p>
            <a:endParaRPr lang="en-US" sz="1800" dirty="0"/>
          </a:p>
        </p:txBody>
      </p:sp>
    </p:spTree>
    <p:extLst>
      <p:ext uri="{BB962C8B-B14F-4D97-AF65-F5344CB8AC3E}">
        <p14:creationId xmlns:p14="http://schemas.microsoft.com/office/powerpoint/2010/main" val="322016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E1672-8875-4134-A247-61227FC64DE8}" type="slidenum">
              <a:rPr lang="en-US" smtClean="0"/>
              <a:t>23</a:t>
            </a:fld>
            <a:endParaRPr lang="en-US"/>
          </a:p>
        </p:txBody>
      </p:sp>
    </p:spTree>
    <p:extLst>
      <p:ext uri="{BB962C8B-B14F-4D97-AF65-F5344CB8AC3E}">
        <p14:creationId xmlns:p14="http://schemas.microsoft.com/office/powerpoint/2010/main" val="34674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Provides authoritative, engineering-level scientific and technical intelligence on air, space, missile, and cyber threats.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Trusted SMEs deliver unique collection, exploitation, and analytic capabilities not found elsewhere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Discover and characterize advanced threats to enable full-spectrum, multi-domain operations against peer adversaries</a:t>
            </a:r>
          </a:p>
        </p:txBody>
      </p:sp>
      <p:sp>
        <p:nvSpPr>
          <p:cNvPr id="4" name="Slide Number Placeholder 3"/>
          <p:cNvSpPr>
            <a:spLocks noGrp="1"/>
          </p:cNvSpPr>
          <p:nvPr>
            <p:ph type="sldNum" sz="quarter" idx="5"/>
          </p:nvPr>
        </p:nvSpPr>
        <p:spPr/>
        <p:txBody>
          <a:bodyPr/>
          <a:lstStyle/>
          <a:p>
            <a:fld id="{1E7642C0-F265-4722-BE0B-4B54199C9315}" type="slidenum">
              <a:rPr lang="en-US" smtClean="0"/>
              <a:t>5</a:t>
            </a:fld>
            <a:endParaRPr lang="en-US"/>
          </a:p>
        </p:txBody>
      </p:sp>
    </p:spTree>
    <p:extLst>
      <p:ext uri="{BB962C8B-B14F-4D97-AF65-F5344CB8AC3E}">
        <p14:creationId xmlns:p14="http://schemas.microsoft.com/office/powerpoint/2010/main" val="54274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NASIC creates advantage that gives policymakers, warfighters, and the acquisition community a </a:t>
            </a:r>
            <a:r>
              <a:rPr lang="en-US"/>
              <a:t>war-winning edge.</a:t>
            </a:r>
            <a:endParaRPr lang="en-US" dirty="0"/>
          </a:p>
          <a:p>
            <a:endParaRPr lang="en-US" dirty="0"/>
          </a:p>
        </p:txBody>
      </p:sp>
      <p:sp>
        <p:nvSpPr>
          <p:cNvPr id="4" name="Slide Number Placeholder 3"/>
          <p:cNvSpPr>
            <a:spLocks noGrp="1"/>
          </p:cNvSpPr>
          <p:nvPr>
            <p:ph type="sldNum" sz="quarter" idx="5"/>
          </p:nvPr>
        </p:nvSpPr>
        <p:spPr/>
        <p:txBody>
          <a:bodyPr/>
          <a:lstStyle/>
          <a:p>
            <a:fld id="{1E7642C0-F265-4722-BE0B-4B54199C9315}" type="slidenum">
              <a:rPr lang="en-US" smtClean="0"/>
              <a:t>6</a:t>
            </a:fld>
            <a:endParaRPr lang="en-US"/>
          </a:p>
        </p:txBody>
      </p:sp>
    </p:spTree>
    <p:extLst>
      <p:ext uri="{BB962C8B-B14F-4D97-AF65-F5344CB8AC3E}">
        <p14:creationId xmlns:p14="http://schemas.microsoft.com/office/powerpoint/2010/main" val="268744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rPr>
              <a:t>The box in the center of the chart represents the eight components of the IC and DoD that fell in the cusp of the two overlapping circles in the previous slide.</a:t>
            </a:r>
          </a:p>
          <a:p>
            <a:r>
              <a:rPr lang="en-US" dirty="0">
                <a:latin typeface="Calibri" charset="0"/>
              </a:rPr>
              <a:t>Being components of both the IC and DoD, these organizations work for both the SECDEF and the DNI.</a:t>
            </a:r>
          </a:p>
          <a:p>
            <a:r>
              <a:rPr lang="en-US" dirty="0">
                <a:latin typeface="Calibri" charset="0"/>
              </a:rPr>
              <a:t>On the DoD side, we see that there are two sets of concerns of these components–the implementation of and compliance with DoD policy (which is overseen by the USD[I]) and support to military operations (which is of prime importance to the JCS and their Chairman).  On the right side, we see that the DNI is most concerned about national priorities.  </a:t>
            </a:r>
          </a:p>
          <a:p>
            <a:r>
              <a:rPr lang="en-US" dirty="0">
                <a:latin typeface="Calibri" charset="0"/>
              </a:rPr>
              <a:t>The DoD components of the IC are responsible for providing intelligence support to all these priorities–to military operations, compliant with and supportive of DoD policies, and to national priorities.</a:t>
            </a:r>
          </a:p>
          <a:p>
            <a:r>
              <a:rPr lang="en-US" dirty="0">
                <a:latin typeface="Calibri" charset="0"/>
              </a:rPr>
              <a:t>It costs money to provide this support.  This money comes primarily from two broad sources.  The primary sources of funding for intelligence support to military operations are those portions of DoD components’ budgets that are referred to collectively as the </a:t>
            </a:r>
            <a:r>
              <a:rPr lang="en-US" u="sng" dirty="0">
                <a:latin typeface="Calibri" charset="0"/>
              </a:rPr>
              <a:t>Military Intelligence Program (MIP)</a:t>
            </a:r>
            <a:r>
              <a:rPr lang="en-US" dirty="0">
                <a:latin typeface="Calibri" charset="0"/>
              </a:rPr>
              <a:t>; the primary sources of funding for intelligence support to national priorities are several component programs within the </a:t>
            </a:r>
            <a:r>
              <a:rPr lang="en-US" u="sng" dirty="0">
                <a:latin typeface="Calibri" charset="0"/>
              </a:rPr>
              <a:t>National Intelligence Program (NIP)</a:t>
            </a:r>
            <a:r>
              <a:rPr lang="en-US" dirty="0">
                <a:latin typeface="Calibri" charset="0"/>
              </a:rPr>
              <a:t>.</a:t>
            </a:r>
          </a:p>
          <a:p>
            <a:r>
              <a:rPr lang="en-US" dirty="0">
                <a:latin typeface="Calibri" charset="0"/>
              </a:rPr>
              <a:t>We’ll now examine these broad funding sources, starting with the NIP.</a:t>
            </a:r>
          </a:p>
          <a:p>
            <a:endParaRPr lang="en-US" dirty="0"/>
          </a:p>
        </p:txBody>
      </p:sp>
      <p:sp>
        <p:nvSpPr>
          <p:cNvPr id="4" name="Slide Number Placeholder 3"/>
          <p:cNvSpPr>
            <a:spLocks noGrp="1"/>
          </p:cNvSpPr>
          <p:nvPr>
            <p:ph type="sldNum" sz="quarter" idx="5"/>
          </p:nvPr>
        </p:nvSpPr>
        <p:spPr/>
        <p:txBody>
          <a:bodyPr/>
          <a:lstStyle/>
          <a:p>
            <a:fld id="{1E7642C0-F265-4722-BE0B-4B54199C9315}" type="slidenum">
              <a:rPr lang="en-US" smtClean="0"/>
              <a:t>10</a:t>
            </a:fld>
            <a:endParaRPr lang="en-US"/>
          </a:p>
        </p:txBody>
      </p:sp>
    </p:spTree>
    <p:extLst>
      <p:ext uri="{BB962C8B-B14F-4D97-AF65-F5344CB8AC3E}">
        <p14:creationId xmlns:p14="http://schemas.microsoft.com/office/powerpoint/2010/main" val="27653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latin typeface="Calibri" charset="0"/>
              </a:rPr>
              <a:t>This slide makes one very critical point regarding NIP in the Defense Dept.  That point being the fact that there are three NIP component programs that are shared by multiple components of the department:</a:t>
            </a:r>
          </a:p>
          <a:p>
            <a:pPr>
              <a:lnSpc>
                <a:spcPct val="90000"/>
              </a:lnSpc>
            </a:pPr>
            <a:r>
              <a:rPr lang="en-US" sz="1200" dirty="0">
                <a:latin typeface="Calibri" charset="0"/>
              </a:rPr>
              <a:t>	- GDIP, by DIA, the Services, and USSOCOM</a:t>
            </a:r>
          </a:p>
          <a:p>
            <a:pPr>
              <a:lnSpc>
                <a:spcPct val="90000"/>
              </a:lnSpc>
            </a:pPr>
            <a:r>
              <a:rPr lang="en-US" sz="1200" dirty="0">
                <a:latin typeface="Calibri" charset="0"/>
              </a:rPr>
              <a:t>	- CCP, by NSA, the Services, and USSOCOM</a:t>
            </a:r>
          </a:p>
          <a:p>
            <a:pPr>
              <a:lnSpc>
                <a:spcPct val="90000"/>
              </a:lnSpc>
            </a:pPr>
            <a:r>
              <a:rPr lang="en-US" sz="1200" dirty="0">
                <a:latin typeface="Calibri" charset="0"/>
              </a:rPr>
              <a:t>	- NGP, by NGA, the Services, and USSOCOM</a:t>
            </a:r>
          </a:p>
          <a:p>
            <a:pPr>
              <a:lnSpc>
                <a:spcPct val="90000"/>
              </a:lnSpc>
            </a:pPr>
            <a:r>
              <a:rPr lang="en-US" sz="1200" dirty="0">
                <a:latin typeface="Calibri" charset="0"/>
              </a:rPr>
              <a:t> </a:t>
            </a:r>
          </a:p>
          <a:p>
            <a:pPr>
              <a:lnSpc>
                <a:spcPct val="90000"/>
              </a:lnSpc>
            </a:pPr>
            <a:r>
              <a:rPr lang="en-US" sz="1200" dirty="0">
                <a:latin typeface="Calibri" charset="0"/>
              </a:rPr>
              <a:t>It is crucial that students understand how this relates to the role of the Program Managers of these four programs, as compared to those who manage programs that belong to a single IC component.  These PMs must serve as honest brokers of the funding they manage, since they represent the interests of not only their respective agencies, but also those of the Services and SOCOM.</a:t>
            </a:r>
          </a:p>
          <a:p>
            <a:pPr>
              <a:lnSpc>
                <a:spcPct val="90000"/>
              </a:lnSpc>
            </a:pPr>
            <a:r>
              <a:rPr lang="en-US" sz="1200" dirty="0">
                <a:latin typeface="Calibri" charset="0"/>
              </a:rPr>
              <a:t> </a:t>
            </a:r>
          </a:p>
          <a:p>
            <a:pPr>
              <a:lnSpc>
                <a:spcPct val="90000"/>
              </a:lnSpc>
            </a:pPr>
            <a:r>
              <a:rPr lang="en-US" sz="1200" dirty="0">
                <a:latin typeface="Calibri" charset="0"/>
              </a:rPr>
              <a:t>The slide also points out that a similar situation exists in the other two departments with multiple IC components, who share single funding programs, i.e., DHS and Justice, but on a much smaller and less complex scale.</a:t>
            </a:r>
          </a:p>
          <a:p>
            <a:endParaRPr lang="en-US" dirty="0"/>
          </a:p>
        </p:txBody>
      </p:sp>
      <p:sp>
        <p:nvSpPr>
          <p:cNvPr id="4" name="Slide Number Placeholder 3"/>
          <p:cNvSpPr>
            <a:spLocks noGrp="1"/>
          </p:cNvSpPr>
          <p:nvPr>
            <p:ph type="sldNum" sz="quarter" idx="5"/>
          </p:nvPr>
        </p:nvSpPr>
        <p:spPr/>
        <p:txBody>
          <a:bodyPr/>
          <a:lstStyle/>
          <a:p>
            <a:fld id="{1E7642C0-F265-4722-BE0B-4B54199C9315}" type="slidenum">
              <a:rPr lang="en-US" smtClean="0"/>
              <a:t>12</a:t>
            </a:fld>
            <a:endParaRPr lang="en-US"/>
          </a:p>
        </p:txBody>
      </p:sp>
    </p:spTree>
    <p:extLst>
      <p:ext uri="{BB962C8B-B14F-4D97-AF65-F5344CB8AC3E}">
        <p14:creationId xmlns:p14="http://schemas.microsoft.com/office/powerpoint/2010/main" val="17599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a:t>Start by explaining that, to this point we have defined and described NIP and MIP, and have identified the organizations funded under each.  We</a:t>
            </a:r>
            <a:r>
              <a:rPr lang="ja-JP" altLang="en-US" sz="1200" dirty="0"/>
              <a:t>’</a:t>
            </a:r>
            <a:r>
              <a:rPr lang="en-US" altLang="ja-JP" sz="1200" dirty="0"/>
              <a:t>re now going to look at each DOD component and see which type or types of NIP and/or MIP it has in its budget.  </a:t>
            </a:r>
          </a:p>
          <a:p>
            <a:pPr>
              <a:lnSpc>
                <a:spcPct val="80000"/>
              </a:lnSpc>
            </a:pPr>
            <a:r>
              <a:rPr lang="en-US" altLang="en-US" sz="1200" dirty="0"/>
              <a:t> </a:t>
            </a:r>
          </a:p>
          <a:p>
            <a:pPr>
              <a:lnSpc>
                <a:spcPct val="80000"/>
              </a:lnSpc>
            </a:pPr>
            <a:r>
              <a:rPr lang="en-US" altLang="en-US" sz="1200" dirty="0"/>
              <a:t>Explain that everything listed in the left-hand </a:t>
            </a:r>
            <a:r>
              <a:rPr lang="ja-JP" altLang="en-US" sz="1200" dirty="0"/>
              <a:t>“</a:t>
            </a:r>
            <a:r>
              <a:rPr lang="en-US" altLang="ja-JP" sz="1200" dirty="0"/>
              <a:t>MIP/NIP Funding Source(s)</a:t>
            </a:r>
            <a:r>
              <a:rPr lang="ja-JP" altLang="en-US" sz="1200" dirty="0"/>
              <a:t>”</a:t>
            </a:r>
            <a:r>
              <a:rPr lang="en-US" altLang="ja-JP" sz="1200" dirty="0"/>
              <a:t> column is integrally part of the component</a:t>
            </a:r>
            <a:r>
              <a:rPr lang="ja-JP" altLang="en-US" sz="1200" dirty="0"/>
              <a:t>’</a:t>
            </a:r>
            <a:r>
              <a:rPr lang="en-US" altLang="ja-JP" sz="1200" dirty="0"/>
              <a:t>s budget, while everything in the right-hand column represents that component</a:t>
            </a:r>
            <a:r>
              <a:rPr lang="ja-JP" altLang="en-US" sz="1200" dirty="0"/>
              <a:t>’</a:t>
            </a:r>
            <a:r>
              <a:rPr lang="en-US" altLang="ja-JP" sz="1200" dirty="0"/>
              <a:t>s share of one or more NIP funding programs.  (The GDIP, CCP, FCIP, and NGP are all shared programs; the NRP has only one recipient--the NRO.)</a:t>
            </a:r>
          </a:p>
          <a:p>
            <a:pPr>
              <a:lnSpc>
                <a:spcPct val="80000"/>
              </a:lnSpc>
            </a:pPr>
            <a:r>
              <a:rPr lang="en-US" altLang="en-US" sz="1200" dirty="0"/>
              <a:t> </a:t>
            </a:r>
          </a:p>
          <a:p>
            <a:pPr>
              <a:lnSpc>
                <a:spcPct val="80000"/>
              </a:lnSpc>
            </a:pPr>
            <a:r>
              <a:rPr lang="en-US" altLang="en-US" sz="1200" dirty="0"/>
              <a:t>Since the Services, DIA, NSA, NGA, NRO, and USSOCOM all have both MIP and NIP funding, each has two separate budget submissions each year—one to OSD and the other to ODNI.  This means that later, when we talk about POMs/BESs and IPBSs and the processes associated with each, whatever we discuss will be pertinent to all these components.  Competition for MIP funding involves everything going to OSD for approval, whether intelligence or not; items that compete successfully will be included in the budget submitted to the President by the SECDEF.  Everything competing for NIP funding will go through the component</a:t>
            </a:r>
            <a:r>
              <a:rPr lang="ja-JP" altLang="en-US" sz="1200" dirty="0"/>
              <a:t>’</a:t>
            </a:r>
            <a:r>
              <a:rPr lang="en-US" altLang="ja-JP" sz="1200" dirty="0"/>
              <a:t>s internal approval chain, and then through a program manager and the DNI, on their way to the President and the Congress.</a:t>
            </a:r>
          </a:p>
          <a:p>
            <a:pPr>
              <a:lnSpc>
                <a:spcPct val="80000"/>
              </a:lnSpc>
            </a:pPr>
            <a:r>
              <a:rPr lang="en-US" altLang="en-US" sz="1200" dirty="0"/>
              <a:t> </a:t>
            </a:r>
          </a:p>
          <a:p>
            <a:pPr>
              <a:lnSpc>
                <a:spcPct val="80000"/>
              </a:lnSpc>
            </a:pPr>
            <a:r>
              <a:rPr lang="en-US" altLang="en-US" sz="1200" dirty="0"/>
              <a:t>Thus, MIP and NIP budget items get to Congress through two different channels.  Everything that makes it through Congress comes back to the components through a single channel—the DOD Budget.   That is, every dollar of MIP or DOD NIP funding comes from Congress in the DOD appropriation, and that dollar will be spent according to DOD rules (with oversight by the DNI and the pertinent program manager.  </a:t>
            </a:r>
          </a:p>
          <a:p>
            <a:pPr eaLnBrk="1" hangingPunct="1">
              <a:lnSpc>
                <a:spcPct val="80000"/>
              </a:lnSpc>
              <a:spcBef>
                <a:spcPct val="0"/>
              </a:spcBef>
            </a:pPr>
            <a:endParaRPr lang="en-US" altLang="en-US" sz="1200" dirty="0"/>
          </a:p>
          <a:p>
            <a:pPr eaLnBrk="1" hangingPunct="1">
              <a:lnSpc>
                <a:spcPct val="80000"/>
              </a:lnSpc>
              <a:spcBef>
                <a:spcPct val="0"/>
              </a:spcBef>
            </a:pPr>
            <a:r>
              <a:rPr lang="en-US" altLang="en-US" sz="1200" dirty="0"/>
              <a:t>Note, DIRNSA staff treat USCG as  a service cryptologic element, and provides that service some CCP funding (an example of the </a:t>
            </a:r>
            <a:r>
              <a:rPr lang="ja-JP" altLang="en-US" sz="1200" dirty="0"/>
              <a:t>“</a:t>
            </a:r>
            <a:r>
              <a:rPr lang="en-US" altLang="ja-JP" sz="1200" dirty="0"/>
              <a:t>interdepartmental</a:t>
            </a:r>
            <a:r>
              <a:rPr lang="ja-JP" altLang="en-US" sz="1200" dirty="0"/>
              <a:t>”</a:t>
            </a:r>
            <a:r>
              <a:rPr lang="en-US" altLang="ja-JP" sz="1200" dirty="0"/>
              <a:t> nature of the NIP).</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1E7642C0-F265-4722-BE0B-4B54199C9315}" type="slidenum">
              <a:rPr lang="en-US" smtClean="0"/>
              <a:t>13</a:t>
            </a:fld>
            <a:endParaRPr lang="en-US"/>
          </a:p>
        </p:txBody>
      </p:sp>
    </p:spTree>
    <p:extLst>
      <p:ext uri="{BB962C8B-B14F-4D97-AF65-F5344CB8AC3E}">
        <p14:creationId xmlns:p14="http://schemas.microsoft.com/office/powerpoint/2010/main" val="412966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The chart illustrates the concept of protection of intelligence resources and compares the degree of protection enjoyed by MIP (in the middle box) and NIP (in the bottom box).  </a:t>
            </a:r>
          </a:p>
          <a:p>
            <a:pPr>
              <a:lnSpc>
                <a:spcPct val="90000"/>
              </a:lnSpc>
            </a:pPr>
            <a:r>
              <a:rPr lang="en-US" altLang="en-US" sz="1200" dirty="0"/>
              <a:t> </a:t>
            </a:r>
          </a:p>
          <a:p>
            <a:pPr>
              <a:lnSpc>
                <a:spcPct val="90000"/>
              </a:lnSpc>
            </a:pPr>
            <a:r>
              <a:rPr lang="en-US" altLang="en-US" sz="1200" dirty="0"/>
              <a:t>The only thing that distinguishes MIP from other accounts in the command</a:t>
            </a:r>
            <a:r>
              <a:rPr lang="ja-JP" altLang="en-US" sz="1200" dirty="0"/>
              <a:t>’</a:t>
            </a:r>
            <a:r>
              <a:rPr lang="en-US" altLang="ja-JP" sz="1200" dirty="0"/>
              <a:t>s budget is the potential intervention by the USD(I&amp;S) to prevent or reverse the use of these funds for non-intel purposes.   Like all other issues involving OSD intervention in the actions of military commands, the question is whether or not the problem </a:t>
            </a:r>
            <a:r>
              <a:rPr lang="ja-JP" altLang="en-US" sz="1200" dirty="0"/>
              <a:t>“</a:t>
            </a:r>
            <a:r>
              <a:rPr lang="en-US" altLang="ja-JP" sz="1200" dirty="0"/>
              <a:t>hits the radar scope</a:t>
            </a:r>
            <a:r>
              <a:rPr lang="ja-JP" altLang="en-US" sz="1200" dirty="0"/>
              <a:t>”</a:t>
            </a:r>
            <a:r>
              <a:rPr lang="en-US" altLang="ja-JP" sz="1200" dirty="0"/>
              <a:t> and warrants OSD attention and action.</a:t>
            </a:r>
          </a:p>
          <a:p>
            <a:pPr>
              <a:lnSpc>
                <a:spcPct val="90000"/>
              </a:lnSpc>
            </a:pPr>
            <a:r>
              <a:rPr lang="en-US" altLang="en-US" sz="1200" dirty="0"/>
              <a:t> </a:t>
            </a:r>
          </a:p>
          <a:p>
            <a:pPr>
              <a:lnSpc>
                <a:spcPct val="90000"/>
              </a:lnSpc>
            </a:pPr>
            <a:r>
              <a:rPr lang="en-US" altLang="en-US" sz="1200" dirty="0"/>
              <a:t>The main hammer the USD(I&amp;S) holds is the threat of action by the USD(I&amp;S) on future budgets, as punishment for current unauthorized use of funds.     </a:t>
            </a:r>
          </a:p>
          <a:p>
            <a:pPr>
              <a:lnSpc>
                <a:spcPct val="90000"/>
              </a:lnSpc>
            </a:pPr>
            <a:r>
              <a:rPr lang="en-US" altLang="en-US" sz="1200" dirty="0"/>
              <a:t> </a:t>
            </a:r>
          </a:p>
          <a:p>
            <a:pPr>
              <a:lnSpc>
                <a:spcPct val="90000"/>
              </a:lnSpc>
            </a:pPr>
            <a:r>
              <a:rPr lang="en-US" altLang="en-US" sz="1200" dirty="0"/>
              <a:t>On the other hand, the DNI has statutory authorities over current execution, as well as the ability to modify future budgets in punishment for current offenses.  Besides, program managers and Service intelligence chiefs can intervene at a successively lower levels to head off problems without having to elevate the issue to the DNI.</a:t>
            </a:r>
          </a:p>
          <a:p>
            <a:endParaRPr lang="en-US" dirty="0"/>
          </a:p>
        </p:txBody>
      </p:sp>
      <p:sp>
        <p:nvSpPr>
          <p:cNvPr id="4" name="Slide Number Placeholder 3"/>
          <p:cNvSpPr>
            <a:spLocks noGrp="1"/>
          </p:cNvSpPr>
          <p:nvPr>
            <p:ph type="sldNum" sz="quarter" idx="5"/>
          </p:nvPr>
        </p:nvSpPr>
        <p:spPr/>
        <p:txBody>
          <a:bodyPr/>
          <a:lstStyle/>
          <a:p>
            <a:fld id="{1E7642C0-F265-4722-BE0B-4B54199C9315}" type="slidenum">
              <a:rPr lang="en-US" smtClean="0"/>
              <a:t>14</a:t>
            </a:fld>
            <a:endParaRPr lang="en-US"/>
          </a:p>
        </p:txBody>
      </p:sp>
    </p:spTree>
    <p:extLst>
      <p:ext uri="{BB962C8B-B14F-4D97-AF65-F5344CB8AC3E}">
        <p14:creationId xmlns:p14="http://schemas.microsoft.com/office/powerpoint/2010/main" val="3159956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642C0-F265-4722-BE0B-4B54199C9315}" type="slidenum">
              <a:rPr lang="en-US" smtClean="0"/>
              <a:t>18</a:t>
            </a:fld>
            <a:endParaRPr lang="en-US"/>
          </a:p>
        </p:txBody>
      </p:sp>
    </p:spTree>
    <p:extLst>
      <p:ext uri="{BB962C8B-B14F-4D97-AF65-F5344CB8AC3E}">
        <p14:creationId xmlns:p14="http://schemas.microsoft.com/office/powerpoint/2010/main" val="274968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642C0-F265-4722-BE0B-4B54199C9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748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FFFFF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7A70DE9-5199-8855-2865-49FB7747FBDF}"/>
              </a:ext>
            </a:extLst>
          </p:cNvPr>
          <p:cNvGrpSpPr/>
          <p:nvPr userDrawn="1"/>
        </p:nvGrpSpPr>
        <p:grpSpPr>
          <a:xfrm>
            <a:off x="-4942" y="0"/>
            <a:ext cx="12195418" cy="6863187"/>
            <a:chOff x="-4942" y="0"/>
            <a:chExt cx="12195418" cy="6863187"/>
          </a:xfrm>
        </p:grpSpPr>
        <p:grpSp>
          <p:nvGrpSpPr>
            <p:cNvPr id="37" name="Group 36">
              <a:extLst>
                <a:ext uri="{FF2B5EF4-FFF2-40B4-BE49-F238E27FC236}">
                  <a16:creationId xmlns:a16="http://schemas.microsoft.com/office/drawing/2014/main" id="{9819FD31-F63E-2D5A-C399-EE24C59FC23B}"/>
                </a:ext>
              </a:extLst>
            </p:cNvPr>
            <p:cNvGrpSpPr/>
            <p:nvPr userDrawn="1"/>
          </p:nvGrpSpPr>
          <p:grpSpPr>
            <a:xfrm>
              <a:off x="-4942" y="0"/>
              <a:ext cx="12055654" cy="6863187"/>
              <a:chOff x="-4942" y="0"/>
              <a:chExt cx="12055654" cy="6863187"/>
            </a:xfrm>
          </p:grpSpPr>
          <p:grpSp>
            <p:nvGrpSpPr>
              <p:cNvPr id="36" name="Group 35">
                <a:extLst>
                  <a:ext uri="{FF2B5EF4-FFF2-40B4-BE49-F238E27FC236}">
                    <a16:creationId xmlns:a16="http://schemas.microsoft.com/office/drawing/2014/main" id="{EFB84ABC-D060-BD98-B107-2CD02967DD55}"/>
                  </a:ext>
                </a:extLst>
              </p:cNvPr>
              <p:cNvGrpSpPr/>
              <p:nvPr userDrawn="1"/>
            </p:nvGrpSpPr>
            <p:grpSpPr>
              <a:xfrm>
                <a:off x="-4942" y="0"/>
                <a:ext cx="12055654" cy="6863187"/>
                <a:chOff x="-4942" y="0"/>
                <a:chExt cx="12055654" cy="6863187"/>
              </a:xfrm>
            </p:grpSpPr>
            <p:grpSp>
              <p:nvGrpSpPr>
                <p:cNvPr id="29" name="Group 28">
                  <a:extLst>
                    <a:ext uri="{FF2B5EF4-FFF2-40B4-BE49-F238E27FC236}">
                      <a16:creationId xmlns:a16="http://schemas.microsoft.com/office/drawing/2014/main" id="{BBCF598A-0687-7E21-8384-B24CF354C1C5}"/>
                    </a:ext>
                  </a:extLst>
                </p:cNvPr>
                <p:cNvGrpSpPr/>
                <p:nvPr userDrawn="1"/>
              </p:nvGrpSpPr>
              <p:grpSpPr>
                <a:xfrm>
                  <a:off x="-4942" y="442686"/>
                  <a:ext cx="12055654" cy="6420501"/>
                  <a:chOff x="-4942" y="442686"/>
                  <a:chExt cx="12055654" cy="6420501"/>
                </a:xfrm>
              </p:grpSpPr>
              <p:sp>
                <p:nvSpPr>
                  <p:cNvPr id="31" name="Parallelogram 30">
                    <a:extLst>
                      <a:ext uri="{FF2B5EF4-FFF2-40B4-BE49-F238E27FC236}">
                        <a16:creationId xmlns:a16="http://schemas.microsoft.com/office/drawing/2014/main" id="{105BB0D9-A0FE-F230-B401-C4B5450580AD}"/>
                      </a:ext>
                    </a:extLst>
                  </p:cNvPr>
                  <p:cNvSpPr/>
                  <p:nvPr userDrawn="1"/>
                </p:nvSpPr>
                <p:spPr>
                  <a:xfrm>
                    <a:off x="-4942" y="553149"/>
                    <a:ext cx="8705561" cy="6310038"/>
                  </a:xfrm>
                  <a:custGeom>
                    <a:avLst/>
                    <a:gdLst>
                      <a:gd name="connsiteX0" fmla="*/ 0 w 11111314"/>
                      <a:gd name="connsiteY0" fmla="*/ 6302386 h 6302386"/>
                      <a:gd name="connsiteX1" fmla="*/ 2069010 w 11111314"/>
                      <a:gd name="connsiteY1" fmla="*/ 0 h 6302386"/>
                      <a:gd name="connsiteX2" fmla="*/ 11111314 w 11111314"/>
                      <a:gd name="connsiteY2" fmla="*/ 0 h 6302386"/>
                      <a:gd name="connsiteX3" fmla="*/ 9042304 w 11111314"/>
                      <a:gd name="connsiteY3" fmla="*/ 6302386 h 6302386"/>
                      <a:gd name="connsiteX4" fmla="*/ 0 w 11111314"/>
                      <a:gd name="connsiteY4" fmla="*/ 6302386 h 6302386"/>
                      <a:gd name="connsiteX0" fmla="*/ 0 w 11111314"/>
                      <a:gd name="connsiteY0" fmla="*/ 6302386 h 6302386"/>
                      <a:gd name="connsiteX1" fmla="*/ 2414631 w 11111314"/>
                      <a:gd name="connsiteY1" fmla="*/ 0 h 6302386"/>
                      <a:gd name="connsiteX2" fmla="*/ 11111314 w 11111314"/>
                      <a:gd name="connsiteY2" fmla="*/ 0 h 6302386"/>
                      <a:gd name="connsiteX3" fmla="*/ 9042304 w 11111314"/>
                      <a:gd name="connsiteY3" fmla="*/ 6302386 h 6302386"/>
                      <a:gd name="connsiteX4" fmla="*/ 0 w 11111314"/>
                      <a:gd name="connsiteY4" fmla="*/ 6302386 h 6302386"/>
                      <a:gd name="connsiteX0" fmla="*/ 0 w 8702849"/>
                      <a:gd name="connsiteY0" fmla="*/ 6303747 h 6303747"/>
                      <a:gd name="connsiteX1" fmla="*/ 6166 w 8702849"/>
                      <a:gd name="connsiteY1" fmla="*/ 0 h 6303747"/>
                      <a:gd name="connsiteX2" fmla="*/ 8702849 w 8702849"/>
                      <a:gd name="connsiteY2" fmla="*/ 0 h 6303747"/>
                      <a:gd name="connsiteX3" fmla="*/ 6633839 w 8702849"/>
                      <a:gd name="connsiteY3" fmla="*/ 6302386 h 6303747"/>
                      <a:gd name="connsiteX4" fmla="*/ 0 w 8702849"/>
                      <a:gd name="connsiteY4" fmla="*/ 6303747 h 6303747"/>
                      <a:gd name="connsiteX0" fmla="*/ 2712 w 8705561"/>
                      <a:gd name="connsiteY0" fmla="*/ 6303747 h 6303747"/>
                      <a:gd name="connsiteX1" fmla="*/ 411 w 8705561"/>
                      <a:gd name="connsiteY1" fmla="*/ 0 h 6303747"/>
                      <a:gd name="connsiteX2" fmla="*/ 8705561 w 8705561"/>
                      <a:gd name="connsiteY2" fmla="*/ 0 h 6303747"/>
                      <a:gd name="connsiteX3" fmla="*/ 6636551 w 8705561"/>
                      <a:gd name="connsiteY3" fmla="*/ 6302386 h 6303747"/>
                      <a:gd name="connsiteX4" fmla="*/ 2712 w 8705561"/>
                      <a:gd name="connsiteY4" fmla="*/ 6303747 h 6303747"/>
                      <a:gd name="connsiteX0" fmla="*/ 2712 w 8705561"/>
                      <a:gd name="connsiteY0" fmla="*/ 6303747 h 6310038"/>
                      <a:gd name="connsiteX1" fmla="*/ 411 w 8705561"/>
                      <a:gd name="connsiteY1" fmla="*/ 0 h 6310038"/>
                      <a:gd name="connsiteX2" fmla="*/ 8705561 w 8705561"/>
                      <a:gd name="connsiteY2" fmla="*/ 0 h 6310038"/>
                      <a:gd name="connsiteX3" fmla="*/ 6663333 w 8705561"/>
                      <a:gd name="connsiteY3" fmla="*/ 6310038 h 6310038"/>
                      <a:gd name="connsiteX4" fmla="*/ 2712 w 8705561"/>
                      <a:gd name="connsiteY4" fmla="*/ 6303747 h 631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561" h="6310038">
                        <a:moveTo>
                          <a:pt x="2712" y="6303747"/>
                        </a:moveTo>
                        <a:cubicBezTo>
                          <a:pt x="4767" y="4202498"/>
                          <a:pt x="-1644" y="2101249"/>
                          <a:pt x="411" y="0"/>
                        </a:cubicBezTo>
                        <a:lnTo>
                          <a:pt x="8705561" y="0"/>
                        </a:lnTo>
                        <a:lnTo>
                          <a:pt x="6663333" y="6310038"/>
                        </a:lnTo>
                        <a:lnTo>
                          <a:pt x="2712" y="6303747"/>
                        </a:lnTo>
                        <a:close/>
                      </a:path>
                    </a:pathLst>
                  </a:custGeom>
                  <a:gradFill>
                    <a:gsLst>
                      <a:gs pos="100000">
                        <a:srgbClr val="0B3555"/>
                      </a:gs>
                      <a:gs pos="0">
                        <a:srgbClr val="02213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a:extLst>
                      <a:ext uri="{FF2B5EF4-FFF2-40B4-BE49-F238E27FC236}">
                        <a16:creationId xmlns:a16="http://schemas.microsoft.com/office/drawing/2014/main" id="{2546E2C0-C601-8CB0-82C1-06AC01E30930}"/>
                      </a:ext>
                    </a:extLst>
                  </p:cNvPr>
                  <p:cNvSpPr/>
                  <p:nvPr userDrawn="1"/>
                </p:nvSpPr>
                <p:spPr>
                  <a:xfrm rot="10800000">
                    <a:off x="6532281" y="442686"/>
                    <a:ext cx="5518431" cy="6166326"/>
                  </a:xfrm>
                  <a:prstGeom prst="parallelogram">
                    <a:avLst>
                      <a:gd name="adj" fmla="val 36193"/>
                    </a:avLst>
                  </a:pr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993AC15-4232-28E9-E3FB-6DF517001011}"/>
                    </a:ext>
                  </a:extLst>
                </p:cNvPr>
                <p:cNvGrpSpPr/>
                <p:nvPr userDrawn="1"/>
              </p:nvGrpSpPr>
              <p:grpSpPr>
                <a:xfrm>
                  <a:off x="75200" y="0"/>
                  <a:ext cx="662307" cy="658586"/>
                  <a:chOff x="75200" y="0"/>
                  <a:chExt cx="662307" cy="658586"/>
                </a:xfrm>
                <a:solidFill>
                  <a:srgbClr val="0954A0"/>
                </a:solidFill>
              </p:grpSpPr>
              <p:sp>
                <p:nvSpPr>
                  <p:cNvPr id="34" name="Parallelogram 33">
                    <a:extLst>
                      <a:ext uri="{FF2B5EF4-FFF2-40B4-BE49-F238E27FC236}">
                        <a16:creationId xmlns:a16="http://schemas.microsoft.com/office/drawing/2014/main" id="{873AACF2-BAEC-9F52-25DC-85CD4E26DD19}"/>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C01D66BA-9E8D-5172-0824-BAB3511D18A6}"/>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Picture 20">
                <a:extLst>
                  <a:ext uri="{FF2B5EF4-FFF2-40B4-BE49-F238E27FC236}">
                    <a16:creationId xmlns:a16="http://schemas.microsoft.com/office/drawing/2014/main" id="{DF22B744-8E88-29F3-FA72-A5D98BA23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17" y="6038849"/>
                <a:ext cx="3862707" cy="589227"/>
              </a:xfrm>
              <a:prstGeom prst="rect">
                <a:avLst/>
              </a:prstGeom>
            </p:spPr>
          </p:pic>
          <p:sp>
            <p:nvSpPr>
              <p:cNvPr id="27" name="Graphic 6">
                <a:extLst>
                  <a:ext uri="{FF2B5EF4-FFF2-40B4-BE49-F238E27FC236}">
                    <a16:creationId xmlns:a16="http://schemas.microsoft.com/office/drawing/2014/main" id="{DA41DB65-3035-7BCF-1E33-D3FF375F0B42}"/>
                  </a:ext>
                </a:extLst>
              </p:cNvPr>
              <p:cNvSpPr/>
              <p:nvPr userDrawn="1"/>
            </p:nvSpPr>
            <p:spPr>
              <a:xfrm>
                <a:off x="11325363" y="6089197"/>
                <a:ext cx="630455" cy="561974"/>
              </a:xfrm>
              <a:custGeom>
                <a:avLst/>
                <a:gdLst>
                  <a:gd name="connsiteX0" fmla="*/ 201835 w 476154"/>
                  <a:gd name="connsiteY0" fmla="*/ 331946 h 424434"/>
                  <a:gd name="connsiteX1" fmla="*/ 184499 w 476154"/>
                  <a:gd name="connsiteY1" fmla="*/ 385477 h 424434"/>
                  <a:gd name="connsiteX2" fmla="*/ 129064 w 476154"/>
                  <a:gd name="connsiteY2" fmla="*/ 345186 h 424434"/>
                  <a:gd name="connsiteX3" fmla="*/ 174593 w 476154"/>
                  <a:gd name="connsiteY3" fmla="*/ 312134 h 424434"/>
                  <a:gd name="connsiteX4" fmla="*/ 201835 w 476154"/>
                  <a:gd name="connsiteY4" fmla="*/ 331946 h 424434"/>
                  <a:gd name="connsiteX5" fmla="*/ 215646 w 476154"/>
                  <a:gd name="connsiteY5" fmla="*/ 289274 h 424434"/>
                  <a:gd name="connsiteX6" fmla="*/ 48768 w 476154"/>
                  <a:gd name="connsiteY6" fmla="*/ 168021 h 424434"/>
                  <a:gd name="connsiteX7" fmla="*/ 87725 w 476154"/>
                  <a:gd name="connsiteY7" fmla="*/ 249079 h 424434"/>
                  <a:gd name="connsiteX8" fmla="*/ 143066 w 476154"/>
                  <a:gd name="connsiteY8" fmla="*/ 289274 h 424434"/>
                  <a:gd name="connsiteX9" fmla="*/ 215646 w 476154"/>
                  <a:gd name="connsiteY9" fmla="*/ 289274 h 424434"/>
                  <a:gd name="connsiteX10" fmla="*/ 233077 w 476154"/>
                  <a:gd name="connsiteY10" fmla="*/ 235839 h 424434"/>
                  <a:gd name="connsiteX11" fmla="*/ 0 w 476154"/>
                  <a:gd name="connsiteY11" fmla="*/ 66485 h 424434"/>
                  <a:gd name="connsiteX12" fmla="*/ 38957 w 476154"/>
                  <a:gd name="connsiteY12" fmla="*/ 147542 h 424434"/>
                  <a:gd name="connsiteX13" fmla="*/ 219170 w 476154"/>
                  <a:gd name="connsiteY13" fmla="*/ 278511 h 424434"/>
                  <a:gd name="connsiteX14" fmla="*/ 233077 w 476154"/>
                  <a:gd name="connsiteY14" fmla="*/ 235839 h 424434"/>
                  <a:gd name="connsiteX15" fmla="*/ 33052 w 476154"/>
                  <a:gd name="connsiteY15" fmla="*/ 0 h 424434"/>
                  <a:gd name="connsiteX16" fmla="*/ 5525 w 476154"/>
                  <a:gd name="connsiteY16" fmla="*/ 57150 h 424434"/>
                  <a:gd name="connsiteX17" fmla="*/ 90011 w 476154"/>
                  <a:gd name="connsiteY17" fmla="*/ 118491 h 424434"/>
                  <a:gd name="connsiteX18" fmla="*/ 33052 w 476154"/>
                  <a:gd name="connsiteY18" fmla="*/ 0 h 424434"/>
                  <a:gd name="connsiteX19" fmla="*/ 192596 w 476154"/>
                  <a:gd name="connsiteY19" fmla="*/ 391382 h 424434"/>
                  <a:gd name="connsiteX20" fmla="*/ 238125 w 476154"/>
                  <a:gd name="connsiteY20" fmla="*/ 424434 h 424434"/>
                  <a:gd name="connsiteX21" fmla="*/ 283655 w 476154"/>
                  <a:gd name="connsiteY21" fmla="*/ 391382 h 424434"/>
                  <a:gd name="connsiteX22" fmla="*/ 238125 w 476154"/>
                  <a:gd name="connsiteY22" fmla="*/ 358331 h 424434"/>
                  <a:gd name="connsiteX23" fmla="*/ 192596 w 476154"/>
                  <a:gd name="connsiteY23" fmla="*/ 391382 h 424434"/>
                  <a:gd name="connsiteX24" fmla="*/ 210598 w 476154"/>
                  <a:gd name="connsiteY24" fmla="*/ 320135 h 424434"/>
                  <a:gd name="connsiteX25" fmla="*/ 238030 w 476154"/>
                  <a:gd name="connsiteY25" fmla="*/ 347567 h 424434"/>
                  <a:gd name="connsiteX26" fmla="*/ 265462 w 476154"/>
                  <a:gd name="connsiteY26" fmla="*/ 320135 h 424434"/>
                  <a:gd name="connsiteX27" fmla="*/ 238030 w 476154"/>
                  <a:gd name="connsiteY27" fmla="*/ 292703 h 424434"/>
                  <a:gd name="connsiteX28" fmla="*/ 210598 w 476154"/>
                  <a:gd name="connsiteY28" fmla="*/ 320135 h 424434"/>
                  <a:gd name="connsiteX29" fmla="*/ 274320 w 476154"/>
                  <a:gd name="connsiteY29" fmla="*/ 331946 h 424434"/>
                  <a:gd name="connsiteX30" fmla="*/ 291656 w 476154"/>
                  <a:gd name="connsiteY30" fmla="*/ 385477 h 424434"/>
                  <a:gd name="connsiteX31" fmla="*/ 347091 w 476154"/>
                  <a:gd name="connsiteY31" fmla="*/ 345186 h 424434"/>
                  <a:gd name="connsiteX32" fmla="*/ 301562 w 476154"/>
                  <a:gd name="connsiteY32" fmla="*/ 312134 h 424434"/>
                  <a:gd name="connsiteX33" fmla="*/ 274320 w 476154"/>
                  <a:gd name="connsiteY33" fmla="*/ 331946 h 424434"/>
                  <a:gd name="connsiteX34" fmla="*/ 333089 w 476154"/>
                  <a:gd name="connsiteY34" fmla="*/ 289274 h 424434"/>
                  <a:gd name="connsiteX35" fmla="*/ 388430 w 476154"/>
                  <a:gd name="connsiteY35" fmla="*/ 249079 h 424434"/>
                  <a:gd name="connsiteX36" fmla="*/ 427387 w 476154"/>
                  <a:gd name="connsiteY36" fmla="*/ 168021 h 424434"/>
                  <a:gd name="connsiteX37" fmla="*/ 260604 w 476154"/>
                  <a:gd name="connsiteY37" fmla="*/ 289179 h 424434"/>
                  <a:gd name="connsiteX38" fmla="*/ 333185 w 476154"/>
                  <a:gd name="connsiteY38" fmla="*/ 289179 h 424434"/>
                  <a:gd name="connsiteX39" fmla="*/ 243078 w 476154"/>
                  <a:gd name="connsiteY39" fmla="*/ 235839 h 424434"/>
                  <a:gd name="connsiteX40" fmla="*/ 256985 w 476154"/>
                  <a:gd name="connsiteY40" fmla="*/ 278511 h 424434"/>
                  <a:gd name="connsiteX41" fmla="*/ 437198 w 476154"/>
                  <a:gd name="connsiteY41" fmla="*/ 147542 h 424434"/>
                  <a:gd name="connsiteX42" fmla="*/ 476155 w 476154"/>
                  <a:gd name="connsiteY42" fmla="*/ 66485 h 424434"/>
                  <a:gd name="connsiteX43" fmla="*/ 243173 w 476154"/>
                  <a:gd name="connsiteY43" fmla="*/ 235839 h 424434"/>
                  <a:gd name="connsiteX44" fmla="*/ 443198 w 476154"/>
                  <a:gd name="connsiteY44" fmla="*/ 0 h 424434"/>
                  <a:gd name="connsiteX45" fmla="*/ 386239 w 476154"/>
                  <a:gd name="connsiteY45" fmla="*/ 118491 h 424434"/>
                  <a:gd name="connsiteX46" fmla="*/ 470725 w 476154"/>
                  <a:gd name="connsiteY46" fmla="*/ 57150 h 424434"/>
                  <a:gd name="connsiteX47" fmla="*/ 443294 w 476154"/>
                  <a:gd name="connsiteY47" fmla="*/ 0 h 424434"/>
                  <a:gd name="connsiteX48" fmla="*/ 341948 w 476154"/>
                  <a:gd name="connsiteY48" fmla="*/ 370237 h 424434"/>
                  <a:gd name="connsiteX49" fmla="*/ 339947 w 476154"/>
                  <a:gd name="connsiteY49" fmla="*/ 373094 h 424434"/>
                  <a:gd name="connsiteX50" fmla="*/ 341948 w 476154"/>
                  <a:gd name="connsiteY50" fmla="*/ 377381 h 424434"/>
                  <a:gd name="connsiteX51" fmla="*/ 339852 w 476154"/>
                  <a:gd name="connsiteY51" fmla="*/ 377381 h 424434"/>
                  <a:gd name="connsiteX52" fmla="*/ 337947 w 476154"/>
                  <a:gd name="connsiteY52" fmla="*/ 373285 h 424434"/>
                  <a:gd name="connsiteX53" fmla="*/ 336614 w 476154"/>
                  <a:gd name="connsiteY53" fmla="*/ 373285 h 424434"/>
                  <a:gd name="connsiteX54" fmla="*/ 336614 w 476154"/>
                  <a:gd name="connsiteY54" fmla="*/ 377381 h 424434"/>
                  <a:gd name="connsiteX55" fmla="*/ 334709 w 476154"/>
                  <a:gd name="connsiteY55" fmla="*/ 377381 h 424434"/>
                  <a:gd name="connsiteX56" fmla="*/ 334709 w 476154"/>
                  <a:gd name="connsiteY56" fmla="*/ 367189 h 424434"/>
                  <a:gd name="connsiteX57" fmla="*/ 338995 w 476154"/>
                  <a:gd name="connsiteY57" fmla="*/ 367189 h 424434"/>
                  <a:gd name="connsiteX58" fmla="*/ 342043 w 476154"/>
                  <a:gd name="connsiteY58" fmla="*/ 370237 h 424434"/>
                  <a:gd name="connsiteX59" fmla="*/ 338995 w 476154"/>
                  <a:gd name="connsiteY59" fmla="*/ 371380 h 424434"/>
                  <a:gd name="connsiteX60" fmla="*/ 340138 w 476154"/>
                  <a:gd name="connsiteY60" fmla="*/ 370237 h 424434"/>
                  <a:gd name="connsiteX61" fmla="*/ 338995 w 476154"/>
                  <a:gd name="connsiteY61" fmla="*/ 369094 h 424434"/>
                  <a:gd name="connsiteX62" fmla="*/ 336614 w 476154"/>
                  <a:gd name="connsiteY62" fmla="*/ 369094 h 424434"/>
                  <a:gd name="connsiteX63" fmla="*/ 336614 w 476154"/>
                  <a:gd name="connsiteY63" fmla="*/ 371285 h 424434"/>
                  <a:gd name="connsiteX64" fmla="*/ 338995 w 476154"/>
                  <a:gd name="connsiteY64" fmla="*/ 371285 h 424434"/>
                  <a:gd name="connsiteX65" fmla="*/ 338328 w 476154"/>
                  <a:gd name="connsiteY65" fmla="*/ 363284 h 424434"/>
                  <a:gd name="connsiteX66" fmla="*/ 347282 w 476154"/>
                  <a:gd name="connsiteY66" fmla="*/ 372237 h 424434"/>
                  <a:gd name="connsiteX67" fmla="*/ 338328 w 476154"/>
                  <a:gd name="connsiteY67" fmla="*/ 381095 h 424434"/>
                  <a:gd name="connsiteX68" fmla="*/ 329470 w 476154"/>
                  <a:gd name="connsiteY68" fmla="*/ 372237 h 424434"/>
                  <a:gd name="connsiteX69" fmla="*/ 338328 w 476154"/>
                  <a:gd name="connsiteY69" fmla="*/ 363284 h 424434"/>
                  <a:gd name="connsiteX70" fmla="*/ 338328 w 476154"/>
                  <a:gd name="connsiteY70" fmla="*/ 379190 h 424434"/>
                  <a:gd name="connsiteX71" fmla="*/ 345281 w 476154"/>
                  <a:gd name="connsiteY71" fmla="*/ 372237 h 424434"/>
                  <a:gd name="connsiteX72" fmla="*/ 338328 w 476154"/>
                  <a:gd name="connsiteY72" fmla="*/ 365189 h 424434"/>
                  <a:gd name="connsiteX73" fmla="*/ 331375 w 476154"/>
                  <a:gd name="connsiteY73" fmla="*/ 372237 h 424434"/>
                  <a:gd name="connsiteX74" fmla="*/ 338328 w 476154"/>
                  <a:gd name="connsiteY74" fmla="*/ 379190 h 4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76154" h="424434">
                    <a:moveTo>
                      <a:pt x="201835" y="331946"/>
                    </a:moveTo>
                    <a:lnTo>
                      <a:pt x="184499" y="385477"/>
                    </a:lnTo>
                    <a:lnTo>
                      <a:pt x="129064" y="345186"/>
                    </a:lnTo>
                    <a:lnTo>
                      <a:pt x="174593" y="312134"/>
                    </a:lnTo>
                    <a:lnTo>
                      <a:pt x="201835" y="331946"/>
                    </a:lnTo>
                    <a:close/>
                    <a:moveTo>
                      <a:pt x="215646" y="289274"/>
                    </a:moveTo>
                    <a:lnTo>
                      <a:pt x="48768" y="168021"/>
                    </a:lnTo>
                    <a:lnTo>
                      <a:pt x="87725" y="249079"/>
                    </a:lnTo>
                    <a:lnTo>
                      <a:pt x="143066" y="289274"/>
                    </a:lnTo>
                    <a:lnTo>
                      <a:pt x="215646" y="289274"/>
                    </a:lnTo>
                    <a:close/>
                    <a:moveTo>
                      <a:pt x="233077" y="235839"/>
                    </a:moveTo>
                    <a:lnTo>
                      <a:pt x="0" y="66485"/>
                    </a:lnTo>
                    <a:lnTo>
                      <a:pt x="38957" y="147542"/>
                    </a:lnTo>
                    <a:lnTo>
                      <a:pt x="219170" y="278511"/>
                    </a:lnTo>
                    <a:lnTo>
                      <a:pt x="233077" y="235839"/>
                    </a:lnTo>
                    <a:close/>
                    <a:moveTo>
                      <a:pt x="33052" y="0"/>
                    </a:moveTo>
                    <a:lnTo>
                      <a:pt x="5525" y="57150"/>
                    </a:lnTo>
                    <a:lnTo>
                      <a:pt x="90011" y="118491"/>
                    </a:lnTo>
                    <a:lnTo>
                      <a:pt x="33052" y="0"/>
                    </a:lnTo>
                    <a:close/>
                    <a:moveTo>
                      <a:pt x="192596" y="391382"/>
                    </a:moveTo>
                    <a:lnTo>
                      <a:pt x="238125" y="424434"/>
                    </a:lnTo>
                    <a:lnTo>
                      <a:pt x="283655" y="391382"/>
                    </a:lnTo>
                    <a:lnTo>
                      <a:pt x="238125" y="358331"/>
                    </a:lnTo>
                    <a:lnTo>
                      <a:pt x="192596" y="391382"/>
                    </a:lnTo>
                    <a:close/>
                    <a:moveTo>
                      <a:pt x="210598" y="320135"/>
                    </a:moveTo>
                    <a:cubicBezTo>
                      <a:pt x="210598" y="335280"/>
                      <a:pt x="222885" y="347567"/>
                      <a:pt x="238030" y="347567"/>
                    </a:cubicBezTo>
                    <a:cubicBezTo>
                      <a:pt x="253175" y="347567"/>
                      <a:pt x="265462" y="335280"/>
                      <a:pt x="265462" y="320135"/>
                    </a:cubicBezTo>
                    <a:cubicBezTo>
                      <a:pt x="265462" y="304991"/>
                      <a:pt x="253175" y="292703"/>
                      <a:pt x="238030" y="292703"/>
                    </a:cubicBezTo>
                    <a:cubicBezTo>
                      <a:pt x="222885" y="292703"/>
                      <a:pt x="210598" y="304991"/>
                      <a:pt x="210598" y="320135"/>
                    </a:cubicBezTo>
                    <a:moveTo>
                      <a:pt x="274320" y="331946"/>
                    </a:moveTo>
                    <a:lnTo>
                      <a:pt x="291656" y="385477"/>
                    </a:lnTo>
                    <a:lnTo>
                      <a:pt x="347091" y="345186"/>
                    </a:lnTo>
                    <a:lnTo>
                      <a:pt x="301562" y="312134"/>
                    </a:lnTo>
                    <a:lnTo>
                      <a:pt x="274320" y="331946"/>
                    </a:lnTo>
                    <a:close/>
                    <a:moveTo>
                      <a:pt x="333089" y="289274"/>
                    </a:moveTo>
                    <a:lnTo>
                      <a:pt x="388430" y="249079"/>
                    </a:lnTo>
                    <a:lnTo>
                      <a:pt x="427387" y="168021"/>
                    </a:lnTo>
                    <a:lnTo>
                      <a:pt x="260604" y="289179"/>
                    </a:lnTo>
                    <a:lnTo>
                      <a:pt x="333185" y="289179"/>
                    </a:lnTo>
                    <a:close/>
                    <a:moveTo>
                      <a:pt x="243078" y="235839"/>
                    </a:moveTo>
                    <a:lnTo>
                      <a:pt x="256985" y="278511"/>
                    </a:lnTo>
                    <a:lnTo>
                      <a:pt x="437198" y="147542"/>
                    </a:lnTo>
                    <a:lnTo>
                      <a:pt x="476155" y="66485"/>
                    </a:lnTo>
                    <a:lnTo>
                      <a:pt x="243173" y="235839"/>
                    </a:lnTo>
                    <a:close/>
                    <a:moveTo>
                      <a:pt x="443198" y="0"/>
                    </a:moveTo>
                    <a:lnTo>
                      <a:pt x="386239" y="118491"/>
                    </a:lnTo>
                    <a:lnTo>
                      <a:pt x="470725" y="57150"/>
                    </a:lnTo>
                    <a:lnTo>
                      <a:pt x="443294" y="0"/>
                    </a:lnTo>
                    <a:close/>
                    <a:moveTo>
                      <a:pt x="341948" y="370237"/>
                    </a:moveTo>
                    <a:cubicBezTo>
                      <a:pt x="341948" y="371570"/>
                      <a:pt x="341090" y="372618"/>
                      <a:pt x="339947" y="373094"/>
                    </a:cubicBezTo>
                    <a:lnTo>
                      <a:pt x="341948" y="377381"/>
                    </a:lnTo>
                    <a:lnTo>
                      <a:pt x="339852" y="377381"/>
                    </a:lnTo>
                    <a:lnTo>
                      <a:pt x="337947" y="373285"/>
                    </a:lnTo>
                    <a:lnTo>
                      <a:pt x="336614" y="373285"/>
                    </a:lnTo>
                    <a:lnTo>
                      <a:pt x="336614" y="377381"/>
                    </a:lnTo>
                    <a:lnTo>
                      <a:pt x="334709" y="377381"/>
                    </a:lnTo>
                    <a:lnTo>
                      <a:pt x="334709" y="367189"/>
                    </a:lnTo>
                    <a:lnTo>
                      <a:pt x="338995" y="367189"/>
                    </a:lnTo>
                    <a:cubicBezTo>
                      <a:pt x="340709" y="367189"/>
                      <a:pt x="342043" y="368522"/>
                      <a:pt x="342043" y="370237"/>
                    </a:cubicBezTo>
                    <a:moveTo>
                      <a:pt x="338995" y="371380"/>
                    </a:moveTo>
                    <a:cubicBezTo>
                      <a:pt x="339566" y="371380"/>
                      <a:pt x="340138" y="370904"/>
                      <a:pt x="340138" y="370237"/>
                    </a:cubicBezTo>
                    <a:cubicBezTo>
                      <a:pt x="340138" y="369570"/>
                      <a:pt x="339662" y="369094"/>
                      <a:pt x="338995" y="369094"/>
                    </a:cubicBezTo>
                    <a:lnTo>
                      <a:pt x="336614" y="369094"/>
                    </a:lnTo>
                    <a:lnTo>
                      <a:pt x="336614" y="371285"/>
                    </a:lnTo>
                    <a:lnTo>
                      <a:pt x="338995" y="371285"/>
                    </a:lnTo>
                    <a:moveTo>
                      <a:pt x="338328" y="363284"/>
                    </a:moveTo>
                    <a:cubicBezTo>
                      <a:pt x="343281" y="363284"/>
                      <a:pt x="347282" y="367284"/>
                      <a:pt x="347282" y="372237"/>
                    </a:cubicBezTo>
                    <a:cubicBezTo>
                      <a:pt x="347282" y="377190"/>
                      <a:pt x="343281" y="381095"/>
                      <a:pt x="338328" y="381095"/>
                    </a:cubicBezTo>
                    <a:cubicBezTo>
                      <a:pt x="333375" y="381095"/>
                      <a:pt x="329470" y="377095"/>
                      <a:pt x="329470" y="372237"/>
                    </a:cubicBezTo>
                    <a:cubicBezTo>
                      <a:pt x="329470" y="367379"/>
                      <a:pt x="333470" y="363284"/>
                      <a:pt x="338328" y="363284"/>
                    </a:cubicBezTo>
                    <a:moveTo>
                      <a:pt x="338328" y="379190"/>
                    </a:moveTo>
                    <a:cubicBezTo>
                      <a:pt x="342233" y="379190"/>
                      <a:pt x="345281" y="376047"/>
                      <a:pt x="345281" y="372237"/>
                    </a:cubicBezTo>
                    <a:cubicBezTo>
                      <a:pt x="345281" y="368427"/>
                      <a:pt x="342138" y="365189"/>
                      <a:pt x="338328" y="365189"/>
                    </a:cubicBezTo>
                    <a:cubicBezTo>
                      <a:pt x="334518" y="365189"/>
                      <a:pt x="331375" y="368332"/>
                      <a:pt x="331375" y="372237"/>
                    </a:cubicBezTo>
                    <a:cubicBezTo>
                      <a:pt x="331375" y="376142"/>
                      <a:pt x="334518" y="379190"/>
                      <a:pt x="338328" y="379190"/>
                    </a:cubicBezTo>
                  </a:path>
                </a:pathLst>
              </a:custGeom>
              <a:solidFill>
                <a:srgbClr val="FFFFFF"/>
              </a:solidFill>
              <a:ln w="9525" cap="flat">
                <a:noFill/>
                <a:prstDash val="solid"/>
                <a:miter/>
              </a:ln>
            </p:spPr>
            <p:txBody>
              <a:bodyPr rtlCol="0" anchor="ctr"/>
              <a:lstStyle/>
              <a:p>
                <a:endParaRPr lang="en-US"/>
              </a:p>
            </p:txBody>
          </p:sp>
        </p:grpSp>
        <p:pic>
          <p:nvPicPr>
            <p:cNvPr id="11" name="Picture 10" descr="A view of the earth from space&#10;&#10;Description automatically generated with medium confidence">
              <a:extLst>
                <a:ext uri="{FF2B5EF4-FFF2-40B4-BE49-F238E27FC236}">
                  <a16:creationId xmlns:a16="http://schemas.microsoft.com/office/drawing/2014/main" id="{E210CD22-DF77-FFE6-8277-3FEA300AA3A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654"/>
            <a:stretch/>
          </p:blipFill>
          <p:spPr>
            <a:xfrm>
              <a:off x="6297676" y="0"/>
              <a:ext cx="5892800" cy="6858000"/>
            </a:xfrm>
            <a:prstGeom prst="rect">
              <a:avLst/>
            </a:prstGeom>
          </p:spPr>
        </p:pic>
      </p:grpSp>
      <p:sp>
        <p:nvSpPr>
          <p:cNvPr id="2" name="Title 1"/>
          <p:cNvSpPr>
            <a:spLocks noGrp="1"/>
          </p:cNvSpPr>
          <p:nvPr userDrawn="1">
            <p:ph type="ctrTitle" hasCustomPrompt="1"/>
          </p:nvPr>
        </p:nvSpPr>
        <p:spPr>
          <a:xfrm>
            <a:off x="373381" y="1122363"/>
            <a:ext cx="6748936" cy="3267624"/>
          </a:xfrm>
          <a:prstGeom prst="rect">
            <a:avLst/>
          </a:prstGeom>
        </p:spPr>
        <p:txBody>
          <a:bodyPr anchor="b"/>
          <a:lstStyle>
            <a:lvl1pPr algn="l">
              <a:defRPr sz="5400" i="0">
                <a:solidFill>
                  <a:schemeClr val="bg1"/>
                </a:solidFill>
                <a:latin typeface="Arial Black" panose="020B0A04020102020204" pitchFamily="34" charset="0"/>
                <a:ea typeface="Roboto Black" panose="02000000000000000000" pitchFamily="2" charset="0"/>
                <a:cs typeface="Chakra Petch SemiBold" panose="00000700000000000000" pitchFamily="2" charset="-34"/>
              </a:defRPr>
            </a:lvl1pPr>
          </a:lstStyle>
          <a:p>
            <a:r>
              <a:rPr lang="en-US" dirty="0"/>
              <a:t>CLICK TO EDIT MASTER TITLE STYLE</a:t>
            </a:r>
          </a:p>
        </p:txBody>
      </p:sp>
      <p:sp>
        <p:nvSpPr>
          <p:cNvPr id="3" name="Subtitle 2"/>
          <p:cNvSpPr>
            <a:spLocks noGrp="1"/>
          </p:cNvSpPr>
          <p:nvPr userDrawn="1">
            <p:ph type="subTitle" idx="1"/>
          </p:nvPr>
        </p:nvSpPr>
        <p:spPr>
          <a:xfrm>
            <a:off x="373381" y="4489660"/>
            <a:ext cx="6748936" cy="768139"/>
          </a:xfrm>
          <a:prstGeom prst="rect">
            <a:avLst/>
          </a:prstGeom>
        </p:spPr>
        <p:txBody>
          <a:bodyPr anchor="ctr">
            <a:normAutofit/>
          </a:bodyPr>
          <a:lstStyle>
            <a:lvl1pPr marL="0" indent="0" algn="l">
              <a:buNone/>
              <a:defRPr sz="1800">
                <a:solidFill>
                  <a:srgbClr val="96C4DA"/>
                </a:solidFill>
                <a:latin typeface="Arial" panose="020B0604020202020204" pitchFamily="34" charset="0"/>
                <a:ea typeface="Roboto Medium"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ext Placeholder 12"/>
          <p:cNvSpPr>
            <a:spLocks noGrp="1"/>
          </p:cNvSpPr>
          <p:nvPr userDrawn="1">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rgbClr val="0E3655"/>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Text Placeholder 18"/>
          <p:cNvSpPr>
            <a:spLocks noGrp="1"/>
          </p:cNvSpPr>
          <p:nvPr userDrawn="1">
            <p:ph type="body" sz="quarter" idx="12"/>
          </p:nvPr>
        </p:nvSpPr>
        <p:spPr>
          <a:xfrm>
            <a:off x="373063" y="819150"/>
            <a:ext cx="6748462" cy="303213"/>
          </a:xfrm>
          <a:prstGeom prst="rect">
            <a:avLst/>
          </a:prstGeom>
        </p:spPr>
        <p:txBody>
          <a:bodyPr/>
          <a:lstStyle>
            <a:lvl1pPr marL="0" indent="0">
              <a:buFontTx/>
              <a:buNone/>
              <a:defRPr sz="1400">
                <a:solidFill>
                  <a:schemeClr val="bg1">
                    <a:lumMod val="95000"/>
                  </a:schemeClr>
                </a:solidFill>
                <a:latin typeface="Arial Narrow" panose="020B0606020202030204" pitchFamily="34" charset="0"/>
                <a:ea typeface="Roboto Condensed Light"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7" name="TextBox 6">
            <a:extLst>
              <a:ext uri="{FF2B5EF4-FFF2-40B4-BE49-F238E27FC236}">
                <a16:creationId xmlns:a16="http://schemas.microsoft.com/office/drawing/2014/main" id="{7E979763-EFA1-6A4D-85EC-BEFA2ED4A7B6}"/>
              </a:ext>
            </a:extLst>
          </p:cNvPr>
          <p:cNvSpPr txBox="1"/>
          <p:nvPr userDrawn="1"/>
        </p:nvSpPr>
        <p:spPr>
          <a:xfrm>
            <a:off x="749808" y="118872"/>
            <a:ext cx="5449824" cy="276999"/>
          </a:xfrm>
          <a:prstGeom prst="rect">
            <a:avLst/>
          </a:prstGeom>
          <a:noFill/>
        </p:spPr>
        <p:txBody>
          <a:bodyPr wrap="square" rtlCol="0">
            <a:spAutoFit/>
          </a:bodyPr>
          <a:lstStyle/>
          <a:p>
            <a:pPr marL="0" algn="l" defTabSz="914400" rtl="0" eaLnBrk="1" latinLnBrk="0" hangingPunct="1"/>
            <a:r>
              <a:rPr lang="en-US" sz="1200" i="1" kern="1200" spc="350" dirty="0">
                <a:solidFill>
                  <a:srgbClr val="0E3655"/>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
        <p:nvSpPr>
          <p:cNvPr id="13" name="Graphic 6">
            <a:extLst>
              <a:ext uri="{FF2B5EF4-FFF2-40B4-BE49-F238E27FC236}">
                <a16:creationId xmlns:a16="http://schemas.microsoft.com/office/drawing/2014/main" id="{A8D8E6EF-1C5C-474B-C7B0-3CF705779F72}"/>
              </a:ext>
            </a:extLst>
          </p:cNvPr>
          <p:cNvSpPr/>
          <p:nvPr userDrawn="1"/>
        </p:nvSpPr>
        <p:spPr>
          <a:xfrm>
            <a:off x="6068253" y="6162710"/>
            <a:ext cx="383120" cy="341504"/>
          </a:xfrm>
          <a:custGeom>
            <a:avLst/>
            <a:gdLst>
              <a:gd name="connsiteX0" fmla="*/ 201835 w 476154"/>
              <a:gd name="connsiteY0" fmla="*/ 331946 h 424434"/>
              <a:gd name="connsiteX1" fmla="*/ 184499 w 476154"/>
              <a:gd name="connsiteY1" fmla="*/ 385477 h 424434"/>
              <a:gd name="connsiteX2" fmla="*/ 129064 w 476154"/>
              <a:gd name="connsiteY2" fmla="*/ 345186 h 424434"/>
              <a:gd name="connsiteX3" fmla="*/ 174593 w 476154"/>
              <a:gd name="connsiteY3" fmla="*/ 312134 h 424434"/>
              <a:gd name="connsiteX4" fmla="*/ 201835 w 476154"/>
              <a:gd name="connsiteY4" fmla="*/ 331946 h 424434"/>
              <a:gd name="connsiteX5" fmla="*/ 215646 w 476154"/>
              <a:gd name="connsiteY5" fmla="*/ 289274 h 424434"/>
              <a:gd name="connsiteX6" fmla="*/ 48768 w 476154"/>
              <a:gd name="connsiteY6" fmla="*/ 168021 h 424434"/>
              <a:gd name="connsiteX7" fmla="*/ 87725 w 476154"/>
              <a:gd name="connsiteY7" fmla="*/ 249079 h 424434"/>
              <a:gd name="connsiteX8" fmla="*/ 143066 w 476154"/>
              <a:gd name="connsiteY8" fmla="*/ 289274 h 424434"/>
              <a:gd name="connsiteX9" fmla="*/ 215646 w 476154"/>
              <a:gd name="connsiteY9" fmla="*/ 289274 h 424434"/>
              <a:gd name="connsiteX10" fmla="*/ 233077 w 476154"/>
              <a:gd name="connsiteY10" fmla="*/ 235839 h 424434"/>
              <a:gd name="connsiteX11" fmla="*/ 0 w 476154"/>
              <a:gd name="connsiteY11" fmla="*/ 66485 h 424434"/>
              <a:gd name="connsiteX12" fmla="*/ 38957 w 476154"/>
              <a:gd name="connsiteY12" fmla="*/ 147542 h 424434"/>
              <a:gd name="connsiteX13" fmla="*/ 219170 w 476154"/>
              <a:gd name="connsiteY13" fmla="*/ 278511 h 424434"/>
              <a:gd name="connsiteX14" fmla="*/ 233077 w 476154"/>
              <a:gd name="connsiteY14" fmla="*/ 235839 h 424434"/>
              <a:gd name="connsiteX15" fmla="*/ 33052 w 476154"/>
              <a:gd name="connsiteY15" fmla="*/ 0 h 424434"/>
              <a:gd name="connsiteX16" fmla="*/ 5525 w 476154"/>
              <a:gd name="connsiteY16" fmla="*/ 57150 h 424434"/>
              <a:gd name="connsiteX17" fmla="*/ 90011 w 476154"/>
              <a:gd name="connsiteY17" fmla="*/ 118491 h 424434"/>
              <a:gd name="connsiteX18" fmla="*/ 33052 w 476154"/>
              <a:gd name="connsiteY18" fmla="*/ 0 h 424434"/>
              <a:gd name="connsiteX19" fmla="*/ 192596 w 476154"/>
              <a:gd name="connsiteY19" fmla="*/ 391382 h 424434"/>
              <a:gd name="connsiteX20" fmla="*/ 238125 w 476154"/>
              <a:gd name="connsiteY20" fmla="*/ 424434 h 424434"/>
              <a:gd name="connsiteX21" fmla="*/ 283655 w 476154"/>
              <a:gd name="connsiteY21" fmla="*/ 391382 h 424434"/>
              <a:gd name="connsiteX22" fmla="*/ 238125 w 476154"/>
              <a:gd name="connsiteY22" fmla="*/ 358331 h 424434"/>
              <a:gd name="connsiteX23" fmla="*/ 192596 w 476154"/>
              <a:gd name="connsiteY23" fmla="*/ 391382 h 424434"/>
              <a:gd name="connsiteX24" fmla="*/ 210598 w 476154"/>
              <a:gd name="connsiteY24" fmla="*/ 320135 h 424434"/>
              <a:gd name="connsiteX25" fmla="*/ 238030 w 476154"/>
              <a:gd name="connsiteY25" fmla="*/ 347567 h 424434"/>
              <a:gd name="connsiteX26" fmla="*/ 265462 w 476154"/>
              <a:gd name="connsiteY26" fmla="*/ 320135 h 424434"/>
              <a:gd name="connsiteX27" fmla="*/ 238030 w 476154"/>
              <a:gd name="connsiteY27" fmla="*/ 292703 h 424434"/>
              <a:gd name="connsiteX28" fmla="*/ 210598 w 476154"/>
              <a:gd name="connsiteY28" fmla="*/ 320135 h 424434"/>
              <a:gd name="connsiteX29" fmla="*/ 274320 w 476154"/>
              <a:gd name="connsiteY29" fmla="*/ 331946 h 424434"/>
              <a:gd name="connsiteX30" fmla="*/ 291656 w 476154"/>
              <a:gd name="connsiteY30" fmla="*/ 385477 h 424434"/>
              <a:gd name="connsiteX31" fmla="*/ 347091 w 476154"/>
              <a:gd name="connsiteY31" fmla="*/ 345186 h 424434"/>
              <a:gd name="connsiteX32" fmla="*/ 301562 w 476154"/>
              <a:gd name="connsiteY32" fmla="*/ 312134 h 424434"/>
              <a:gd name="connsiteX33" fmla="*/ 274320 w 476154"/>
              <a:gd name="connsiteY33" fmla="*/ 331946 h 424434"/>
              <a:gd name="connsiteX34" fmla="*/ 333089 w 476154"/>
              <a:gd name="connsiteY34" fmla="*/ 289274 h 424434"/>
              <a:gd name="connsiteX35" fmla="*/ 388430 w 476154"/>
              <a:gd name="connsiteY35" fmla="*/ 249079 h 424434"/>
              <a:gd name="connsiteX36" fmla="*/ 427387 w 476154"/>
              <a:gd name="connsiteY36" fmla="*/ 168021 h 424434"/>
              <a:gd name="connsiteX37" fmla="*/ 260604 w 476154"/>
              <a:gd name="connsiteY37" fmla="*/ 289179 h 424434"/>
              <a:gd name="connsiteX38" fmla="*/ 333185 w 476154"/>
              <a:gd name="connsiteY38" fmla="*/ 289179 h 424434"/>
              <a:gd name="connsiteX39" fmla="*/ 243078 w 476154"/>
              <a:gd name="connsiteY39" fmla="*/ 235839 h 424434"/>
              <a:gd name="connsiteX40" fmla="*/ 256985 w 476154"/>
              <a:gd name="connsiteY40" fmla="*/ 278511 h 424434"/>
              <a:gd name="connsiteX41" fmla="*/ 437198 w 476154"/>
              <a:gd name="connsiteY41" fmla="*/ 147542 h 424434"/>
              <a:gd name="connsiteX42" fmla="*/ 476155 w 476154"/>
              <a:gd name="connsiteY42" fmla="*/ 66485 h 424434"/>
              <a:gd name="connsiteX43" fmla="*/ 243173 w 476154"/>
              <a:gd name="connsiteY43" fmla="*/ 235839 h 424434"/>
              <a:gd name="connsiteX44" fmla="*/ 443198 w 476154"/>
              <a:gd name="connsiteY44" fmla="*/ 0 h 424434"/>
              <a:gd name="connsiteX45" fmla="*/ 386239 w 476154"/>
              <a:gd name="connsiteY45" fmla="*/ 118491 h 424434"/>
              <a:gd name="connsiteX46" fmla="*/ 470725 w 476154"/>
              <a:gd name="connsiteY46" fmla="*/ 57150 h 424434"/>
              <a:gd name="connsiteX47" fmla="*/ 443294 w 476154"/>
              <a:gd name="connsiteY47" fmla="*/ 0 h 424434"/>
              <a:gd name="connsiteX48" fmla="*/ 341948 w 476154"/>
              <a:gd name="connsiteY48" fmla="*/ 370237 h 424434"/>
              <a:gd name="connsiteX49" fmla="*/ 339947 w 476154"/>
              <a:gd name="connsiteY49" fmla="*/ 373094 h 424434"/>
              <a:gd name="connsiteX50" fmla="*/ 341948 w 476154"/>
              <a:gd name="connsiteY50" fmla="*/ 377381 h 424434"/>
              <a:gd name="connsiteX51" fmla="*/ 339852 w 476154"/>
              <a:gd name="connsiteY51" fmla="*/ 377381 h 424434"/>
              <a:gd name="connsiteX52" fmla="*/ 337947 w 476154"/>
              <a:gd name="connsiteY52" fmla="*/ 373285 h 424434"/>
              <a:gd name="connsiteX53" fmla="*/ 336614 w 476154"/>
              <a:gd name="connsiteY53" fmla="*/ 373285 h 424434"/>
              <a:gd name="connsiteX54" fmla="*/ 336614 w 476154"/>
              <a:gd name="connsiteY54" fmla="*/ 377381 h 424434"/>
              <a:gd name="connsiteX55" fmla="*/ 334709 w 476154"/>
              <a:gd name="connsiteY55" fmla="*/ 377381 h 424434"/>
              <a:gd name="connsiteX56" fmla="*/ 334709 w 476154"/>
              <a:gd name="connsiteY56" fmla="*/ 367189 h 424434"/>
              <a:gd name="connsiteX57" fmla="*/ 338995 w 476154"/>
              <a:gd name="connsiteY57" fmla="*/ 367189 h 424434"/>
              <a:gd name="connsiteX58" fmla="*/ 342043 w 476154"/>
              <a:gd name="connsiteY58" fmla="*/ 370237 h 424434"/>
              <a:gd name="connsiteX59" fmla="*/ 338995 w 476154"/>
              <a:gd name="connsiteY59" fmla="*/ 371380 h 424434"/>
              <a:gd name="connsiteX60" fmla="*/ 340138 w 476154"/>
              <a:gd name="connsiteY60" fmla="*/ 370237 h 424434"/>
              <a:gd name="connsiteX61" fmla="*/ 338995 w 476154"/>
              <a:gd name="connsiteY61" fmla="*/ 369094 h 424434"/>
              <a:gd name="connsiteX62" fmla="*/ 336614 w 476154"/>
              <a:gd name="connsiteY62" fmla="*/ 369094 h 424434"/>
              <a:gd name="connsiteX63" fmla="*/ 336614 w 476154"/>
              <a:gd name="connsiteY63" fmla="*/ 371285 h 424434"/>
              <a:gd name="connsiteX64" fmla="*/ 338995 w 476154"/>
              <a:gd name="connsiteY64" fmla="*/ 371285 h 424434"/>
              <a:gd name="connsiteX65" fmla="*/ 338328 w 476154"/>
              <a:gd name="connsiteY65" fmla="*/ 363284 h 424434"/>
              <a:gd name="connsiteX66" fmla="*/ 347282 w 476154"/>
              <a:gd name="connsiteY66" fmla="*/ 372237 h 424434"/>
              <a:gd name="connsiteX67" fmla="*/ 338328 w 476154"/>
              <a:gd name="connsiteY67" fmla="*/ 381095 h 424434"/>
              <a:gd name="connsiteX68" fmla="*/ 329470 w 476154"/>
              <a:gd name="connsiteY68" fmla="*/ 372237 h 424434"/>
              <a:gd name="connsiteX69" fmla="*/ 338328 w 476154"/>
              <a:gd name="connsiteY69" fmla="*/ 363284 h 424434"/>
              <a:gd name="connsiteX70" fmla="*/ 338328 w 476154"/>
              <a:gd name="connsiteY70" fmla="*/ 379190 h 424434"/>
              <a:gd name="connsiteX71" fmla="*/ 345281 w 476154"/>
              <a:gd name="connsiteY71" fmla="*/ 372237 h 424434"/>
              <a:gd name="connsiteX72" fmla="*/ 338328 w 476154"/>
              <a:gd name="connsiteY72" fmla="*/ 365189 h 424434"/>
              <a:gd name="connsiteX73" fmla="*/ 331375 w 476154"/>
              <a:gd name="connsiteY73" fmla="*/ 372237 h 424434"/>
              <a:gd name="connsiteX74" fmla="*/ 338328 w 476154"/>
              <a:gd name="connsiteY74" fmla="*/ 379190 h 4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76154" h="424434">
                <a:moveTo>
                  <a:pt x="201835" y="331946"/>
                </a:moveTo>
                <a:lnTo>
                  <a:pt x="184499" y="385477"/>
                </a:lnTo>
                <a:lnTo>
                  <a:pt x="129064" y="345186"/>
                </a:lnTo>
                <a:lnTo>
                  <a:pt x="174593" y="312134"/>
                </a:lnTo>
                <a:lnTo>
                  <a:pt x="201835" y="331946"/>
                </a:lnTo>
                <a:close/>
                <a:moveTo>
                  <a:pt x="215646" y="289274"/>
                </a:moveTo>
                <a:lnTo>
                  <a:pt x="48768" y="168021"/>
                </a:lnTo>
                <a:lnTo>
                  <a:pt x="87725" y="249079"/>
                </a:lnTo>
                <a:lnTo>
                  <a:pt x="143066" y="289274"/>
                </a:lnTo>
                <a:lnTo>
                  <a:pt x="215646" y="289274"/>
                </a:lnTo>
                <a:close/>
                <a:moveTo>
                  <a:pt x="233077" y="235839"/>
                </a:moveTo>
                <a:lnTo>
                  <a:pt x="0" y="66485"/>
                </a:lnTo>
                <a:lnTo>
                  <a:pt x="38957" y="147542"/>
                </a:lnTo>
                <a:lnTo>
                  <a:pt x="219170" y="278511"/>
                </a:lnTo>
                <a:lnTo>
                  <a:pt x="233077" y="235839"/>
                </a:lnTo>
                <a:close/>
                <a:moveTo>
                  <a:pt x="33052" y="0"/>
                </a:moveTo>
                <a:lnTo>
                  <a:pt x="5525" y="57150"/>
                </a:lnTo>
                <a:lnTo>
                  <a:pt x="90011" y="118491"/>
                </a:lnTo>
                <a:lnTo>
                  <a:pt x="33052" y="0"/>
                </a:lnTo>
                <a:close/>
                <a:moveTo>
                  <a:pt x="192596" y="391382"/>
                </a:moveTo>
                <a:lnTo>
                  <a:pt x="238125" y="424434"/>
                </a:lnTo>
                <a:lnTo>
                  <a:pt x="283655" y="391382"/>
                </a:lnTo>
                <a:lnTo>
                  <a:pt x="238125" y="358331"/>
                </a:lnTo>
                <a:lnTo>
                  <a:pt x="192596" y="391382"/>
                </a:lnTo>
                <a:close/>
                <a:moveTo>
                  <a:pt x="210598" y="320135"/>
                </a:moveTo>
                <a:cubicBezTo>
                  <a:pt x="210598" y="335280"/>
                  <a:pt x="222885" y="347567"/>
                  <a:pt x="238030" y="347567"/>
                </a:cubicBezTo>
                <a:cubicBezTo>
                  <a:pt x="253175" y="347567"/>
                  <a:pt x="265462" y="335280"/>
                  <a:pt x="265462" y="320135"/>
                </a:cubicBezTo>
                <a:cubicBezTo>
                  <a:pt x="265462" y="304991"/>
                  <a:pt x="253175" y="292703"/>
                  <a:pt x="238030" y="292703"/>
                </a:cubicBezTo>
                <a:cubicBezTo>
                  <a:pt x="222885" y="292703"/>
                  <a:pt x="210598" y="304991"/>
                  <a:pt x="210598" y="320135"/>
                </a:cubicBezTo>
                <a:moveTo>
                  <a:pt x="274320" y="331946"/>
                </a:moveTo>
                <a:lnTo>
                  <a:pt x="291656" y="385477"/>
                </a:lnTo>
                <a:lnTo>
                  <a:pt x="347091" y="345186"/>
                </a:lnTo>
                <a:lnTo>
                  <a:pt x="301562" y="312134"/>
                </a:lnTo>
                <a:lnTo>
                  <a:pt x="274320" y="331946"/>
                </a:lnTo>
                <a:close/>
                <a:moveTo>
                  <a:pt x="333089" y="289274"/>
                </a:moveTo>
                <a:lnTo>
                  <a:pt x="388430" y="249079"/>
                </a:lnTo>
                <a:lnTo>
                  <a:pt x="427387" y="168021"/>
                </a:lnTo>
                <a:lnTo>
                  <a:pt x="260604" y="289179"/>
                </a:lnTo>
                <a:lnTo>
                  <a:pt x="333185" y="289179"/>
                </a:lnTo>
                <a:close/>
                <a:moveTo>
                  <a:pt x="243078" y="235839"/>
                </a:moveTo>
                <a:lnTo>
                  <a:pt x="256985" y="278511"/>
                </a:lnTo>
                <a:lnTo>
                  <a:pt x="437198" y="147542"/>
                </a:lnTo>
                <a:lnTo>
                  <a:pt x="476155" y="66485"/>
                </a:lnTo>
                <a:lnTo>
                  <a:pt x="243173" y="235839"/>
                </a:lnTo>
                <a:close/>
                <a:moveTo>
                  <a:pt x="443198" y="0"/>
                </a:moveTo>
                <a:lnTo>
                  <a:pt x="386239" y="118491"/>
                </a:lnTo>
                <a:lnTo>
                  <a:pt x="470725" y="57150"/>
                </a:lnTo>
                <a:lnTo>
                  <a:pt x="443294" y="0"/>
                </a:lnTo>
                <a:close/>
                <a:moveTo>
                  <a:pt x="341948" y="370237"/>
                </a:moveTo>
                <a:cubicBezTo>
                  <a:pt x="341948" y="371570"/>
                  <a:pt x="341090" y="372618"/>
                  <a:pt x="339947" y="373094"/>
                </a:cubicBezTo>
                <a:lnTo>
                  <a:pt x="341948" y="377381"/>
                </a:lnTo>
                <a:lnTo>
                  <a:pt x="339852" y="377381"/>
                </a:lnTo>
                <a:lnTo>
                  <a:pt x="337947" y="373285"/>
                </a:lnTo>
                <a:lnTo>
                  <a:pt x="336614" y="373285"/>
                </a:lnTo>
                <a:lnTo>
                  <a:pt x="336614" y="377381"/>
                </a:lnTo>
                <a:lnTo>
                  <a:pt x="334709" y="377381"/>
                </a:lnTo>
                <a:lnTo>
                  <a:pt x="334709" y="367189"/>
                </a:lnTo>
                <a:lnTo>
                  <a:pt x="338995" y="367189"/>
                </a:lnTo>
                <a:cubicBezTo>
                  <a:pt x="340709" y="367189"/>
                  <a:pt x="342043" y="368522"/>
                  <a:pt x="342043" y="370237"/>
                </a:cubicBezTo>
                <a:moveTo>
                  <a:pt x="338995" y="371380"/>
                </a:moveTo>
                <a:cubicBezTo>
                  <a:pt x="339566" y="371380"/>
                  <a:pt x="340138" y="370904"/>
                  <a:pt x="340138" y="370237"/>
                </a:cubicBezTo>
                <a:cubicBezTo>
                  <a:pt x="340138" y="369570"/>
                  <a:pt x="339662" y="369094"/>
                  <a:pt x="338995" y="369094"/>
                </a:cubicBezTo>
                <a:lnTo>
                  <a:pt x="336614" y="369094"/>
                </a:lnTo>
                <a:lnTo>
                  <a:pt x="336614" y="371285"/>
                </a:lnTo>
                <a:lnTo>
                  <a:pt x="338995" y="371285"/>
                </a:lnTo>
                <a:moveTo>
                  <a:pt x="338328" y="363284"/>
                </a:moveTo>
                <a:cubicBezTo>
                  <a:pt x="343281" y="363284"/>
                  <a:pt x="347282" y="367284"/>
                  <a:pt x="347282" y="372237"/>
                </a:cubicBezTo>
                <a:cubicBezTo>
                  <a:pt x="347282" y="377190"/>
                  <a:pt x="343281" y="381095"/>
                  <a:pt x="338328" y="381095"/>
                </a:cubicBezTo>
                <a:cubicBezTo>
                  <a:pt x="333375" y="381095"/>
                  <a:pt x="329470" y="377095"/>
                  <a:pt x="329470" y="372237"/>
                </a:cubicBezTo>
                <a:cubicBezTo>
                  <a:pt x="329470" y="367379"/>
                  <a:pt x="333470" y="363284"/>
                  <a:pt x="338328" y="363284"/>
                </a:cubicBezTo>
                <a:moveTo>
                  <a:pt x="338328" y="379190"/>
                </a:moveTo>
                <a:cubicBezTo>
                  <a:pt x="342233" y="379190"/>
                  <a:pt x="345281" y="376047"/>
                  <a:pt x="345281" y="372237"/>
                </a:cubicBezTo>
                <a:cubicBezTo>
                  <a:pt x="345281" y="368427"/>
                  <a:pt x="342138" y="365189"/>
                  <a:pt x="338328" y="365189"/>
                </a:cubicBezTo>
                <a:cubicBezTo>
                  <a:pt x="334518" y="365189"/>
                  <a:pt x="331375" y="368332"/>
                  <a:pt x="331375" y="372237"/>
                </a:cubicBezTo>
                <a:cubicBezTo>
                  <a:pt x="331375" y="376142"/>
                  <a:pt x="334518" y="379190"/>
                  <a:pt x="338328" y="379190"/>
                </a:cubicBezTo>
              </a:path>
            </a:pathLst>
          </a:custGeom>
          <a:solidFill>
            <a:srgbClr val="FFFFFF"/>
          </a:solidFill>
          <a:ln w="9525" cap="flat">
            <a:noFill/>
            <a:prstDash val="solid"/>
            <a:miter/>
          </a:ln>
        </p:spPr>
        <p:txBody>
          <a:bodyPr rtlCol="0" anchor="ctr"/>
          <a:lstStyle/>
          <a:p>
            <a:endParaRPr lang="en-US"/>
          </a:p>
        </p:txBody>
      </p:sp>
      <p:sp>
        <p:nvSpPr>
          <p:cNvPr id="17" name="Slide Number Placeholder 5">
            <a:extLst>
              <a:ext uri="{FF2B5EF4-FFF2-40B4-BE49-F238E27FC236}">
                <a16:creationId xmlns:a16="http://schemas.microsoft.com/office/drawing/2014/main" id="{8C7F2FFA-6FBF-B780-1383-F9F9680D7FA9}"/>
              </a:ext>
            </a:extLst>
          </p:cNvPr>
          <p:cNvSpPr>
            <a:spLocks noGrp="1"/>
          </p:cNvSpPr>
          <p:nvPr userDrawn="1">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18" name="Text Placeholder 12">
            <a:extLst>
              <a:ext uri="{FF2B5EF4-FFF2-40B4-BE49-F238E27FC236}">
                <a16:creationId xmlns:a16="http://schemas.microsoft.com/office/drawing/2014/main" id="{3A3A2DF9-DA88-8235-083C-909949C65647}"/>
              </a:ext>
            </a:extLst>
          </p:cNvPr>
          <p:cNvSpPr>
            <a:spLocks noGrp="1"/>
          </p:cNvSpPr>
          <p:nvPr userDrawn="1">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068553319"/>
      </p:ext>
    </p:extLst>
  </p:cSld>
  <p:clrMapOvr>
    <a:masterClrMapping/>
  </p:clrMapOvr>
  <p:extLst>
    <p:ext uri="{DCECCB84-F9BA-43D5-87BE-67443E8EF086}">
      <p15:sldGuideLst xmlns:p15="http://schemas.microsoft.com/office/powerpoint/2012/main">
        <p15:guide id="1" orient="horz" pos="349" userDrawn="1">
          <p15:clr>
            <a:srgbClr val="FBAE40"/>
          </p15:clr>
        </p15:guide>
        <p15:guide id="2" userDrawn="1">
          <p15:clr>
            <a:srgbClr val="FBAE40"/>
          </p15:clr>
        </p15:guide>
        <p15:guide id="3" orient="horz" pos="43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_Full_Dark">
    <p:bg>
      <p:bgPr>
        <a:gradFill>
          <a:gsLst>
            <a:gs pos="100000">
              <a:srgbClr val="0B3555"/>
            </a:gs>
            <a:gs pos="0">
              <a:srgbClr val="02213C"/>
            </a:gs>
          </a:gsLst>
          <a:lin ang="10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507" y="74204"/>
            <a:ext cx="11141024" cy="533400"/>
          </a:xfrm>
          <a:prstGeom prst="rect">
            <a:avLst/>
          </a:prstGeom>
        </p:spPr>
        <p:txBody>
          <a:bodyPr anchor="ctr"/>
          <a:lstStyle>
            <a:lvl1pPr>
              <a:defRPr sz="3000" b="1">
                <a:solidFill>
                  <a:srgbClr val="FBBD1F"/>
                </a:solidFill>
                <a:latin typeface="Arial" panose="020B0604020202020204" pitchFamily="34" charset="0"/>
                <a:ea typeface="Roboto Black" panose="02000000000000000000" pitchFamily="2" charset="0"/>
                <a:cs typeface="Arial" panose="020B0604020202020204" pitchFamily="34" charset="0"/>
              </a:defRPr>
            </a:lvl1pPr>
          </a:lstStyle>
          <a:p>
            <a:r>
              <a:rPr lang="en-US" dirty="0"/>
              <a:t>CLICK TO EDIT MASTER TITLE STYLE</a:t>
            </a:r>
          </a:p>
        </p:txBody>
      </p:sp>
      <p:sp>
        <p:nvSpPr>
          <p:cNvPr id="7"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Text Placeholder 12"/>
          <p:cNvSpPr>
            <a:spLocks noGrp="1"/>
          </p:cNvSpPr>
          <p:nvPr>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5"/>
          <p:cNvSpPr>
            <a:spLocks noGrp="1"/>
          </p:cNvSpPr>
          <p:nvPr>
            <p:ph type="body" sz="quarter" idx="12"/>
          </p:nvPr>
        </p:nvSpPr>
        <p:spPr>
          <a:xfrm>
            <a:off x="477837" y="845383"/>
            <a:ext cx="11400693" cy="5322056"/>
          </a:xfrm>
          <a:prstGeom prst="rect">
            <a:avLst/>
          </a:prstGeom>
        </p:spPr>
        <p:txBody>
          <a:bodyPr/>
          <a:lstStyle>
            <a:lvl1pPr marL="228600" indent="-228600">
              <a:buClr>
                <a:srgbClr val="FBBD1F"/>
              </a:buClr>
              <a:buFont typeface="Wingdings" panose="05000000000000000000" pitchFamily="2" charset="2"/>
              <a:buChar char="§"/>
              <a:defRPr>
                <a:solidFill>
                  <a:schemeClr val="bg1"/>
                </a:solidFill>
                <a:latin typeface="Arial" panose="020B0604020202020204" pitchFamily="34" charset="0"/>
                <a:ea typeface="Roboto Medium" panose="02000000000000000000" pitchFamily="2" charset="0"/>
                <a:cs typeface="Arial" panose="020B0604020202020204" pitchFamily="34" charset="0"/>
              </a:defRPr>
            </a:lvl1pPr>
            <a:lvl2pPr>
              <a:defRPr>
                <a:solidFill>
                  <a:schemeClr val="bg1"/>
                </a:solidFill>
                <a:latin typeface="Arial" panose="020B0604020202020204" pitchFamily="34" charset="0"/>
                <a:ea typeface="Roboto Medium" panose="02000000000000000000" pitchFamily="2" charset="0"/>
                <a:cs typeface="Arial" panose="020B0604020202020204" pitchFamily="34" charset="0"/>
              </a:defRPr>
            </a:lvl2pPr>
            <a:lvl3pPr marL="1143000" indent="-228600">
              <a:buFont typeface="Roboto Medium" panose="02000000000000000000" pitchFamily="2" charset="0"/>
              <a:buChar char="‑"/>
              <a:defRPr>
                <a:solidFill>
                  <a:schemeClr val="bg1"/>
                </a:solidFill>
                <a:latin typeface="Arial" panose="020B0604020202020204" pitchFamily="34" charset="0"/>
                <a:ea typeface="Roboto Medium" panose="02000000000000000000" pitchFamily="2" charset="0"/>
                <a:cs typeface="Arial" panose="020B0604020202020204" pitchFamily="34" charset="0"/>
              </a:defRPr>
            </a:lvl3pPr>
            <a:lvl4pPr marL="1600200" indent="-228600">
              <a:buSzPct val="80000"/>
              <a:buFont typeface="Roboto Medium" panose="02000000000000000000" pitchFamily="2" charset="0"/>
              <a:buChar char="º"/>
              <a:defRPr>
                <a:solidFill>
                  <a:schemeClr val="bg1"/>
                </a:solidFill>
                <a:latin typeface="Arial" panose="020B0604020202020204" pitchFamily="34" charset="0"/>
                <a:ea typeface="Roboto Medium" panose="02000000000000000000" pitchFamily="2" charset="0"/>
                <a:cs typeface="Arial" panose="020B0604020202020204" pitchFamily="34" charset="0"/>
              </a:defRPr>
            </a:lvl4pPr>
            <a:lvl5pPr>
              <a:defRPr>
                <a:solidFill>
                  <a:schemeClr val="bg1"/>
                </a:solidFill>
                <a:latin typeface="Arial" panose="020B0604020202020204" pitchFamily="34" charset="0"/>
                <a:ea typeface="Roboto Medium"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EABCF74E-8706-37A3-2DDE-39914F8886A4}"/>
              </a:ext>
            </a:extLst>
          </p:cNvPr>
          <p:cNvGrpSpPr/>
          <p:nvPr userDrawn="1"/>
        </p:nvGrpSpPr>
        <p:grpSpPr>
          <a:xfrm>
            <a:off x="75200" y="0"/>
            <a:ext cx="662307" cy="658586"/>
            <a:chOff x="75200" y="0"/>
            <a:chExt cx="662307" cy="658586"/>
          </a:xfrm>
          <a:solidFill>
            <a:srgbClr val="0954A0"/>
          </a:solidFill>
        </p:grpSpPr>
        <p:sp>
          <p:nvSpPr>
            <p:cNvPr id="11" name="Parallelogram 10">
              <a:extLst>
                <a:ext uri="{FF2B5EF4-FFF2-40B4-BE49-F238E27FC236}">
                  <a16:creationId xmlns:a16="http://schemas.microsoft.com/office/drawing/2014/main" id="{14B5FA4B-66B3-8302-FE82-213B1F2890DD}"/>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B7DB941D-B0CB-A492-8E32-EAE1935B5A7D}"/>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A5C83F4C-EE27-CF5C-69ED-6A88C30C5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15" name="Slide Number Placeholder 5">
            <a:extLst>
              <a:ext uri="{FF2B5EF4-FFF2-40B4-BE49-F238E27FC236}">
                <a16:creationId xmlns:a16="http://schemas.microsoft.com/office/drawing/2014/main" id="{2E099499-9BAF-9A77-1AD5-4EA7D2F63F4A}"/>
              </a:ext>
            </a:extLst>
          </p:cNvPr>
          <p:cNvSpPr>
            <a:spLocks noGrp="1"/>
          </p:cNvSpPr>
          <p:nvPr>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16" name="TextBox 15">
            <a:extLst>
              <a:ext uri="{FF2B5EF4-FFF2-40B4-BE49-F238E27FC236}">
                <a16:creationId xmlns:a16="http://schemas.microsoft.com/office/drawing/2014/main" id="{1C033D47-5FE3-B2D7-2E94-96CAE58865C4}"/>
              </a:ext>
            </a:extLst>
          </p:cNvPr>
          <p:cNvSpPr txBox="1"/>
          <p:nvPr userDrawn="1"/>
        </p:nvSpPr>
        <p:spPr>
          <a:xfrm>
            <a:off x="3567668" y="6473017"/>
            <a:ext cx="4365842" cy="246221"/>
          </a:xfrm>
          <a:prstGeom prst="rect">
            <a:avLst/>
          </a:prstGeom>
          <a:noFill/>
        </p:spPr>
        <p:txBody>
          <a:bodyPr wrap="square" rtlCol="0">
            <a:spAutoFit/>
          </a:bodyPr>
          <a:lstStyle/>
          <a:p>
            <a:pPr marL="0" algn="ctr" defTabSz="914400" rtl="0" eaLnBrk="1" latinLnBrk="0" hangingPunct="1"/>
            <a:r>
              <a:rPr lang="en-US" sz="1000" i="1" kern="1200" spc="250" baseline="0" dirty="0">
                <a:solidFill>
                  <a:schemeClr val="bg1"/>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Tree>
    <p:extLst>
      <p:ext uri="{BB962C8B-B14F-4D97-AF65-F5344CB8AC3E}">
        <p14:creationId xmlns:p14="http://schemas.microsoft.com/office/powerpoint/2010/main" val="3199822172"/>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720">
          <p15:clr>
            <a:srgbClr val="FBAE40"/>
          </p15:clr>
        </p15:guide>
        <p15:guide id="3" orient="horz" pos="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_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3560D65-DA2C-F9DD-234B-55B317404806}"/>
              </a:ext>
            </a:extLst>
          </p:cNvPr>
          <p:cNvGrpSpPr/>
          <p:nvPr userDrawn="1"/>
        </p:nvGrpSpPr>
        <p:grpSpPr>
          <a:xfrm>
            <a:off x="-1417" y="0"/>
            <a:ext cx="12193417" cy="6861427"/>
            <a:chOff x="-1417" y="0"/>
            <a:chExt cx="12193417" cy="6861427"/>
          </a:xfrm>
        </p:grpSpPr>
        <p:grpSp>
          <p:nvGrpSpPr>
            <p:cNvPr id="13" name="Group 12">
              <a:extLst>
                <a:ext uri="{FF2B5EF4-FFF2-40B4-BE49-F238E27FC236}">
                  <a16:creationId xmlns:a16="http://schemas.microsoft.com/office/drawing/2014/main" id="{2DAE3DE2-01CC-D3EC-B026-307353B550AA}"/>
                </a:ext>
              </a:extLst>
            </p:cNvPr>
            <p:cNvGrpSpPr/>
            <p:nvPr userDrawn="1"/>
          </p:nvGrpSpPr>
          <p:grpSpPr>
            <a:xfrm>
              <a:off x="-1417" y="6360891"/>
              <a:ext cx="12193417" cy="500536"/>
              <a:chOff x="-1417" y="6360891"/>
              <a:chExt cx="12193417" cy="500536"/>
            </a:xfrm>
          </p:grpSpPr>
          <p:sp>
            <p:nvSpPr>
              <p:cNvPr id="11" name="Rectangle 10">
                <a:extLst>
                  <a:ext uri="{FF2B5EF4-FFF2-40B4-BE49-F238E27FC236}">
                    <a16:creationId xmlns:a16="http://schemas.microsoft.com/office/drawing/2014/main" id="{E50846D5-040A-BB40-DD0B-C0B3D886ECBB}"/>
                  </a:ext>
                </a:extLst>
              </p:cNvPr>
              <p:cNvSpPr/>
              <p:nvPr userDrawn="1"/>
            </p:nvSpPr>
            <p:spPr>
              <a:xfrm>
                <a:off x="11450411" y="6410325"/>
                <a:ext cx="741589" cy="447675"/>
              </a:xfrm>
              <a:prstGeom prst="rect">
                <a:avLst/>
              </a:pr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arallelogram 11">
                <a:extLst>
                  <a:ext uri="{FF2B5EF4-FFF2-40B4-BE49-F238E27FC236}">
                    <a16:creationId xmlns:a16="http://schemas.microsoft.com/office/drawing/2014/main" id="{AF921812-85D2-CE66-A800-84FDE65C5B88}"/>
                  </a:ext>
                </a:extLst>
              </p:cNvPr>
              <p:cNvSpPr/>
              <p:nvPr userDrawn="1"/>
            </p:nvSpPr>
            <p:spPr>
              <a:xfrm>
                <a:off x="-1417" y="6360891"/>
                <a:ext cx="11774435" cy="500536"/>
              </a:xfrm>
              <a:custGeom>
                <a:avLst/>
                <a:gdLst>
                  <a:gd name="connsiteX0" fmla="*/ 0 w 11940442"/>
                  <a:gd name="connsiteY0" fmla="*/ 496454 h 496454"/>
                  <a:gd name="connsiteX1" fmla="*/ 157009 w 11940442"/>
                  <a:gd name="connsiteY1" fmla="*/ 0 h 496454"/>
                  <a:gd name="connsiteX2" fmla="*/ 11940442 w 11940442"/>
                  <a:gd name="connsiteY2" fmla="*/ 0 h 496454"/>
                  <a:gd name="connsiteX3" fmla="*/ 11783433 w 11940442"/>
                  <a:gd name="connsiteY3" fmla="*/ 496454 h 496454"/>
                  <a:gd name="connsiteX4" fmla="*/ 0 w 11940442"/>
                  <a:gd name="connsiteY4" fmla="*/ 496454 h 496454"/>
                  <a:gd name="connsiteX0" fmla="*/ 0 w 11940442"/>
                  <a:gd name="connsiteY0" fmla="*/ 496454 h 496454"/>
                  <a:gd name="connsiteX1" fmla="*/ 166534 w 11940442"/>
                  <a:gd name="connsiteY1" fmla="*/ 0 h 496454"/>
                  <a:gd name="connsiteX2" fmla="*/ 11940442 w 11940442"/>
                  <a:gd name="connsiteY2" fmla="*/ 0 h 496454"/>
                  <a:gd name="connsiteX3" fmla="*/ 11783433 w 11940442"/>
                  <a:gd name="connsiteY3" fmla="*/ 496454 h 496454"/>
                  <a:gd name="connsiteX4" fmla="*/ 0 w 11940442"/>
                  <a:gd name="connsiteY4" fmla="*/ 496454 h 496454"/>
                  <a:gd name="connsiteX0" fmla="*/ 0 w 11774435"/>
                  <a:gd name="connsiteY0" fmla="*/ 500536 h 500536"/>
                  <a:gd name="connsiteX1" fmla="*/ 527 w 11774435"/>
                  <a:gd name="connsiteY1" fmla="*/ 0 h 500536"/>
                  <a:gd name="connsiteX2" fmla="*/ 11774435 w 11774435"/>
                  <a:gd name="connsiteY2" fmla="*/ 0 h 500536"/>
                  <a:gd name="connsiteX3" fmla="*/ 11617426 w 11774435"/>
                  <a:gd name="connsiteY3" fmla="*/ 496454 h 500536"/>
                  <a:gd name="connsiteX4" fmla="*/ 0 w 11774435"/>
                  <a:gd name="connsiteY4" fmla="*/ 500536 h 500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4435" h="500536">
                    <a:moveTo>
                      <a:pt x="0" y="500536"/>
                    </a:moveTo>
                    <a:cubicBezTo>
                      <a:pt x="176" y="333691"/>
                      <a:pt x="351" y="166845"/>
                      <a:pt x="527" y="0"/>
                    </a:cubicBezTo>
                    <a:lnTo>
                      <a:pt x="11774435" y="0"/>
                    </a:lnTo>
                    <a:lnTo>
                      <a:pt x="11617426" y="496454"/>
                    </a:lnTo>
                    <a:lnTo>
                      <a:pt x="0" y="500536"/>
                    </a:lnTo>
                    <a:close/>
                  </a:path>
                </a:pathLst>
              </a:custGeom>
              <a:gradFill>
                <a:gsLst>
                  <a:gs pos="100000">
                    <a:srgbClr val="0B3555"/>
                  </a:gs>
                  <a:gs pos="0">
                    <a:srgbClr val="02213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4" name="Group 3">
              <a:extLst>
                <a:ext uri="{FF2B5EF4-FFF2-40B4-BE49-F238E27FC236}">
                  <a16:creationId xmlns:a16="http://schemas.microsoft.com/office/drawing/2014/main" id="{7484613C-C3EB-F113-B882-CC3B44A92562}"/>
                </a:ext>
              </a:extLst>
            </p:cNvPr>
            <p:cNvGrpSpPr/>
            <p:nvPr userDrawn="1"/>
          </p:nvGrpSpPr>
          <p:grpSpPr>
            <a:xfrm>
              <a:off x="75200" y="0"/>
              <a:ext cx="12116800" cy="658586"/>
              <a:chOff x="75200" y="0"/>
              <a:chExt cx="12116800" cy="658586"/>
            </a:xfrm>
          </p:grpSpPr>
          <p:sp>
            <p:nvSpPr>
              <p:cNvPr id="17" name="Rectangle 16">
                <a:extLst>
                  <a:ext uri="{FF2B5EF4-FFF2-40B4-BE49-F238E27FC236}">
                    <a16:creationId xmlns:a16="http://schemas.microsoft.com/office/drawing/2014/main" id="{F0BE145F-EC51-8FAF-7907-9A2D8FE3DFAD}"/>
                  </a:ext>
                </a:extLst>
              </p:cNvPr>
              <p:cNvSpPr/>
              <p:nvPr userDrawn="1"/>
            </p:nvSpPr>
            <p:spPr>
              <a:xfrm>
                <a:off x="477837" y="556533"/>
                <a:ext cx="11714163" cy="45719"/>
              </a:xfrm>
              <a:prstGeom prst="rect">
                <a:avLst/>
              </a:prstGeom>
              <a:solidFill>
                <a:srgbClr val="06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51B42EB-5E39-B547-C5C1-1642FCCEB6EC}"/>
                  </a:ext>
                </a:extLst>
              </p:cNvPr>
              <p:cNvGrpSpPr/>
              <p:nvPr userDrawn="1"/>
            </p:nvGrpSpPr>
            <p:grpSpPr>
              <a:xfrm>
                <a:off x="75200" y="0"/>
                <a:ext cx="662307" cy="658586"/>
                <a:chOff x="75200" y="0"/>
                <a:chExt cx="662307" cy="658586"/>
              </a:xfrm>
              <a:solidFill>
                <a:srgbClr val="0954A0"/>
              </a:solidFill>
            </p:grpSpPr>
            <p:sp>
              <p:nvSpPr>
                <p:cNvPr id="15" name="Parallelogram 14">
                  <a:extLst>
                    <a:ext uri="{FF2B5EF4-FFF2-40B4-BE49-F238E27FC236}">
                      <a16:creationId xmlns:a16="http://schemas.microsoft.com/office/drawing/2014/main" id="{5703F4AC-8C93-88F7-3A98-B0AB2E9D5F0F}"/>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73C4F105-889A-47C9-4A9F-DA62C471A3F2}"/>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itle 1"/>
          <p:cNvSpPr>
            <a:spLocks noGrp="1"/>
          </p:cNvSpPr>
          <p:nvPr>
            <p:ph type="title" hasCustomPrompt="1"/>
          </p:nvPr>
        </p:nvSpPr>
        <p:spPr>
          <a:xfrm>
            <a:off x="749808" y="59690"/>
            <a:ext cx="11128723" cy="531370"/>
          </a:xfrm>
          <a:prstGeom prst="rect">
            <a:avLst/>
          </a:prstGeom>
        </p:spPr>
        <p:txBody>
          <a:bodyPr anchor="ctr"/>
          <a:lstStyle>
            <a:lvl1pPr>
              <a:defRPr sz="3000" b="1">
                <a:solidFill>
                  <a:srgbClr val="0E3655"/>
                </a:solidFill>
                <a:latin typeface="Arial" panose="020B0604020202020204" pitchFamily="34" charset="0"/>
                <a:ea typeface="Roboto Black" panose="02000000000000000000" pitchFamily="2" charset="0"/>
                <a:cs typeface="Arial" panose="020B0604020202020204" pitchFamily="34" charset="0"/>
              </a:defRPr>
            </a:lvl1pPr>
          </a:lstStyle>
          <a:p>
            <a:r>
              <a:rPr lang="en-US"/>
              <a:t>CLICK TO EDIT MASTER TITLE STYLE</a:t>
            </a:r>
          </a:p>
        </p:txBody>
      </p:sp>
      <p:sp>
        <p:nvSpPr>
          <p:cNvPr id="7"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rgbClr val="0E3655"/>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Text Placeholder 5"/>
          <p:cNvSpPr>
            <a:spLocks noGrp="1"/>
          </p:cNvSpPr>
          <p:nvPr>
            <p:ph type="body" sz="quarter" idx="12"/>
          </p:nvPr>
        </p:nvSpPr>
        <p:spPr>
          <a:xfrm>
            <a:off x="477837" y="845383"/>
            <a:ext cx="11400693" cy="5322056"/>
          </a:xfrm>
          <a:prstGeom prst="rect">
            <a:avLst/>
          </a:prstGeom>
        </p:spPr>
        <p:txBody>
          <a:bodyPr/>
          <a:lstStyle>
            <a:lvl1pPr marL="228600" indent="-228600">
              <a:buClr>
                <a:srgbClr val="FBBD1F"/>
              </a:buClr>
              <a:buFont typeface="Wingdings" panose="05000000000000000000" pitchFamily="2" charset="2"/>
              <a:buChar char="§"/>
              <a:defRPr>
                <a:solidFill>
                  <a:srgbClr val="0E3655"/>
                </a:solidFill>
                <a:latin typeface="Arial" panose="020B0604020202020204" pitchFamily="34" charset="0"/>
                <a:ea typeface="Roboto Medium" panose="02000000000000000000" pitchFamily="2" charset="0"/>
                <a:cs typeface="Arial" panose="020B0604020202020204" pitchFamily="34" charset="0"/>
              </a:defRPr>
            </a:lvl1pPr>
            <a:lvl2pPr>
              <a:defRPr>
                <a:solidFill>
                  <a:srgbClr val="0E3655"/>
                </a:solidFill>
                <a:latin typeface="Arial" panose="020B0604020202020204" pitchFamily="34" charset="0"/>
                <a:ea typeface="Roboto Medium" panose="02000000000000000000" pitchFamily="2" charset="0"/>
                <a:cs typeface="Arial" panose="020B0604020202020204" pitchFamily="34" charset="0"/>
              </a:defRPr>
            </a:lvl2pPr>
            <a:lvl3pPr marL="1143000" indent="-228600">
              <a:buFont typeface="Roboto Medium" panose="02000000000000000000" pitchFamily="2" charset="0"/>
              <a:buChar char="‑"/>
              <a:defRPr>
                <a:solidFill>
                  <a:srgbClr val="0E3655"/>
                </a:solidFill>
                <a:latin typeface="Arial" panose="020B0604020202020204" pitchFamily="34" charset="0"/>
                <a:ea typeface="Roboto Medium" panose="02000000000000000000" pitchFamily="2" charset="0"/>
                <a:cs typeface="Arial" panose="020B0604020202020204" pitchFamily="34" charset="0"/>
              </a:defRPr>
            </a:lvl3pPr>
            <a:lvl4pPr marL="1600200" indent="-228600">
              <a:buSzPct val="80000"/>
              <a:buFont typeface="Roboto Medium" panose="02000000000000000000" pitchFamily="2" charset="0"/>
              <a:buChar char="º"/>
              <a:defRPr>
                <a:solidFill>
                  <a:srgbClr val="0E3655"/>
                </a:solidFill>
                <a:latin typeface="Arial" panose="020B0604020202020204" pitchFamily="34" charset="0"/>
                <a:ea typeface="Roboto Medium" panose="02000000000000000000" pitchFamily="2" charset="0"/>
                <a:cs typeface="Arial" panose="020B0604020202020204" pitchFamily="34" charset="0"/>
              </a:defRPr>
            </a:lvl4pPr>
            <a:lvl5pPr>
              <a:defRPr>
                <a:solidFill>
                  <a:srgbClr val="0E3655"/>
                </a:solidFill>
                <a:latin typeface="Arial" panose="020B0604020202020204" pitchFamily="34" charset="0"/>
                <a:ea typeface="Roboto Medium"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100A309-57B7-AD4A-67E3-E2F2890B4780}"/>
              </a:ext>
            </a:extLst>
          </p:cNvPr>
          <p:cNvSpPr>
            <a:spLocks noGrp="1"/>
          </p:cNvSpPr>
          <p:nvPr>
            <p:ph type="body" sz="quarter" idx="11" hasCustomPrompt="1"/>
          </p:nvPr>
        </p:nvSpPr>
        <p:spPr>
          <a:xfrm>
            <a:off x="9132173" y="6421430"/>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19" name="Picture 18">
            <a:extLst>
              <a:ext uri="{FF2B5EF4-FFF2-40B4-BE49-F238E27FC236}">
                <a16:creationId xmlns:a16="http://schemas.microsoft.com/office/drawing/2014/main" id="{F0BA0D4F-8548-A14A-E8E7-621420BC82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21" name="Slide Number Placeholder 5">
            <a:extLst>
              <a:ext uri="{FF2B5EF4-FFF2-40B4-BE49-F238E27FC236}">
                <a16:creationId xmlns:a16="http://schemas.microsoft.com/office/drawing/2014/main" id="{FE95F0C0-C43F-6500-F794-7185767D7B6B}"/>
              </a:ext>
            </a:extLst>
          </p:cNvPr>
          <p:cNvSpPr>
            <a:spLocks noGrp="1"/>
          </p:cNvSpPr>
          <p:nvPr>
            <p:ph type="sldNum" sz="quarter" idx="4"/>
          </p:nvPr>
        </p:nvSpPr>
        <p:spPr>
          <a:xfrm>
            <a:off x="11700976" y="6421430"/>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a:p>
        </p:txBody>
      </p:sp>
      <p:sp>
        <p:nvSpPr>
          <p:cNvPr id="23" name="TextBox 22">
            <a:extLst>
              <a:ext uri="{FF2B5EF4-FFF2-40B4-BE49-F238E27FC236}">
                <a16:creationId xmlns:a16="http://schemas.microsoft.com/office/drawing/2014/main" id="{E41B04C3-9FB8-9F5A-E03E-1C02757320CB}"/>
              </a:ext>
            </a:extLst>
          </p:cNvPr>
          <p:cNvSpPr txBox="1"/>
          <p:nvPr userDrawn="1"/>
        </p:nvSpPr>
        <p:spPr>
          <a:xfrm>
            <a:off x="3567668" y="6473017"/>
            <a:ext cx="4365842" cy="246221"/>
          </a:xfrm>
          <a:prstGeom prst="rect">
            <a:avLst/>
          </a:prstGeom>
          <a:noFill/>
        </p:spPr>
        <p:txBody>
          <a:bodyPr wrap="square" rtlCol="0">
            <a:spAutoFit/>
          </a:bodyPr>
          <a:lstStyle/>
          <a:p>
            <a:pPr marL="0" algn="ctr" defTabSz="914400" rtl="0" eaLnBrk="1" latinLnBrk="0" hangingPunct="1"/>
            <a:r>
              <a:rPr lang="en-US" sz="1000" i="1" kern="1200" spc="250" baseline="0">
                <a:solidFill>
                  <a:schemeClr val="bg1"/>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Tree>
    <p:extLst>
      <p:ext uri="{BB962C8B-B14F-4D97-AF65-F5344CB8AC3E}">
        <p14:creationId xmlns:p14="http://schemas.microsoft.com/office/powerpoint/2010/main" val="2059442151"/>
      </p:ext>
    </p:extLst>
  </p:cSld>
  <p:clrMapOvr>
    <a:masterClrMapping/>
  </p:clrMapOvr>
  <p:extLst>
    <p:ext uri="{DCECCB84-F9BA-43D5-87BE-67443E8EF086}">
      <p15:sldGuideLst xmlns:p15="http://schemas.microsoft.com/office/powerpoint/2012/main">
        <p15:guide id="1" orient="horz" pos="720">
          <p15:clr>
            <a:srgbClr val="FBAE40"/>
          </p15:clr>
        </p15:guide>
        <p15:guide id="2">
          <p15:clr>
            <a:srgbClr val="FBAE40"/>
          </p15:clr>
        </p15:guide>
        <p15:guide id="3" orient="horz" pos="792">
          <p15:clr>
            <a:srgbClr val="FBAE40"/>
          </p15:clr>
        </p15:guide>
        <p15:guide id="4" orient="horz" pos="384">
          <p15:clr>
            <a:srgbClr val="FBAE40"/>
          </p15:clr>
        </p15:guide>
        <p15:guide id="5" orient="horz" pos="400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3560D65-DA2C-F9DD-234B-55B317404806}"/>
              </a:ext>
            </a:extLst>
          </p:cNvPr>
          <p:cNvGrpSpPr/>
          <p:nvPr userDrawn="1"/>
        </p:nvGrpSpPr>
        <p:grpSpPr>
          <a:xfrm>
            <a:off x="-1417" y="0"/>
            <a:ext cx="12193417" cy="6861427"/>
            <a:chOff x="-1417" y="0"/>
            <a:chExt cx="12193417" cy="6861427"/>
          </a:xfrm>
        </p:grpSpPr>
        <p:grpSp>
          <p:nvGrpSpPr>
            <p:cNvPr id="13" name="Group 12">
              <a:extLst>
                <a:ext uri="{FF2B5EF4-FFF2-40B4-BE49-F238E27FC236}">
                  <a16:creationId xmlns:a16="http://schemas.microsoft.com/office/drawing/2014/main" id="{2DAE3DE2-01CC-D3EC-B026-307353B550AA}"/>
                </a:ext>
              </a:extLst>
            </p:cNvPr>
            <p:cNvGrpSpPr/>
            <p:nvPr userDrawn="1"/>
          </p:nvGrpSpPr>
          <p:grpSpPr>
            <a:xfrm>
              <a:off x="-1417" y="6360891"/>
              <a:ext cx="12193417" cy="500536"/>
              <a:chOff x="-1417" y="6360891"/>
              <a:chExt cx="12193417" cy="500536"/>
            </a:xfrm>
          </p:grpSpPr>
          <p:sp>
            <p:nvSpPr>
              <p:cNvPr id="11" name="Rectangle 10">
                <a:extLst>
                  <a:ext uri="{FF2B5EF4-FFF2-40B4-BE49-F238E27FC236}">
                    <a16:creationId xmlns:a16="http://schemas.microsoft.com/office/drawing/2014/main" id="{E50846D5-040A-BB40-DD0B-C0B3D886ECBB}"/>
                  </a:ext>
                </a:extLst>
              </p:cNvPr>
              <p:cNvSpPr/>
              <p:nvPr userDrawn="1"/>
            </p:nvSpPr>
            <p:spPr>
              <a:xfrm>
                <a:off x="11450411" y="6410325"/>
                <a:ext cx="741589" cy="447675"/>
              </a:xfrm>
              <a:prstGeom prst="rect">
                <a:avLst/>
              </a:pr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arallelogram 11">
                <a:extLst>
                  <a:ext uri="{FF2B5EF4-FFF2-40B4-BE49-F238E27FC236}">
                    <a16:creationId xmlns:a16="http://schemas.microsoft.com/office/drawing/2014/main" id="{AF921812-85D2-CE66-A800-84FDE65C5B88}"/>
                  </a:ext>
                </a:extLst>
              </p:cNvPr>
              <p:cNvSpPr/>
              <p:nvPr userDrawn="1"/>
            </p:nvSpPr>
            <p:spPr>
              <a:xfrm>
                <a:off x="-1417" y="6360891"/>
                <a:ext cx="11774435" cy="500536"/>
              </a:xfrm>
              <a:custGeom>
                <a:avLst/>
                <a:gdLst>
                  <a:gd name="connsiteX0" fmla="*/ 0 w 11940442"/>
                  <a:gd name="connsiteY0" fmla="*/ 496454 h 496454"/>
                  <a:gd name="connsiteX1" fmla="*/ 157009 w 11940442"/>
                  <a:gd name="connsiteY1" fmla="*/ 0 h 496454"/>
                  <a:gd name="connsiteX2" fmla="*/ 11940442 w 11940442"/>
                  <a:gd name="connsiteY2" fmla="*/ 0 h 496454"/>
                  <a:gd name="connsiteX3" fmla="*/ 11783433 w 11940442"/>
                  <a:gd name="connsiteY3" fmla="*/ 496454 h 496454"/>
                  <a:gd name="connsiteX4" fmla="*/ 0 w 11940442"/>
                  <a:gd name="connsiteY4" fmla="*/ 496454 h 496454"/>
                  <a:gd name="connsiteX0" fmla="*/ 0 w 11940442"/>
                  <a:gd name="connsiteY0" fmla="*/ 496454 h 496454"/>
                  <a:gd name="connsiteX1" fmla="*/ 166534 w 11940442"/>
                  <a:gd name="connsiteY1" fmla="*/ 0 h 496454"/>
                  <a:gd name="connsiteX2" fmla="*/ 11940442 w 11940442"/>
                  <a:gd name="connsiteY2" fmla="*/ 0 h 496454"/>
                  <a:gd name="connsiteX3" fmla="*/ 11783433 w 11940442"/>
                  <a:gd name="connsiteY3" fmla="*/ 496454 h 496454"/>
                  <a:gd name="connsiteX4" fmla="*/ 0 w 11940442"/>
                  <a:gd name="connsiteY4" fmla="*/ 496454 h 496454"/>
                  <a:gd name="connsiteX0" fmla="*/ 0 w 11774435"/>
                  <a:gd name="connsiteY0" fmla="*/ 500536 h 500536"/>
                  <a:gd name="connsiteX1" fmla="*/ 527 w 11774435"/>
                  <a:gd name="connsiteY1" fmla="*/ 0 h 500536"/>
                  <a:gd name="connsiteX2" fmla="*/ 11774435 w 11774435"/>
                  <a:gd name="connsiteY2" fmla="*/ 0 h 500536"/>
                  <a:gd name="connsiteX3" fmla="*/ 11617426 w 11774435"/>
                  <a:gd name="connsiteY3" fmla="*/ 496454 h 500536"/>
                  <a:gd name="connsiteX4" fmla="*/ 0 w 11774435"/>
                  <a:gd name="connsiteY4" fmla="*/ 500536 h 500536"/>
                  <a:gd name="connsiteX0" fmla="*/ 0 w 11774435"/>
                  <a:gd name="connsiteY0" fmla="*/ 500536 h 500536"/>
                  <a:gd name="connsiteX1" fmla="*/ 527 w 11774435"/>
                  <a:gd name="connsiteY1" fmla="*/ 0 h 500536"/>
                  <a:gd name="connsiteX2" fmla="*/ 11774435 w 11774435"/>
                  <a:gd name="connsiteY2" fmla="*/ 0 h 500536"/>
                  <a:gd name="connsiteX3" fmla="*/ 11609709 w 11774435"/>
                  <a:gd name="connsiteY3" fmla="*/ 500312 h 500536"/>
                  <a:gd name="connsiteX4" fmla="*/ 0 w 11774435"/>
                  <a:gd name="connsiteY4" fmla="*/ 500536 h 500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4435" h="500536">
                    <a:moveTo>
                      <a:pt x="0" y="500536"/>
                    </a:moveTo>
                    <a:cubicBezTo>
                      <a:pt x="176" y="333691"/>
                      <a:pt x="351" y="166845"/>
                      <a:pt x="527" y="0"/>
                    </a:cubicBezTo>
                    <a:lnTo>
                      <a:pt x="11774435" y="0"/>
                    </a:lnTo>
                    <a:lnTo>
                      <a:pt x="11609709" y="500312"/>
                    </a:lnTo>
                    <a:lnTo>
                      <a:pt x="0" y="500536"/>
                    </a:lnTo>
                    <a:close/>
                  </a:path>
                </a:pathLst>
              </a:custGeom>
              <a:gradFill>
                <a:gsLst>
                  <a:gs pos="100000">
                    <a:srgbClr val="0B3555"/>
                  </a:gs>
                  <a:gs pos="0">
                    <a:srgbClr val="02213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grpSp>
          <p:nvGrpSpPr>
            <p:cNvPr id="4" name="Group 3">
              <a:extLst>
                <a:ext uri="{FF2B5EF4-FFF2-40B4-BE49-F238E27FC236}">
                  <a16:creationId xmlns:a16="http://schemas.microsoft.com/office/drawing/2014/main" id="{7484613C-C3EB-F113-B882-CC3B44A92562}"/>
                </a:ext>
              </a:extLst>
            </p:cNvPr>
            <p:cNvGrpSpPr/>
            <p:nvPr userDrawn="1"/>
          </p:nvGrpSpPr>
          <p:grpSpPr>
            <a:xfrm>
              <a:off x="75200" y="0"/>
              <a:ext cx="12116800" cy="658586"/>
              <a:chOff x="75200" y="0"/>
              <a:chExt cx="12116800" cy="658586"/>
            </a:xfrm>
          </p:grpSpPr>
          <p:sp>
            <p:nvSpPr>
              <p:cNvPr id="17" name="Rectangle 16">
                <a:extLst>
                  <a:ext uri="{FF2B5EF4-FFF2-40B4-BE49-F238E27FC236}">
                    <a16:creationId xmlns:a16="http://schemas.microsoft.com/office/drawing/2014/main" id="{F0BE145F-EC51-8FAF-7907-9A2D8FE3DFAD}"/>
                  </a:ext>
                </a:extLst>
              </p:cNvPr>
              <p:cNvSpPr/>
              <p:nvPr userDrawn="1"/>
            </p:nvSpPr>
            <p:spPr>
              <a:xfrm>
                <a:off x="477837" y="556533"/>
                <a:ext cx="11714163" cy="45719"/>
              </a:xfrm>
              <a:prstGeom prst="rect">
                <a:avLst/>
              </a:prstGeom>
              <a:solidFill>
                <a:srgbClr val="06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51B42EB-5E39-B547-C5C1-1642FCCEB6EC}"/>
                  </a:ext>
                </a:extLst>
              </p:cNvPr>
              <p:cNvGrpSpPr/>
              <p:nvPr userDrawn="1"/>
            </p:nvGrpSpPr>
            <p:grpSpPr>
              <a:xfrm>
                <a:off x="75200" y="0"/>
                <a:ext cx="662307" cy="658586"/>
                <a:chOff x="75200" y="0"/>
                <a:chExt cx="662307" cy="658586"/>
              </a:xfrm>
              <a:solidFill>
                <a:srgbClr val="0954A0"/>
              </a:solidFill>
            </p:grpSpPr>
            <p:sp>
              <p:nvSpPr>
                <p:cNvPr id="15" name="Parallelogram 14">
                  <a:extLst>
                    <a:ext uri="{FF2B5EF4-FFF2-40B4-BE49-F238E27FC236}">
                      <a16:creationId xmlns:a16="http://schemas.microsoft.com/office/drawing/2014/main" id="{5703F4AC-8C93-88F7-3A98-B0AB2E9D5F0F}"/>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73C4F105-889A-47C9-4A9F-DA62C471A3F2}"/>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itle 1"/>
          <p:cNvSpPr>
            <a:spLocks noGrp="1"/>
          </p:cNvSpPr>
          <p:nvPr>
            <p:ph type="title" hasCustomPrompt="1"/>
          </p:nvPr>
        </p:nvSpPr>
        <p:spPr>
          <a:xfrm>
            <a:off x="749808" y="59690"/>
            <a:ext cx="11128723" cy="531370"/>
          </a:xfrm>
          <a:prstGeom prst="rect">
            <a:avLst/>
          </a:prstGeom>
        </p:spPr>
        <p:txBody>
          <a:bodyPr anchor="ctr"/>
          <a:lstStyle>
            <a:lvl1pPr>
              <a:defRPr sz="3000" b="1">
                <a:solidFill>
                  <a:srgbClr val="0E3655"/>
                </a:solidFill>
                <a:latin typeface="Arial" panose="020B0604020202020204" pitchFamily="34" charset="0"/>
                <a:ea typeface="Roboto Black" panose="02000000000000000000" pitchFamily="2" charset="0"/>
                <a:cs typeface="Arial" panose="020B0604020202020204" pitchFamily="34" charset="0"/>
              </a:defRPr>
            </a:lvl1pPr>
          </a:lstStyle>
          <a:p>
            <a:r>
              <a:rPr lang="en-US" dirty="0"/>
              <a:t>CLICK TO EDIT MASTER TITLE STYLE</a:t>
            </a:r>
          </a:p>
        </p:txBody>
      </p:sp>
      <p:sp>
        <p:nvSpPr>
          <p:cNvPr id="7"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rgbClr val="0E3655"/>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5"/>
          <p:cNvSpPr>
            <a:spLocks noGrp="1"/>
          </p:cNvSpPr>
          <p:nvPr>
            <p:ph type="body" sz="quarter" idx="12"/>
          </p:nvPr>
        </p:nvSpPr>
        <p:spPr>
          <a:xfrm>
            <a:off x="477837" y="845383"/>
            <a:ext cx="11400693" cy="5322056"/>
          </a:xfrm>
          <a:prstGeom prst="rect">
            <a:avLst/>
          </a:prstGeom>
        </p:spPr>
        <p:txBody>
          <a:bodyPr/>
          <a:lstStyle>
            <a:lvl1pPr marL="228600" indent="-228600">
              <a:buClr>
                <a:srgbClr val="FBBD1F"/>
              </a:buClr>
              <a:buFont typeface="Wingdings" panose="05000000000000000000" pitchFamily="2" charset="2"/>
              <a:buChar char="§"/>
              <a:defRPr>
                <a:solidFill>
                  <a:srgbClr val="0E3655"/>
                </a:solidFill>
                <a:latin typeface="Arial" panose="020B0604020202020204" pitchFamily="34" charset="0"/>
                <a:ea typeface="Roboto Medium" panose="02000000000000000000" pitchFamily="2" charset="0"/>
                <a:cs typeface="Arial" panose="020B0604020202020204" pitchFamily="34" charset="0"/>
              </a:defRPr>
            </a:lvl1pPr>
            <a:lvl2pPr>
              <a:defRPr>
                <a:solidFill>
                  <a:srgbClr val="0E3655"/>
                </a:solidFill>
                <a:latin typeface="Arial" panose="020B0604020202020204" pitchFamily="34" charset="0"/>
                <a:ea typeface="Roboto Medium" panose="02000000000000000000" pitchFamily="2" charset="0"/>
                <a:cs typeface="Arial" panose="020B0604020202020204" pitchFamily="34" charset="0"/>
              </a:defRPr>
            </a:lvl2pPr>
            <a:lvl3pPr marL="1143000" indent="-228600">
              <a:buFont typeface="Roboto Medium" panose="02000000000000000000" pitchFamily="2" charset="0"/>
              <a:buChar char="‑"/>
              <a:defRPr>
                <a:solidFill>
                  <a:srgbClr val="0E3655"/>
                </a:solidFill>
                <a:latin typeface="Arial" panose="020B0604020202020204" pitchFamily="34" charset="0"/>
                <a:ea typeface="Roboto Medium" panose="02000000000000000000" pitchFamily="2" charset="0"/>
                <a:cs typeface="Arial" panose="020B0604020202020204" pitchFamily="34" charset="0"/>
              </a:defRPr>
            </a:lvl3pPr>
            <a:lvl4pPr marL="1600200" indent="-228600">
              <a:buSzPct val="80000"/>
              <a:buFont typeface="Roboto Medium" panose="02000000000000000000" pitchFamily="2" charset="0"/>
              <a:buChar char="º"/>
              <a:defRPr>
                <a:solidFill>
                  <a:srgbClr val="0E3655"/>
                </a:solidFill>
                <a:latin typeface="Arial" panose="020B0604020202020204" pitchFamily="34" charset="0"/>
                <a:ea typeface="Roboto Medium" panose="02000000000000000000" pitchFamily="2" charset="0"/>
                <a:cs typeface="Arial" panose="020B0604020202020204" pitchFamily="34" charset="0"/>
              </a:defRPr>
            </a:lvl4pPr>
            <a:lvl5pPr>
              <a:defRPr>
                <a:solidFill>
                  <a:srgbClr val="0E3655"/>
                </a:solidFill>
                <a:latin typeface="Arial" panose="020B0604020202020204" pitchFamily="34" charset="0"/>
                <a:ea typeface="Roboto Medium"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2">
            <a:extLst>
              <a:ext uri="{FF2B5EF4-FFF2-40B4-BE49-F238E27FC236}">
                <a16:creationId xmlns:a16="http://schemas.microsoft.com/office/drawing/2014/main" id="{5100A309-57B7-AD4A-67E3-E2F2890B4780}"/>
              </a:ext>
            </a:extLst>
          </p:cNvPr>
          <p:cNvSpPr>
            <a:spLocks noGrp="1"/>
          </p:cNvSpPr>
          <p:nvPr>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19" name="Picture 18">
            <a:extLst>
              <a:ext uri="{FF2B5EF4-FFF2-40B4-BE49-F238E27FC236}">
                <a16:creationId xmlns:a16="http://schemas.microsoft.com/office/drawing/2014/main" id="{F0BA0D4F-8548-A14A-E8E7-621420BC82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21" name="Slide Number Placeholder 5">
            <a:extLst>
              <a:ext uri="{FF2B5EF4-FFF2-40B4-BE49-F238E27FC236}">
                <a16:creationId xmlns:a16="http://schemas.microsoft.com/office/drawing/2014/main" id="{FE95F0C0-C43F-6500-F794-7185767D7B6B}"/>
              </a:ext>
            </a:extLst>
          </p:cNvPr>
          <p:cNvSpPr>
            <a:spLocks noGrp="1"/>
          </p:cNvSpPr>
          <p:nvPr>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23" name="TextBox 22">
            <a:extLst>
              <a:ext uri="{FF2B5EF4-FFF2-40B4-BE49-F238E27FC236}">
                <a16:creationId xmlns:a16="http://schemas.microsoft.com/office/drawing/2014/main" id="{E41B04C3-9FB8-9F5A-E03E-1C02757320CB}"/>
              </a:ext>
            </a:extLst>
          </p:cNvPr>
          <p:cNvSpPr txBox="1"/>
          <p:nvPr userDrawn="1"/>
        </p:nvSpPr>
        <p:spPr>
          <a:xfrm>
            <a:off x="3567668" y="6473017"/>
            <a:ext cx="4365842" cy="246221"/>
          </a:xfrm>
          <a:prstGeom prst="rect">
            <a:avLst/>
          </a:prstGeom>
          <a:noFill/>
        </p:spPr>
        <p:txBody>
          <a:bodyPr wrap="square" rtlCol="0">
            <a:spAutoFit/>
          </a:bodyPr>
          <a:lstStyle/>
          <a:p>
            <a:pPr marL="0" algn="ctr" defTabSz="914400" rtl="0" eaLnBrk="1" latinLnBrk="0" hangingPunct="1"/>
            <a:r>
              <a:rPr lang="en-US" sz="1000" i="1" kern="1200" spc="250" baseline="0" dirty="0">
                <a:solidFill>
                  <a:schemeClr val="bg1"/>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Tree>
    <p:extLst>
      <p:ext uri="{BB962C8B-B14F-4D97-AF65-F5344CB8AC3E}">
        <p14:creationId xmlns:p14="http://schemas.microsoft.com/office/powerpoint/2010/main" val="1763631115"/>
      </p:ext>
    </p:extLst>
  </p:cSld>
  <p:clrMapOvr>
    <a:masterClrMapping/>
  </p:clrMapOvr>
  <p:extLst>
    <p:ext uri="{DCECCB84-F9BA-43D5-87BE-67443E8EF086}">
      <p15:sldGuideLst xmlns:p15="http://schemas.microsoft.com/office/powerpoint/2012/main">
        <p15:guide id="1" orient="horz" pos="720">
          <p15:clr>
            <a:srgbClr val="FBAE40"/>
          </p15:clr>
        </p15:guide>
        <p15:guide id="2" userDrawn="1">
          <p15:clr>
            <a:srgbClr val="FBAE40"/>
          </p15:clr>
        </p15:guide>
        <p15:guide id="3" orient="horz" pos="792">
          <p15:clr>
            <a:srgbClr val="FBAE40"/>
          </p15:clr>
        </p15:guide>
        <p15:guide id="4" orient="horz" pos="384">
          <p15:clr>
            <a:srgbClr val="FBAE40"/>
          </p15:clr>
        </p15:guide>
        <p15:guide id="5" orient="horz" pos="400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Full_Dark">
    <p:bg>
      <p:bgPr>
        <a:gradFill>
          <a:gsLst>
            <a:gs pos="100000">
              <a:srgbClr val="0B3555"/>
            </a:gs>
            <a:gs pos="0">
              <a:srgbClr val="02213C"/>
            </a:gs>
          </a:gsLst>
          <a:lin ang="10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507" y="74204"/>
            <a:ext cx="11141024" cy="533400"/>
          </a:xfrm>
          <a:prstGeom prst="rect">
            <a:avLst/>
          </a:prstGeom>
        </p:spPr>
        <p:txBody>
          <a:bodyPr anchor="ctr"/>
          <a:lstStyle>
            <a:lvl1pPr>
              <a:defRPr sz="3000" b="1">
                <a:solidFill>
                  <a:srgbClr val="FBBD1F"/>
                </a:solidFill>
                <a:latin typeface="Arial" panose="020B0604020202020204" pitchFamily="34" charset="0"/>
                <a:ea typeface="Roboto Black" panose="02000000000000000000" pitchFamily="2" charset="0"/>
                <a:cs typeface="Arial" panose="020B0604020202020204" pitchFamily="34" charset="0"/>
              </a:defRPr>
            </a:lvl1pPr>
          </a:lstStyle>
          <a:p>
            <a:r>
              <a:rPr lang="en-US" dirty="0"/>
              <a:t>CLICK TO EDIT MASTER TITLE STYLE</a:t>
            </a:r>
          </a:p>
        </p:txBody>
      </p:sp>
      <p:sp>
        <p:nvSpPr>
          <p:cNvPr id="7"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Text Placeholder 12"/>
          <p:cNvSpPr>
            <a:spLocks noGrp="1"/>
          </p:cNvSpPr>
          <p:nvPr>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5"/>
          <p:cNvSpPr>
            <a:spLocks noGrp="1"/>
          </p:cNvSpPr>
          <p:nvPr>
            <p:ph type="body" sz="quarter" idx="12"/>
          </p:nvPr>
        </p:nvSpPr>
        <p:spPr>
          <a:xfrm>
            <a:off x="477837" y="845383"/>
            <a:ext cx="11400693" cy="5322056"/>
          </a:xfrm>
          <a:prstGeom prst="rect">
            <a:avLst/>
          </a:prstGeom>
        </p:spPr>
        <p:txBody>
          <a:bodyPr/>
          <a:lstStyle>
            <a:lvl1pPr marL="228600" indent="-228600">
              <a:buClr>
                <a:srgbClr val="FBBD1F"/>
              </a:buClr>
              <a:buFont typeface="Wingdings" panose="05000000000000000000" pitchFamily="2" charset="2"/>
              <a:buChar char="§"/>
              <a:defRPr>
                <a:solidFill>
                  <a:schemeClr val="bg1"/>
                </a:solidFill>
                <a:latin typeface="Arial" panose="020B0604020202020204" pitchFamily="34" charset="0"/>
                <a:ea typeface="Roboto Medium" panose="02000000000000000000" pitchFamily="2" charset="0"/>
                <a:cs typeface="Arial" panose="020B0604020202020204" pitchFamily="34" charset="0"/>
              </a:defRPr>
            </a:lvl1pPr>
            <a:lvl2pPr>
              <a:defRPr>
                <a:solidFill>
                  <a:schemeClr val="bg1"/>
                </a:solidFill>
                <a:latin typeface="Arial" panose="020B0604020202020204" pitchFamily="34" charset="0"/>
                <a:ea typeface="Roboto Medium" panose="02000000000000000000" pitchFamily="2" charset="0"/>
                <a:cs typeface="Arial" panose="020B0604020202020204" pitchFamily="34" charset="0"/>
              </a:defRPr>
            </a:lvl2pPr>
            <a:lvl3pPr marL="1143000" indent="-228600">
              <a:buFont typeface="Roboto Medium" panose="02000000000000000000" pitchFamily="2" charset="0"/>
              <a:buChar char="‑"/>
              <a:defRPr>
                <a:solidFill>
                  <a:schemeClr val="bg1"/>
                </a:solidFill>
                <a:latin typeface="Arial" panose="020B0604020202020204" pitchFamily="34" charset="0"/>
                <a:ea typeface="Roboto Medium" panose="02000000000000000000" pitchFamily="2" charset="0"/>
                <a:cs typeface="Arial" panose="020B0604020202020204" pitchFamily="34" charset="0"/>
              </a:defRPr>
            </a:lvl3pPr>
            <a:lvl4pPr marL="1600200" indent="-228600">
              <a:buSzPct val="80000"/>
              <a:buFont typeface="Roboto Medium" panose="02000000000000000000" pitchFamily="2" charset="0"/>
              <a:buChar char="º"/>
              <a:defRPr>
                <a:solidFill>
                  <a:schemeClr val="bg1"/>
                </a:solidFill>
                <a:latin typeface="Arial" panose="020B0604020202020204" pitchFamily="34" charset="0"/>
                <a:ea typeface="Roboto Medium" panose="02000000000000000000" pitchFamily="2" charset="0"/>
                <a:cs typeface="Arial" panose="020B0604020202020204" pitchFamily="34" charset="0"/>
              </a:defRPr>
            </a:lvl4pPr>
            <a:lvl5pPr>
              <a:defRPr>
                <a:solidFill>
                  <a:schemeClr val="bg1"/>
                </a:solidFill>
                <a:latin typeface="Arial" panose="020B0604020202020204" pitchFamily="34" charset="0"/>
                <a:ea typeface="Roboto Medium"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EABCF74E-8706-37A3-2DDE-39914F8886A4}"/>
              </a:ext>
            </a:extLst>
          </p:cNvPr>
          <p:cNvGrpSpPr/>
          <p:nvPr userDrawn="1"/>
        </p:nvGrpSpPr>
        <p:grpSpPr>
          <a:xfrm>
            <a:off x="75200" y="0"/>
            <a:ext cx="662307" cy="658586"/>
            <a:chOff x="75200" y="0"/>
            <a:chExt cx="662307" cy="658586"/>
          </a:xfrm>
          <a:solidFill>
            <a:srgbClr val="0954A0"/>
          </a:solidFill>
        </p:grpSpPr>
        <p:sp>
          <p:nvSpPr>
            <p:cNvPr id="11" name="Parallelogram 10">
              <a:extLst>
                <a:ext uri="{FF2B5EF4-FFF2-40B4-BE49-F238E27FC236}">
                  <a16:creationId xmlns:a16="http://schemas.microsoft.com/office/drawing/2014/main" id="{14B5FA4B-66B3-8302-FE82-213B1F2890DD}"/>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B7DB941D-B0CB-A492-8E32-EAE1935B5A7D}"/>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A5C83F4C-EE27-CF5C-69ED-6A88C30C5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15" name="Slide Number Placeholder 5">
            <a:extLst>
              <a:ext uri="{FF2B5EF4-FFF2-40B4-BE49-F238E27FC236}">
                <a16:creationId xmlns:a16="http://schemas.microsoft.com/office/drawing/2014/main" id="{2E099499-9BAF-9A77-1AD5-4EA7D2F63F4A}"/>
              </a:ext>
            </a:extLst>
          </p:cNvPr>
          <p:cNvSpPr>
            <a:spLocks noGrp="1"/>
          </p:cNvSpPr>
          <p:nvPr>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16" name="TextBox 15">
            <a:extLst>
              <a:ext uri="{FF2B5EF4-FFF2-40B4-BE49-F238E27FC236}">
                <a16:creationId xmlns:a16="http://schemas.microsoft.com/office/drawing/2014/main" id="{1C033D47-5FE3-B2D7-2E94-96CAE58865C4}"/>
              </a:ext>
            </a:extLst>
          </p:cNvPr>
          <p:cNvSpPr txBox="1"/>
          <p:nvPr userDrawn="1"/>
        </p:nvSpPr>
        <p:spPr>
          <a:xfrm>
            <a:off x="3567668" y="6473017"/>
            <a:ext cx="4365842" cy="246221"/>
          </a:xfrm>
          <a:prstGeom prst="rect">
            <a:avLst/>
          </a:prstGeom>
          <a:noFill/>
        </p:spPr>
        <p:txBody>
          <a:bodyPr wrap="square" rtlCol="0">
            <a:spAutoFit/>
          </a:bodyPr>
          <a:lstStyle/>
          <a:p>
            <a:pPr marL="0" algn="ctr" defTabSz="914400" rtl="0" eaLnBrk="1" latinLnBrk="0" hangingPunct="1"/>
            <a:r>
              <a:rPr lang="en-US" sz="1000" i="1" kern="1200" spc="250" baseline="0" dirty="0">
                <a:solidFill>
                  <a:schemeClr val="bg1"/>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Tree>
    <p:extLst>
      <p:ext uri="{BB962C8B-B14F-4D97-AF65-F5344CB8AC3E}">
        <p14:creationId xmlns:p14="http://schemas.microsoft.com/office/powerpoint/2010/main" val="1495617592"/>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720">
          <p15:clr>
            <a:srgbClr val="FBAE40"/>
          </p15:clr>
        </p15:guide>
        <p15:guide id="3" orient="horz" pos="7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White - Dual Seal">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3560D65-DA2C-F9DD-234B-55B317404806}"/>
              </a:ext>
            </a:extLst>
          </p:cNvPr>
          <p:cNvGrpSpPr/>
          <p:nvPr userDrawn="1"/>
        </p:nvGrpSpPr>
        <p:grpSpPr>
          <a:xfrm>
            <a:off x="-1417" y="0"/>
            <a:ext cx="12193417" cy="6861427"/>
            <a:chOff x="-1417" y="0"/>
            <a:chExt cx="12193417" cy="6861427"/>
          </a:xfrm>
        </p:grpSpPr>
        <p:grpSp>
          <p:nvGrpSpPr>
            <p:cNvPr id="13" name="Group 12">
              <a:extLst>
                <a:ext uri="{FF2B5EF4-FFF2-40B4-BE49-F238E27FC236}">
                  <a16:creationId xmlns:a16="http://schemas.microsoft.com/office/drawing/2014/main" id="{2DAE3DE2-01CC-D3EC-B026-307353B550AA}"/>
                </a:ext>
              </a:extLst>
            </p:cNvPr>
            <p:cNvGrpSpPr/>
            <p:nvPr userDrawn="1"/>
          </p:nvGrpSpPr>
          <p:grpSpPr>
            <a:xfrm>
              <a:off x="-1417" y="6360891"/>
              <a:ext cx="12193417" cy="500536"/>
              <a:chOff x="-1417" y="6360891"/>
              <a:chExt cx="12193417" cy="500536"/>
            </a:xfrm>
          </p:grpSpPr>
          <p:sp>
            <p:nvSpPr>
              <p:cNvPr id="11" name="Rectangle 10">
                <a:extLst>
                  <a:ext uri="{FF2B5EF4-FFF2-40B4-BE49-F238E27FC236}">
                    <a16:creationId xmlns:a16="http://schemas.microsoft.com/office/drawing/2014/main" id="{E50846D5-040A-BB40-DD0B-C0B3D886ECBB}"/>
                  </a:ext>
                </a:extLst>
              </p:cNvPr>
              <p:cNvSpPr/>
              <p:nvPr userDrawn="1"/>
            </p:nvSpPr>
            <p:spPr>
              <a:xfrm>
                <a:off x="11450411" y="6410325"/>
                <a:ext cx="741589" cy="447675"/>
              </a:xfrm>
              <a:prstGeom prst="rect">
                <a:avLst/>
              </a:pr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arallelogram 11">
                <a:extLst>
                  <a:ext uri="{FF2B5EF4-FFF2-40B4-BE49-F238E27FC236}">
                    <a16:creationId xmlns:a16="http://schemas.microsoft.com/office/drawing/2014/main" id="{AF921812-85D2-CE66-A800-84FDE65C5B88}"/>
                  </a:ext>
                </a:extLst>
              </p:cNvPr>
              <p:cNvSpPr/>
              <p:nvPr userDrawn="1"/>
            </p:nvSpPr>
            <p:spPr>
              <a:xfrm>
                <a:off x="-1417" y="6360891"/>
                <a:ext cx="11774435" cy="500536"/>
              </a:xfrm>
              <a:custGeom>
                <a:avLst/>
                <a:gdLst>
                  <a:gd name="connsiteX0" fmla="*/ 0 w 11940442"/>
                  <a:gd name="connsiteY0" fmla="*/ 496454 h 496454"/>
                  <a:gd name="connsiteX1" fmla="*/ 157009 w 11940442"/>
                  <a:gd name="connsiteY1" fmla="*/ 0 h 496454"/>
                  <a:gd name="connsiteX2" fmla="*/ 11940442 w 11940442"/>
                  <a:gd name="connsiteY2" fmla="*/ 0 h 496454"/>
                  <a:gd name="connsiteX3" fmla="*/ 11783433 w 11940442"/>
                  <a:gd name="connsiteY3" fmla="*/ 496454 h 496454"/>
                  <a:gd name="connsiteX4" fmla="*/ 0 w 11940442"/>
                  <a:gd name="connsiteY4" fmla="*/ 496454 h 496454"/>
                  <a:gd name="connsiteX0" fmla="*/ 0 w 11940442"/>
                  <a:gd name="connsiteY0" fmla="*/ 496454 h 496454"/>
                  <a:gd name="connsiteX1" fmla="*/ 166534 w 11940442"/>
                  <a:gd name="connsiteY1" fmla="*/ 0 h 496454"/>
                  <a:gd name="connsiteX2" fmla="*/ 11940442 w 11940442"/>
                  <a:gd name="connsiteY2" fmla="*/ 0 h 496454"/>
                  <a:gd name="connsiteX3" fmla="*/ 11783433 w 11940442"/>
                  <a:gd name="connsiteY3" fmla="*/ 496454 h 496454"/>
                  <a:gd name="connsiteX4" fmla="*/ 0 w 11940442"/>
                  <a:gd name="connsiteY4" fmla="*/ 496454 h 496454"/>
                  <a:gd name="connsiteX0" fmla="*/ 0 w 11774435"/>
                  <a:gd name="connsiteY0" fmla="*/ 500536 h 500536"/>
                  <a:gd name="connsiteX1" fmla="*/ 527 w 11774435"/>
                  <a:gd name="connsiteY1" fmla="*/ 0 h 500536"/>
                  <a:gd name="connsiteX2" fmla="*/ 11774435 w 11774435"/>
                  <a:gd name="connsiteY2" fmla="*/ 0 h 500536"/>
                  <a:gd name="connsiteX3" fmla="*/ 11617426 w 11774435"/>
                  <a:gd name="connsiteY3" fmla="*/ 496454 h 500536"/>
                  <a:gd name="connsiteX4" fmla="*/ 0 w 11774435"/>
                  <a:gd name="connsiteY4" fmla="*/ 500536 h 500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4435" h="500536">
                    <a:moveTo>
                      <a:pt x="0" y="500536"/>
                    </a:moveTo>
                    <a:cubicBezTo>
                      <a:pt x="176" y="333691"/>
                      <a:pt x="351" y="166845"/>
                      <a:pt x="527" y="0"/>
                    </a:cubicBezTo>
                    <a:lnTo>
                      <a:pt x="11774435" y="0"/>
                    </a:lnTo>
                    <a:lnTo>
                      <a:pt x="11617426" y="496454"/>
                    </a:lnTo>
                    <a:lnTo>
                      <a:pt x="0" y="500536"/>
                    </a:lnTo>
                    <a:close/>
                  </a:path>
                </a:pathLst>
              </a:custGeom>
              <a:gradFill>
                <a:gsLst>
                  <a:gs pos="100000">
                    <a:srgbClr val="0B3555"/>
                  </a:gs>
                  <a:gs pos="0">
                    <a:srgbClr val="02213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grpSp>
          <p:nvGrpSpPr>
            <p:cNvPr id="4" name="Group 3">
              <a:extLst>
                <a:ext uri="{FF2B5EF4-FFF2-40B4-BE49-F238E27FC236}">
                  <a16:creationId xmlns:a16="http://schemas.microsoft.com/office/drawing/2014/main" id="{7484613C-C3EB-F113-B882-CC3B44A92562}"/>
                </a:ext>
              </a:extLst>
            </p:cNvPr>
            <p:cNvGrpSpPr/>
            <p:nvPr userDrawn="1"/>
          </p:nvGrpSpPr>
          <p:grpSpPr>
            <a:xfrm>
              <a:off x="75200" y="0"/>
              <a:ext cx="12116800" cy="658586"/>
              <a:chOff x="75200" y="0"/>
              <a:chExt cx="12116800" cy="658586"/>
            </a:xfrm>
          </p:grpSpPr>
          <p:sp>
            <p:nvSpPr>
              <p:cNvPr id="17" name="Rectangle 16">
                <a:extLst>
                  <a:ext uri="{FF2B5EF4-FFF2-40B4-BE49-F238E27FC236}">
                    <a16:creationId xmlns:a16="http://schemas.microsoft.com/office/drawing/2014/main" id="{F0BE145F-EC51-8FAF-7907-9A2D8FE3DFAD}"/>
                  </a:ext>
                </a:extLst>
              </p:cNvPr>
              <p:cNvSpPr/>
              <p:nvPr userDrawn="1"/>
            </p:nvSpPr>
            <p:spPr>
              <a:xfrm>
                <a:off x="477837" y="556533"/>
                <a:ext cx="11714163" cy="45719"/>
              </a:xfrm>
              <a:prstGeom prst="rect">
                <a:avLst/>
              </a:prstGeom>
              <a:solidFill>
                <a:srgbClr val="06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51B42EB-5E39-B547-C5C1-1642FCCEB6EC}"/>
                  </a:ext>
                </a:extLst>
              </p:cNvPr>
              <p:cNvGrpSpPr/>
              <p:nvPr userDrawn="1"/>
            </p:nvGrpSpPr>
            <p:grpSpPr>
              <a:xfrm>
                <a:off x="75200" y="0"/>
                <a:ext cx="662307" cy="658586"/>
                <a:chOff x="75200" y="0"/>
                <a:chExt cx="662307" cy="658586"/>
              </a:xfrm>
              <a:solidFill>
                <a:srgbClr val="0954A0"/>
              </a:solidFill>
            </p:grpSpPr>
            <p:sp>
              <p:nvSpPr>
                <p:cNvPr id="15" name="Parallelogram 14">
                  <a:extLst>
                    <a:ext uri="{FF2B5EF4-FFF2-40B4-BE49-F238E27FC236}">
                      <a16:creationId xmlns:a16="http://schemas.microsoft.com/office/drawing/2014/main" id="{5703F4AC-8C93-88F7-3A98-B0AB2E9D5F0F}"/>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73C4F105-889A-47C9-4A9F-DA62C471A3F2}"/>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itle 1"/>
          <p:cNvSpPr>
            <a:spLocks noGrp="1"/>
          </p:cNvSpPr>
          <p:nvPr>
            <p:ph type="title" hasCustomPrompt="1"/>
          </p:nvPr>
        </p:nvSpPr>
        <p:spPr>
          <a:xfrm>
            <a:off x="749808" y="59690"/>
            <a:ext cx="11128723" cy="531370"/>
          </a:xfrm>
          <a:prstGeom prst="rect">
            <a:avLst/>
          </a:prstGeom>
        </p:spPr>
        <p:txBody>
          <a:bodyPr anchor="ctr"/>
          <a:lstStyle>
            <a:lvl1pPr>
              <a:defRPr sz="3000" b="1">
                <a:solidFill>
                  <a:srgbClr val="0E3655"/>
                </a:solidFill>
                <a:latin typeface="Arial" panose="020B0604020202020204" pitchFamily="34" charset="0"/>
                <a:ea typeface="Roboto Black" panose="02000000000000000000" pitchFamily="2" charset="0"/>
                <a:cs typeface="Arial" panose="020B0604020202020204" pitchFamily="34" charset="0"/>
              </a:defRPr>
            </a:lvl1pPr>
          </a:lstStyle>
          <a:p>
            <a:r>
              <a:rPr lang="en-US" dirty="0"/>
              <a:t>CLICK TO EDIT MASTER TITLE STYLE</a:t>
            </a:r>
          </a:p>
        </p:txBody>
      </p:sp>
      <p:sp>
        <p:nvSpPr>
          <p:cNvPr id="7"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rgbClr val="0E3655"/>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5"/>
          <p:cNvSpPr>
            <a:spLocks noGrp="1"/>
          </p:cNvSpPr>
          <p:nvPr>
            <p:ph type="body" sz="quarter" idx="12"/>
          </p:nvPr>
        </p:nvSpPr>
        <p:spPr>
          <a:xfrm>
            <a:off x="477837" y="845383"/>
            <a:ext cx="11400693" cy="5322056"/>
          </a:xfrm>
          <a:prstGeom prst="rect">
            <a:avLst/>
          </a:prstGeom>
        </p:spPr>
        <p:txBody>
          <a:bodyPr/>
          <a:lstStyle>
            <a:lvl1pPr marL="228600" indent="-228600">
              <a:buClr>
                <a:srgbClr val="FBBD1F"/>
              </a:buClr>
              <a:buFont typeface="Wingdings" panose="05000000000000000000" pitchFamily="2" charset="2"/>
              <a:buChar char="§"/>
              <a:defRPr>
                <a:solidFill>
                  <a:srgbClr val="0E3655"/>
                </a:solidFill>
                <a:latin typeface="Arial" panose="020B0604020202020204" pitchFamily="34" charset="0"/>
                <a:ea typeface="Roboto Medium" panose="02000000000000000000" pitchFamily="2" charset="0"/>
                <a:cs typeface="Arial" panose="020B0604020202020204" pitchFamily="34" charset="0"/>
              </a:defRPr>
            </a:lvl1pPr>
            <a:lvl2pPr>
              <a:defRPr>
                <a:solidFill>
                  <a:srgbClr val="0E3655"/>
                </a:solidFill>
                <a:latin typeface="Arial" panose="020B0604020202020204" pitchFamily="34" charset="0"/>
                <a:ea typeface="Roboto Medium" panose="02000000000000000000" pitchFamily="2" charset="0"/>
                <a:cs typeface="Arial" panose="020B0604020202020204" pitchFamily="34" charset="0"/>
              </a:defRPr>
            </a:lvl2pPr>
            <a:lvl3pPr marL="1143000" indent="-228600">
              <a:buFont typeface="Roboto Medium" panose="02000000000000000000" pitchFamily="2" charset="0"/>
              <a:buChar char="‑"/>
              <a:defRPr>
                <a:solidFill>
                  <a:srgbClr val="0E3655"/>
                </a:solidFill>
                <a:latin typeface="Arial" panose="020B0604020202020204" pitchFamily="34" charset="0"/>
                <a:ea typeface="Roboto Medium" panose="02000000000000000000" pitchFamily="2" charset="0"/>
                <a:cs typeface="Arial" panose="020B0604020202020204" pitchFamily="34" charset="0"/>
              </a:defRPr>
            </a:lvl3pPr>
            <a:lvl4pPr marL="1600200" indent="-228600">
              <a:buSzPct val="80000"/>
              <a:buFont typeface="Roboto Medium" panose="02000000000000000000" pitchFamily="2" charset="0"/>
              <a:buChar char="º"/>
              <a:defRPr>
                <a:solidFill>
                  <a:srgbClr val="0E3655"/>
                </a:solidFill>
                <a:latin typeface="Arial" panose="020B0604020202020204" pitchFamily="34" charset="0"/>
                <a:ea typeface="Roboto Medium" panose="02000000000000000000" pitchFamily="2" charset="0"/>
                <a:cs typeface="Arial" panose="020B0604020202020204" pitchFamily="34" charset="0"/>
              </a:defRPr>
            </a:lvl4pPr>
            <a:lvl5pPr>
              <a:defRPr>
                <a:solidFill>
                  <a:srgbClr val="0E3655"/>
                </a:solidFill>
                <a:latin typeface="Arial" panose="020B0604020202020204" pitchFamily="34" charset="0"/>
                <a:ea typeface="Roboto Medium"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2">
            <a:extLst>
              <a:ext uri="{FF2B5EF4-FFF2-40B4-BE49-F238E27FC236}">
                <a16:creationId xmlns:a16="http://schemas.microsoft.com/office/drawing/2014/main" id="{5100A309-57B7-AD4A-67E3-E2F2890B4780}"/>
              </a:ext>
            </a:extLst>
          </p:cNvPr>
          <p:cNvSpPr>
            <a:spLocks noGrp="1"/>
          </p:cNvSpPr>
          <p:nvPr>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19" name="Picture 18">
            <a:extLst>
              <a:ext uri="{FF2B5EF4-FFF2-40B4-BE49-F238E27FC236}">
                <a16:creationId xmlns:a16="http://schemas.microsoft.com/office/drawing/2014/main" id="{F0BA0D4F-8548-A14A-E8E7-621420BC82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21" name="Slide Number Placeholder 5">
            <a:extLst>
              <a:ext uri="{FF2B5EF4-FFF2-40B4-BE49-F238E27FC236}">
                <a16:creationId xmlns:a16="http://schemas.microsoft.com/office/drawing/2014/main" id="{FE95F0C0-C43F-6500-F794-7185767D7B6B}"/>
              </a:ext>
            </a:extLst>
          </p:cNvPr>
          <p:cNvSpPr>
            <a:spLocks noGrp="1"/>
          </p:cNvSpPr>
          <p:nvPr>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9" name="Parallelogram 8">
            <a:extLst>
              <a:ext uri="{FF2B5EF4-FFF2-40B4-BE49-F238E27FC236}">
                <a16:creationId xmlns:a16="http://schemas.microsoft.com/office/drawing/2014/main" id="{7C2AB501-7367-5ABA-CBDE-D4F18247C888}"/>
              </a:ext>
            </a:extLst>
          </p:cNvPr>
          <p:cNvSpPr/>
          <p:nvPr userDrawn="1"/>
        </p:nvSpPr>
        <p:spPr>
          <a:xfrm>
            <a:off x="2761488" y="6363699"/>
            <a:ext cx="3282696" cy="493776"/>
          </a:xfrm>
          <a:prstGeom prst="parallelogram">
            <a:avLst>
              <a:gd name="adj" fmla="val 29848"/>
            </a:avLst>
          </a:prstGeom>
          <a:solidFill>
            <a:srgbClr val="96C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2">
            <a:extLst>
              <a:ext uri="{FF2B5EF4-FFF2-40B4-BE49-F238E27FC236}">
                <a16:creationId xmlns:a16="http://schemas.microsoft.com/office/drawing/2014/main" id="{7D318FE5-6D65-762C-12EE-997E54963AAD}"/>
              </a:ext>
            </a:extLst>
          </p:cNvPr>
          <p:cNvSpPr>
            <a:spLocks noGrp="1"/>
          </p:cNvSpPr>
          <p:nvPr>
            <p:ph type="body" sz="quarter" idx="13" hasCustomPrompt="1"/>
          </p:nvPr>
        </p:nvSpPr>
        <p:spPr>
          <a:xfrm>
            <a:off x="2841651" y="6511947"/>
            <a:ext cx="2414016" cy="228600"/>
          </a:xfrm>
          <a:prstGeom prst="rect">
            <a:avLst/>
          </a:prstGeom>
        </p:spPr>
        <p:txBody>
          <a:bodyPr anchor="ctr">
            <a:normAutofit/>
          </a:bodyPr>
          <a:lstStyle>
            <a:lvl1pPr marL="0" indent="0" algn="l">
              <a:buFontTx/>
              <a:buNone/>
              <a:defRPr lang="en-US" sz="900" b="1" i="1" kern="1200" dirty="0">
                <a:solidFill>
                  <a:srgbClr val="0E3655"/>
                </a:solidFill>
                <a:latin typeface="Arial Narrow" panose="020B0606020202030204" pitchFamily="34" charset="0"/>
                <a:ea typeface="+mn-ea"/>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9" name="Oval 28"/>
          <p:cNvSpPr/>
          <p:nvPr userDrawn="1"/>
        </p:nvSpPr>
        <p:spPr>
          <a:xfrm>
            <a:off x="5149253" y="6442185"/>
            <a:ext cx="333750" cy="333750"/>
          </a:xfrm>
          <a:prstGeom prst="ellipse">
            <a:avLst/>
          </a:prstGeom>
          <a:solidFill>
            <a:srgbClr val="ED4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userDrawn="1"/>
        </p:nvSpPr>
        <p:spPr>
          <a:xfrm>
            <a:off x="5519865" y="6442185"/>
            <a:ext cx="333750" cy="333750"/>
          </a:xfrm>
          <a:prstGeom prst="ellipse">
            <a:avLst/>
          </a:prstGeom>
          <a:solidFill>
            <a:srgbClr val="ED4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userDrawn="1"/>
        </p:nvSpPr>
        <p:spPr>
          <a:xfrm>
            <a:off x="4778640" y="6442185"/>
            <a:ext cx="333750" cy="333750"/>
          </a:xfrm>
          <a:prstGeom prst="ellipse">
            <a:avLst/>
          </a:prstGeom>
          <a:solidFill>
            <a:srgbClr val="ED4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529298"/>
      </p:ext>
    </p:extLst>
  </p:cSld>
  <p:clrMapOvr>
    <a:masterClrMapping/>
  </p:clrMapOvr>
  <p:extLst>
    <p:ext uri="{DCECCB84-F9BA-43D5-87BE-67443E8EF086}">
      <p15:sldGuideLst xmlns:p15="http://schemas.microsoft.com/office/powerpoint/2012/main">
        <p15:guide id="1" orient="horz" pos="720">
          <p15:clr>
            <a:srgbClr val="FBAE40"/>
          </p15:clr>
        </p15:guide>
        <p15:guide id="2" pos="1834" userDrawn="1">
          <p15:clr>
            <a:srgbClr val="FBAE40"/>
          </p15:clr>
        </p15:guide>
        <p15:guide id="3" orient="horz" pos="792">
          <p15:clr>
            <a:srgbClr val="FBAE40"/>
          </p15:clr>
        </p15:guide>
        <p15:guide id="4" orient="horz" pos="384">
          <p15:clr>
            <a:srgbClr val="FBAE40"/>
          </p15:clr>
        </p15:guide>
        <p15:guide id="5" orient="horz" pos="400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Full_Dark - Dual Seal">
    <p:bg>
      <p:bgPr>
        <a:gradFill>
          <a:gsLst>
            <a:gs pos="100000">
              <a:srgbClr val="0B3555"/>
            </a:gs>
            <a:gs pos="0">
              <a:srgbClr val="02213C"/>
            </a:gs>
          </a:gsLst>
          <a:lin ang="10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507" y="74204"/>
            <a:ext cx="11141024" cy="533400"/>
          </a:xfrm>
          <a:prstGeom prst="rect">
            <a:avLst/>
          </a:prstGeom>
        </p:spPr>
        <p:txBody>
          <a:bodyPr anchor="ctr"/>
          <a:lstStyle>
            <a:lvl1pPr>
              <a:defRPr sz="3000" b="1">
                <a:solidFill>
                  <a:srgbClr val="FBBD1F"/>
                </a:solidFill>
                <a:latin typeface="Arial" panose="020B0604020202020204" pitchFamily="34" charset="0"/>
                <a:ea typeface="Roboto Black" panose="02000000000000000000" pitchFamily="2" charset="0"/>
                <a:cs typeface="Arial" panose="020B0604020202020204" pitchFamily="34" charset="0"/>
              </a:defRPr>
            </a:lvl1pPr>
          </a:lstStyle>
          <a:p>
            <a:r>
              <a:rPr lang="en-US" dirty="0"/>
              <a:t>CLICK TO EDIT MASTER TITLE STYLE</a:t>
            </a:r>
          </a:p>
        </p:txBody>
      </p:sp>
      <p:sp>
        <p:nvSpPr>
          <p:cNvPr id="7"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Text Placeholder 12"/>
          <p:cNvSpPr>
            <a:spLocks noGrp="1"/>
          </p:cNvSpPr>
          <p:nvPr>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5"/>
          <p:cNvSpPr>
            <a:spLocks noGrp="1"/>
          </p:cNvSpPr>
          <p:nvPr>
            <p:ph type="body" sz="quarter" idx="12"/>
          </p:nvPr>
        </p:nvSpPr>
        <p:spPr>
          <a:xfrm>
            <a:off x="477837" y="845383"/>
            <a:ext cx="11400693" cy="5322056"/>
          </a:xfrm>
          <a:prstGeom prst="rect">
            <a:avLst/>
          </a:prstGeom>
        </p:spPr>
        <p:txBody>
          <a:bodyPr/>
          <a:lstStyle>
            <a:lvl1pPr marL="228600" indent="-228600">
              <a:buClr>
                <a:srgbClr val="FBBD1F"/>
              </a:buClr>
              <a:buFont typeface="Wingdings" panose="05000000000000000000" pitchFamily="2" charset="2"/>
              <a:buChar char="§"/>
              <a:defRPr>
                <a:solidFill>
                  <a:schemeClr val="bg1"/>
                </a:solidFill>
                <a:latin typeface="Arial" panose="020B0604020202020204" pitchFamily="34" charset="0"/>
                <a:ea typeface="Roboto Medium" panose="02000000000000000000" pitchFamily="2" charset="0"/>
                <a:cs typeface="Arial" panose="020B0604020202020204" pitchFamily="34" charset="0"/>
              </a:defRPr>
            </a:lvl1pPr>
            <a:lvl2pPr>
              <a:defRPr>
                <a:solidFill>
                  <a:schemeClr val="bg1"/>
                </a:solidFill>
                <a:latin typeface="Arial" panose="020B0604020202020204" pitchFamily="34" charset="0"/>
                <a:ea typeface="Roboto Medium" panose="02000000000000000000" pitchFamily="2" charset="0"/>
                <a:cs typeface="Arial" panose="020B0604020202020204" pitchFamily="34" charset="0"/>
              </a:defRPr>
            </a:lvl2pPr>
            <a:lvl3pPr marL="1143000" indent="-228600">
              <a:buFont typeface="Roboto Medium" panose="02000000000000000000" pitchFamily="2" charset="0"/>
              <a:buChar char="‑"/>
              <a:defRPr>
                <a:solidFill>
                  <a:schemeClr val="bg1"/>
                </a:solidFill>
                <a:latin typeface="Arial" panose="020B0604020202020204" pitchFamily="34" charset="0"/>
                <a:ea typeface="Roboto Medium" panose="02000000000000000000" pitchFamily="2" charset="0"/>
                <a:cs typeface="Arial" panose="020B0604020202020204" pitchFamily="34" charset="0"/>
              </a:defRPr>
            </a:lvl3pPr>
            <a:lvl4pPr marL="1600200" indent="-228600">
              <a:buSzPct val="80000"/>
              <a:buFont typeface="Roboto Medium" panose="02000000000000000000" pitchFamily="2" charset="0"/>
              <a:buChar char="º"/>
              <a:defRPr>
                <a:solidFill>
                  <a:schemeClr val="bg1"/>
                </a:solidFill>
                <a:latin typeface="Arial" panose="020B0604020202020204" pitchFamily="34" charset="0"/>
                <a:ea typeface="Roboto Medium" panose="02000000000000000000" pitchFamily="2" charset="0"/>
                <a:cs typeface="Arial" panose="020B0604020202020204" pitchFamily="34" charset="0"/>
              </a:defRPr>
            </a:lvl4pPr>
            <a:lvl5pPr>
              <a:defRPr>
                <a:solidFill>
                  <a:schemeClr val="bg1"/>
                </a:solidFill>
                <a:latin typeface="Arial" panose="020B0604020202020204" pitchFamily="34" charset="0"/>
                <a:ea typeface="Roboto Medium"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EABCF74E-8706-37A3-2DDE-39914F8886A4}"/>
              </a:ext>
            </a:extLst>
          </p:cNvPr>
          <p:cNvGrpSpPr/>
          <p:nvPr userDrawn="1"/>
        </p:nvGrpSpPr>
        <p:grpSpPr>
          <a:xfrm>
            <a:off x="75200" y="0"/>
            <a:ext cx="662307" cy="658586"/>
            <a:chOff x="75200" y="0"/>
            <a:chExt cx="662307" cy="658586"/>
          </a:xfrm>
          <a:solidFill>
            <a:srgbClr val="0954A0"/>
          </a:solidFill>
        </p:grpSpPr>
        <p:sp>
          <p:nvSpPr>
            <p:cNvPr id="11" name="Parallelogram 10">
              <a:extLst>
                <a:ext uri="{FF2B5EF4-FFF2-40B4-BE49-F238E27FC236}">
                  <a16:creationId xmlns:a16="http://schemas.microsoft.com/office/drawing/2014/main" id="{14B5FA4B-66B3-8302-FE82-213B1F2890DD}"/>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B7DB941D-B0CB-A492-8E32-EAE1935B5A7D}"/>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A5C83F4C-EE27-CF5C-69ED-6A88C30C5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15" name="Slide Number Placeholder 5">
            <a:extLst>
              <a:ext uri="{FF2B5EF4-FFF2-40B4-BE49-F238E27FC236}">
                <a16:creationId xmlns:a16="http://schemas.microsoft.com/office/drawing/2014/main" id="{2E099499-9BAF-9A77-1AD5-4EA7D2F63F4A}"/>
              </a:ext>
            </a:extLst>
          </p:cNvPr>
          <p:cNvSpPr>
            <a:spLocks noGrp="1"/>
          </p:cNvSpPr>
          <p:nvPr>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3" name="Parallelogram 2">
            <a:extLst>
              <a:ext uri="{FF2B5EF4-FFF2-40B4-BE49-F238E27FC236}">
                <a16:creationId xmlns:a16="http://schemas.microsoft.com/office/drawing/2014/main" id="{26052100-4BC4-94C7-B393-D9AAD364C825}"/>
              </a:ext>
            </a:extLst>
          </p:cNvPr>
          <p:cNvSpPr/>
          <p:nvPr userDrawn="1"/>
        </p:nvSpPr>
        <p:spPr>
          <a:xfrm>
            <a:off x="2761488" y="6363699"/>
            <a:ext cx="3282696" cy="493776"/>
          </a:xfrm>
          <a:prstGeom prst="parallelogram">
            <a:avLst>
              <a:gd name="adj" fmla="val 29848"/>
            </a:avLst>
          </a:prstGeom>
          <a:solidFill>
            <a:srgbClr val="96C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2">
            <a:extLst>
              <a:ext uri="{FF2B5EF4-FFF2-40B4-BE49-F238E27FC236}">
                <a16:creationId xmlns:a16="http://schemas.microsoft.com/office/drawing/2014/main" id="{D51EEE42-61E9-1E41-107A-5C71B5029523}"/>
              </a:ext>
            </a:extLst>
          </p:cNvPr>
          <p:cNvSpPr>
            <a:spLocks noGrp="1"/>
          </p:cNvSpPr>
          <p:nvPr>
            <p:ph type="body" sz="quarter" idx="13" hasCustomPrompt="1"/>
          </p:nvPr>
        </p:nvSpPr>
        <p:spPr>
          <a:xfrm>
            <a:off x="2841651" y="6511947"/>
            <a:ext cx="2414016" cy="228600"/>
          </a:xfrm>
          <a:prstGeom prst="rect">
            <a:avLst/>
          </a:prstGeom>
        </p:spPr>
        <p:txBody>
          <a:bodyPr anchor="ctr">
            <a:normAutofit/>
          </a:bodyPr>
          <a:lstStyle>
            <a:lvl1pPr marL="0" indent="0" algn="l">
              <a:buFontTx/>
              <a:buNone/>
              <a:defRPr lang="en-US" sz="900" b="1" i="1" kern="1200" dirty="0">
                <a:solidFill>
                  <a:srgbClr val="0E3655"/>
                </a:solidFill>
                <a:latin typeface="Arial Narrow" panose="020B0606020202030204" pitchFamily="34" charset="0"/>
                <a:ea typeface="+mn-ea"/>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4" name="Oval 13"/>
          <p:cNvSpPr/>
          <p:nvPr userDrawn="1"/>
        </p:nvSpPr>
        <p:spPr>
          <a:xfrm>
            <a:off x="5149253" y="6442185"/>
            <a:ext cx="333750" cy="333750"/>
          </a:xfrm>
          <a:prstGeom prst="ellipse">
            <a:avLst/>
          </a:prstGeom>
          <a:solidFill>
            <a:srgbClr val="ED4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519865" y="6442185"/>
            <a:ext cx="333750" cy="333750"/>
          </a:xfrm>
          <a:prstGeom prst="ellipse">
            <a:avLst/>
          </a:prstGeom>
          <a:solidFill>
            <a:srgbClr val="ED4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4778640" y="6442185"/>
            <a:ext cx="333750" cy="333750"/>
          </a:xfrm>
          <a:prstGeom prst="ellipse">
            <a:avLst/>
          </a:prstGeom>
          <a:solidFill>
            <a:srgbClr val="ED4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45635"/>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720">
          <p15:clr>
            <a:srgbClr val="FBAE40"/>
          </p15:clr>
        </p15:guide>
        <p15:guide id="3" orient="horz" pos="7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useBgFill="1">
        <p:nvSpPr>
          <p:cNvPr id="4" name="Rounded Rectangle 3"/>
          <p:cNvSpPr/>
          <p:nvPr/>
        </p:nvSpPr>
        <p:spPr bwMode="white">
          <a:xfrm>
            <a:off x="7213600" y="3962400"/>
            <a:ext cx="4978400" cy="4603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itle 7"/>
          <p:cNvSpPr>
            <a:spLocks noGrp="1"/>
          </p:cNvSpPr>
          <p:nvPr>
            <p:ph type="ctrTitle"/>
          </p:nvPr>
        </p:nvSpPr>
        <p:spPr>
          <a:xfrm>
            <a:off x="609600" y="1981201"/>
            <a:ext cx="11277600" cy="1470025"/>
          </a:xfrm>
        </p:spPr>
        <p:txBody>
          <a:bodyPr anchor="b">
            <a:noAutofit/>
            <a:scene3d>
              <a:camera prst="orthographicFront"/>
              <a:lightRig rig="threePt" dir="t"/>
            </a:scene3d>
          </a:bodyPr>
          <a:lstStyle>
            <a:lvl1pPr>
              <a:defRPr sz="6600">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9" name="Subtitle 8"/>
          <p:cNvSpPr>
            <a:spLocks noGrp="1"/>
          </p:cNvSpPr>
          <p:nvPr>
            <p:ph type="subTitle" idx="1"/>
          </p:nvPr>
        </p:nvSpPr>
        <p:spPr>
          <a:xfrm>
            <a:off x="609600" y="3899938"/>
            <a:ext cx="10871200" cy="1752600"/>
          </a:xfrm>
        </p:spPr>
        <p:txBody>
          <a:bodyPr>
            <a:scene3d>
              <a:camera prst="orthographicFront"/>
              <a:lightRig rig="threePt" dir="t"/>
            </a:scene3d>
          </a:bodyPr>
          <a:lstStyle>
            <a:lvl1pPr marL="64008" indent="0" algn="l">
              <a:buNone/>
              <a:defRPr sz="4800" i="1">
                <a:solidFill>
                  <a:schemeClr val="tx2"/>
                </a:solidFill>
                <a:effectLst>
                  <a:outerShdw blurRad="38100" dist="38100" dir="2700000" algn="tl">
                    <a:srgbClr val="000000">
                      <a:alpha val="43137"/>
                    </a:srgbClr>
                  </a:outerShdw>
                </a:effectLst>
                <a:latin typeface="Tahoma" pitchFamily="34" charset="0"/>
                <a:cs typeface="Tahom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Tree>
    <p:extLst>
      <p:ext uri="{BB962C8B-B14F-4D97-AF65-F5344CB8AC3E}">
        <p14:creationId xmlns:p14="http://schemas.microsoft.com/office/powerpoint/2010/main" val="335773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BA1B4CE-4B70-4A8A-A63D-0192C59AFE41}"/>
              </a:ext>
            </a:extLst>
          </p:cNvPr>
          <p:cNvPicPr>
            <a:picLocks noChangeAspect="1"/>
          </p:cNvPicPr>
          <p:nvPr userDrawn="1"/>
        </p:nvPicPr>
        <p:blipFill>
          <a:blip r:embed="rId2">
            <a:alphaModFix amt="35000"/>
          </a:blip>
          <a:stretch>
            <a:fillRect/>
          </a:stretch>
        </p:blipFill>
        <p:spPr>
          <a:xfrm>
            <a:off x="0" y="591312"/>
            <a:ext cx="12192000" cy="6266688"/>
          </a:xfrm>
          <a:prstGeom prst="rect">
            <a:avLst/>
          </a:prstGeom>
        </p:spPr>
      </p:pic>
      <p:sp>
        <p:nvSpPr>
          <p:cNvPr id="3" name="Content Placeholder 2"/>
          <p:cNvSpPr>
            <a:spLocks noGrp="1"/>
          </p:cNvSpPr>
          <p:nvPr>
            <p:ph idx="1" hasCustomPrompt="1"/>
          </p:nvPr>
        </p:nvSpPr>
        <p:spPr>
          <a:xfrm>
            <a:off x="609600" y="1143000"/>
            <a:ext cx="10972800" cy="5126038"/>
          </a:xfrm>
        </p:spPr>
        <p:txBody>
          <a:bodyPr>
            <a:normAutofit/>
          </a:bodyPr>
          <a:lstStyle>
            <a:lvl1pPr marL="342900" indent="-342900">
              <a:buClr>
                <a:srgbClr val="003548"/>
              </a:buClr>
              <a:buFont typeface="Wingdings" panose="05000000000000000000" pitchFamily="2" charset="2"/>
              <a:buChar char="§"/>
              <a:defRPr sz="2000" b="0" i="0">
                <a:solidFill>
                  <a:srgbClr val="003548"/>
                </a:solidFill>
                <a:latin typeface="Franklin Gothic Book" panose="020B0503020102020204" pitchFamily="34" charset="0"/>
                <a:cs typeface="Arial" panose="020B0604020202020204" pitchFamily="34" charset="0"/>
              </a:defRPr>
            </a:lvl1pPr>
          </a:lstStyle>
          <a:p>
            <a:pPr lvl="0"/>
            <a:r>
              <a:rPr lang="en-US"/>
              <a:t>Identify the five INTs and explain their relative strengths &amp; weaknesses and the issues for which they are best suited​</a:t>
            </a:r>
          </a:p>
          <a:p>
            <a:pPr lvl="0"/>
            <a:r>
              <a:rPr lang="en-US"/>
              <a:t>Describe the major issues facing intelligence collection in general and for each of the INTs</a:t>
            </a:r>
          </a:p>
        </p:txBody>
      </p:sp>
      <p:sp>
        <p:nvSpPr>
          <p:cNvPr id="7" name="Slide Number Placeholder 4">
            <a:extLst>
              <a:ext uri="{FF2B5EF4-FFF2-40B4-BE49-F238E27FC236}">
                <a16:creationId xmlns:a16="http://schemas.microsoft.com/office/drawing/2014/main" id="{7AD4C3F7-1360-489B-B70C-3D86CD3F8E51}"/>
              </a:ext>
            </a:extLst>
          </p:cNvPr>
          <p:cNvSpPr>
            <a:spLocks noGrp="1"/>
          </p:cNvSpPr>
          <p:nvPr>
            <p:ph type="sldNum" sz="quarter" idx="12"/>
          </p:nvPr>
        </p:nvSpPr>
        <p:spPr>
          <a:xfrm>
            <a:off x="8839199" y="6377519"/>
            <a:ext cx="2844800" cy="365125"/>
          </a:xfrm>
        </p:spPr>
        <p:txBody>
          <a:bodyPr/>
          <a:lstStyle>
            <a:lvl1pPr>
              <a:defRPr lang="en-US" sz="1200" kern="1200" smtClean="0">
                <a:solidFill>
                  <a:srgbClr val="003548"/>
                </a:solidFill>
                <a:latin typeface="+mn-lt"/>
                <a:ea typeface="+mn-ea"/>
                <a:cs typeface="+mn-cs"/>
              </a:defRPr>
            </a:lvl1pPr>
          </a:lstStyle>
          <a:p>
            <a:fld id="{96E69268-9C8B-4EBF-A9EE-DC5DC2D48DC3}" type="slidenum">
              <a:rPr lang="en-US" smtClean="0"/>
              <a:pPr/>
              <a:t>‹#›</a:t>
            </a:fld>
            <a:endParaRPr lang="en-US"/>
          </a:p>
        </p:txBody>
      </p:sp>
      <p:cxnSp>
        <p:nvCxnSpPr>
          <p:cNvPr id="8" name="Straight Connector 7">
            <a:extLst>
              <a:ext uri="{FF2B5EF4-FFF2-40B4-BE49-F238E27FC236}">
                <a16:creationId xmlns:a16="http://schemas.microsoft.com/office/drawing/2014/main" id="{DD2EA123-0FF1-44C0-A873-B24A3EF16FB4}"/>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13E1DF-027B-431C-8368-F08B180682D6}"/>
              </a:ext>
            </a:extLst>
          </p:cNvPr>
          <p:cNvSpPr>
            <a:spLocks noGrp="1"/>
          </p:cNvSpPr>
          <p:nvPr>
            <p:ph type="title"/>
          </p:nvPr>
        </p:nvSpPr>
        <p:spPr>
          <a:xfrm>
            <a:off x="609600" y="91440"/>
            <a:ext cx="10972800" cy="762000"/>
          </a:xfrm>
        </p:spPr>
        <p:txBody>
          <a:bodyPr/>
          <a:lstStyle>
            <a:lvl1pPr>
              <a:defRPr sz="3200" b="0" i="0" cap="small" baseline="0">
                <a:solidFill>
                  <a:srgbClr val="003548"/>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17" name="TextBox 16">
            <a:extLst>
              <a:ext uri="{FF2B5EF4-FFF2-40B4-BE49-F238E27FC236}">
                <a16:creationId xmlns:a16="http://schemas.microsoft.com/office/drawing/2014/main" id="{212BEDCF-4AAB-4A8B-9639-4878C25B0926}"/>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1553377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40830"/>
            <a:ext cx="5384800" cy="4525963"/>
          </a:xfrm>
        </p:spPr>
        <p:txBody>
          <a:bodyPr>
            <a:normAutofit/>
          </a:bodyPr>
          <a:lstStyle>
            <a:lvl1pPr marL="342900" indent="-342900">
              <a:buClr>
                <a:srgbClr val="003548"/>
              </a:buClr>
              <a:buFont typeface="Wingdings" panose="05000000000000000000" pitchFamily="2" charset="2"/>
              <a:buChar char="§"/>
              <a:defRPr sz="2400" b="0" i="0">
                <a:solidFill>
                  <a:srgbClr val="003548"/>
                </a:solidFill>
                <a:latin typeface="Franklin Gothic Book" panose="020B0503020102020204" pitchFamily="34" charset="0"/>
              </a:defRPr>
            </a:lvl1pPr>
            <a:lvl2pPr>
              <a:defRPr sz="21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140830"/>
            <a:ext cx="5384800" cy="4525963"/>
          </a:xfrm>
        </p:spPr>
        <p:txBody>
          <a:bodyPr>
            <a:normAutofit/>
          </a:bodyPr>
          <a:lstStyle>
            <a:lvl1pPr marL="342900" indent="-342900">
              <a:buClr>
                <a:srgbClr val="003548"/>
              </a:buClr>
              <a:buFont typeface="Wingdings" panose="05000000000000000000" pitchFamily="2" charset="2"/>
              <a:buChar char="§"/>
              <a:defRPr sz="2400" b="0" i="0">
                <a:solidFill>
                  <a:srgbClr val="003548"/>
                </a:solidFill>
                <a:latin typeface="Franklin Gothic Book" panose="020B0503020102020204" pitchFamily="34" charset="0"/>
              </a:defRPr>
            </a:lvl1pPr>
            <a:lvl2pPr>
              <a:defRPr sz="21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p:txBody>
      </p:sp>
      <p:cxnSp>
        <p:nvCxnSpPr>
          <p:cNvPr id="9" name="Straight Connector 8">
            <a:extLst>
              <a:ext uri="{FF2B5EF4-FFF2-40B4-BE49-F238E27FC236}">
                <a16:creationId xmlns:a16="http://schemas.microsoft.com/office/drawing/2014/main" id="{6DBF790C-2B63-4C87-A578-99458DE394DE}"/>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10" name="Flowchart: Decision 9">
            <a:extLst>
              <a:ext uri="{FF2B5EF4-FFF2-40B4-BE49-F238E27FC236}">
                <a16:creationId xmlns:a16="http://schemas.microsoft.com/office/drawing/2014/main" id="{198E4D95-9487-4D75-95E3-CA6D35D11B86}"/>
              </a:ext>
            </a:extLst>
          </p:cNvPr>
          <p:cNvSpPr/>
          <p:nvPr userDrawn="1"/>
        </p:nvSpPr>
        <p:spPr>
          <a:xfrm>
            <a:off x="5751440" y="754538"/>
            <a:ext cx="316992" cy="236887"/>
          </a:xfrm>
          <a:prstGeom prst="flowChartDecision">
            <a:avLst/>
          </a:prstGeom>
          <a:solidFill>
            <a:srgbClr val="003548"/>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FB1828A-FAED-40A6-B16F-B6785762400A}"/>
              </a:ext>
            </a:extLst>
          </p:cNvPr>
          <p:cNvSpPr>
            <a:spLocks noGrp="1"/>
          </p:cNvSpPr>
          <p:nvPr>
            <p:ph type="title"/>
          </p:nvPr>
        </p:nvSpPr>
        <p:spPr>
          <a:xfrm>
            <a:off x="609601" y="91440"/>
            <a:ext cx="10972801" cy="711081"/>
          </a:xfrm>
        </p:spPr>
        <p:txBody>
          <a:bodyPr>
            <a:normAutofit/>
          </a:bodyPr>
          <a:lstStyle>
            <a:lvl1pPr>
              <a:defRPr lang="en-US" sz="3200" b="1" i="0" kern="1200" cap="small" baseline="0" dirty="0">
                <a:solidFill>
                  <a:srgbClr val="003548"/>
                </a:solidFill>
                <a:effectLst/>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592719A4-C9E4-4A8E-8F4E-47E2BE5D0F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084" y="6081826"/>
            <a:ext cx="2567387" cy="770015"/>
          </a:xfrm>
          <a:prstGeom prst="rect">
            <a:avLst/>
          </a:prstGeom>
        </p:spPr>
      </p:pic>
      <p:sp>
        <p:nvSpPr>
          <p:cNvPr id="13" name="TextBox 12">
            <a:extLst>
              <a:ext uri="{FF2B5EF4-FFF2-40B4-BE49-F238E27FC236}">
                <a16:creationId xmlns:a16="http://schemas.microsoft.com/office/drawing/2014/main" id="{0E6EB15E-A0BF-4315-911E-132EE43C2E1D}"/>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14" name="TextBox 13">
            <a:extLst>
              <a:ext uri="{FF2B5EF4-FFF2-40B4-BE49-F238E27FC236}">
                <a16:creationId xmlns:a16="http://schemas.microsoft.com/office/drawing/2014/main" id="{D74F42AC-4CFC-4D71-AB43-69126DB441F7}"/>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pic>
        <p:nvPicPr>
          <p:cNvPr id="15" name="Picture 14">
            <a:extLst>
              <a:ext uri="{FF2B5EF4-FFF2-40B4-BE49-F238E27FC236}">
                <a16:creationId xmlns:a16="http://schemas.microsoft.com/office/drawing/2014/main" id="{BD89EF08-6BAD-4A78-8426-7464185D1640}"/>
              </a:ext>
            </a:extLst>
          </p:cNvPr>
          <p:cNvPicPr>
            <a:picLocks noChangeAspect="1"/>
          </p:cNvPicPr>
          <p:nvPr userDrawn="1"/>
        </p:nvPicPr>
        <p:blipFill>
          <a:blip r:embed="rId3">
            <a:alphaModFix amt="35000"/>
          </a:blip>
          <a:stretch>
            <a:fillRect/>
          </a:stretch>
        </p:blipFill>
        <p:spPr>
          <a:xfrm>
            <a:off x="-1" y="591312"/>
            <a:ext cx="12192000" cy="6266688"/>
          </a:xfrm>
          <a:prstGeom prst="rect">
            <a:avLst/>
          </a:prstGeom>
        </p:spPr>
      </p:pic>
    </p:spTree>
    <p:extLst>
      <p:ext uri="{BB962C8B-B14F-4D97-AF65-F5344CB8AC3E}">
        <p14:creationId xmlns:p14="http://schemas.microsoft.com/office/powerpoint/2010/main" val="1439179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13FA338-5E26-480C-9287-BA62A4C82CC1}"/>
              </a:ext>
            </a:extLst>
          </p:cNvPr>
          <p:cNvPicPr>
            <a:picLocks noChangeAspect="1"/>
          </p:cNvPicPr>
          <p:nvPr userDrawn="1"/>
        </p:nvPicPr>
        <p:blipFill>
          <a:blip r:embed="rId2">
            <a:alphaModFix amt="35000"/>
          </a:blip>
          <a:stretch>
            <a:fillRect/>
          </a:stretch>
        </p:blipFill>
        <p:spPr>
          <a:xfrm>
            <a:off x="0" y="591312"/>
            <a:ext cx="12192000" cy="6266688"/>
          </a:xfrm>
          <a:prstGeom prst="rect">
            <a:avLst/>
          </a:prstGeom>
        </p:spPr>
      </p:pic>
      <p:sp>
        <p:nvSpPr>
          <p:cNvPr id="12" name="Content Placeholder 2">
            <a:extLst>
              <a:ext uri="{FF2B5EF4-FFF2-40B4-BE49-F238E27FC236}">
                <a16:creationId xmlns:a16="http://schemas.microsoft.com/office/drawing/2014/main" id="{9B7B22A9-D156-4C50-BAB2-D23307EAF010}"/>
              </a:ext>
            </a:extLst>
          </p:cNvPr>
          <p:cNvSpPr>
            <a:spLocks noGrp="1"/>
          </p:cNvSpPr>
          <p:nvPr>
            <p:ph idx="10" hasCustomPrompt="1"/>
          </p:nvPr>
        </p:nvSpPr>
        <p:spPr>
          <a:xfrm>
            <a:off x="609600" y="1143000"/>
            <a:ext cx="10972800" cy="4648196"/>
          </a:xfrm>
        </p:spPr>
        <p:txBody>
          <a:bodyPr>
            <a:normAutofit/>
          </a:bodyPr>
          <a:lstStyle>
            <a:lvl1pPr marL="342900" indent="-342900">
              <a:buClr>
                <a:srgbClr val="003548"/>
              </a:buClr>
              <a:buFont typeface="Wingdings" panose="05000000000000000000" pitchFamily="2" charset="2"/>
              <a:buChar char="§"/>
              <a:defRPr sz="2000" b="0" i="0">
                <a:solidFill>
                  <a:srgbClr val="003548"/>
                </a:solidFill>
                <a:latin typeface="Franklin Gothic Book" panose="020B0503020102020204" pitchFamily="34" charset="0"/>
                <a:cs typeface="Arial" panose="020B0604020202020204" pitchFamily="34" charset="0"/>
              </a:defRPr>
            </a:lvl1pPr>
          </a:lstStyle>
          <a:p>
            <a:pPr lvl="0"/>
            <a:r>
              <a:rPr lang="en-US"/>
              <a:t>Identify the five INTs and explain their relative strengths &amp; weaknesses and the issues for which they are best suited​</a:t>
            </a:r>
          </a:p>
          <a:p>
            <a:pPr lvl="0"/>
            <a:r>
              <a:rPr lang="en-US"/>
              <a:t>Describe the major issues facing intelligence collection in general and for each of the INTs</a:t>
            </a:r>
          </a:p>
        </p:txBody>
      </p:sp>
      <p:cxnSp>
        <p:nvCxnSpPr>
          <p:cNvPr id="13" name="Straight Connector 12">
            <a:extLst>
              <a:ext uri="{FF2B5EF4-FFF2-40B4-BE49-F238E27FC236}">
                <a16:creationId xmlns:a16="http://schemas.microsoft.com/office/drawing/2014/main" id="{018451DB-CEA3-47E9-A0B2-B6EB79E9E0BB}"/>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23EFD2-B4E5-490B-8C61-DD44115AFB8C}"/>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139372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2"/>
          <p:cNvSpPr>
            <a:spLocks noGrp="1"/>
          </p:cNvSpPr>
          <p:nvPr>
            <p:ph type="body" sz="quarter" idx="10" hasCustomPrompt="1"/>
          </p:nvPr>
        </p:nvSpPr>
        <p:spPr>
          <a:xfrm>
            <a:off x="9500247" y="44450"/>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TextBox 4">
            <a:extLst>
              <a:ext uri="{FF2B5EF4-FFF2-40B4-BE49-F238E27FC236}">
                <a16:creationId xmlns:a16="http://schemas.microsoft.com/office/drawing/2014/main" id="{13AC45CC-1A43-5FB4-5634-BD8281FBF9EA}"/>
              </a:ext>
            </a:extLst>
          </p:cNvPr>
          <p:cNvSpPr txBox="1"/>
          <p:nvPr userDrawn="1"/>
        </p:nvSpPr>
        <p:spPr>
          <a:xfrm>
            <a:off x="749808" y="118872"/>
            <a:ext cx="5449824" cy="276999"/>
          </a:xfrm>
          <a:prstGeom prst="rect">
            <a:avLst/>
          </a:prstGeom>
          <a:noFill/>
        </p:spPr>
        <p:txBody>
          <a:bodyPr wrap="square" rtlCol="0">
            <a:spAutoFit/>
          </a:bodyPr>
          <a:lstStyle/>
          <a:p>
            <a:pPr marL="0" algn="l" defTabSz="914400" rtl="0" eaLnBrk="1" latinLnBrk="0" hangingPunct="1"/>
            <a:r>
              <a:rPr lang="en-US" sz="1200" i="1" kern="1200" spc="350" dirty="0">
                <a:solidFill>
                  <a:schemeClr val="bg1"/>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grpSp>
        <p:nvGrpSpPr>
          <p:cNvPr id="7" name="Group 6">
            <a:extLst>
              <a:ext uri="{FF2B5EF4-FFF2-40B4-BE49-F238E27FC236}">
                <a16:creationId xmlns:a16="http://schemas.microsoft.com/office/drawing/2014/main" id="{3F336863-FA1D-7A61-D54D-C412815ADFEF}"/>
              </a:ext>
            </a:extLst>
          </p:cNvPr>
          <p:cNvGrpSpPr/>
          <p:nvPr userDrawn="1"/>
        </p:nvGrpSpPr>
        <p:grpSpPr>
          <a:xfrm rot="10800000">
            <a:off x="-345" y="569774"/>
            <a:ext cx="3383587" cy="5789462"/>
            <a:chOff x="1893823" y="2750952"/>
            <a:chExt cx="6363098" cy="1420096"/>
          </a:xfrm>
        </p:grpSpPr>
        <p:sp>
          <p:nvSpPr>
            <p:cNvPr id="8" name="Parallelogram 7">
              <a:extLst>
                <a:ext uri="{FF2B5EF4-FFF2-40B4-BE49-F238E27FC236}">
                  <a16:creationId xmlns:a16="http://schemas.microsoft.com/office/drawing/2014/main" id="{366AADCB-4CE8-FEA4-DDED-274D7A4A316A}"/>
                </a:ext>
              </a:extLst>
            </p:cNvPr>
            <p:cNvSpPr/>
            <p:nvPr userDrawn="1"/>
          </p:nvSpPr>
          <p:spPr>
            <a:xfrm>
              <a:off x="1893823" y="2783576"/>
              <a:ext cx="6338558" cy="1354847"/>
            </a:xfrm>
            <a:custGeom>
              <a:avLst/>
              <a:gdLst>
                <a:gd name="connsiteX0" fmla="*/ 0 w 5132226"/>
                <a:gd name="connsiteY0" fmla="*/ 5523454 h 5523454"/>
                <a:gd name="connsiteX1" fmla="*/ 1761688 w 5132226"/>
                <a:gd name="connsiteY1" fmla="*/ 0 h 5523454"/>
                <a:gd name="connsiteX2" fmla="*/ 5132226 w 5132226"/>
                <a:gd name="connsiteY2" fmla="*/ 0 h 5523454"/>
                <a:gd name="connsiteX3" fmla="*/ 3370538 w 5132226"/>
                <a:gd name="connsiteY3" fmla="*/ 5523454 h 5523454"/>
                <a:gd name="connsiteX4" fmla="*/ 0 w 5132226"/>
                <a:gd name="connsiteY4" fmla="*/ 5523454 h 5523454"/>
                <a:gd name="connsiteX0" fmla="*/ 0 w 3370538"/>
                <a:gd name="connsiteY0" fmla="*/ 5523454 h 5523454"/>
                <a:gd name="connsiteX1" fmla="*/ 1761688 w 3370538"/>
                <a:gd name="connsiteY1" fmla="*/ 0 h 5523454"/>
                <a:gd name="connsiteX2" fmla="*/ 3341526 w 3370538"/>
                <a:gd name="connsiteY2" fmla="*/ 0 h 5523454"/>
                <a:gd name="connsiteX3" fmla="*/ 3370538 w 3370538"/>
                <a:gd name="connsiteY3" fmla="*/ 5523454 h 5523454"/>
                <a:gd name="connsiteX4" fmla="*/ 0 w 3370538"/>
                <a:gd name="connsiteY4" fmla="*/ 5523454 h 5523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538" h="5523454">
                  <a:moveTo>
                    <a:pt x="0" y="5523454"/>
                  </a:moveTo>
                  <a:lnTo>
                    <a:pt x="1761688" y="0"/>
                  </a:lnTo>
                  <a:lnTo>
                    <a:pt x="3341526" y="0"/>
                  </a:lnTo>
                  <a:lnTo>
                    <a:pt x="3370538" y="5523454"/>
                  </a:lnTo>
                  <a:lnTo>
                    <a:pt x="0" y="5523454"/>
                  </a:lnTo>
                  <a:close/>
                </a:path>
              </a:pathLst>
            </a:cu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395BC8FD-4CA4-4799-1540-E4FABE7F57A5}"/>
                </a:ext>
              </a:extLst>
            </p:cNvPr>
            <p:cNvSpPr/>
            <p:nvPr userDrawn="1"/>
          </p:nvSpPr>
          <p:spPr>
            <a:xfrm rot="10800000">
              <a:off x="2055344" y="2750952"/>
              <a:ext cx="6201577" cy="1420096"/>
            </a:xfrm>
            <a:custGeom>
              <a:avLst/>
              <a:gdLst>
                <a:gd name="connsiteX0" fmla="*/ 0 w 5450348"/>
                <a:gd name="connsiteY0" fmla="*/ 5789462 h 5789462"/>
                <a:gd name="connsiteX1" fmla="*/ 1889963 w 5450348"/>
                <a:gd name="connsiteY1" fmla="*/ 0 h 5789462"/>
                <a:gd name="connsiteX2" fmla="*/ 5450348 w 5450348"/>
                <a:gd name="connsiteY2" fmla="*/ 0 h 5789462"/>
                <a:gd name="connsiteX3" fmla="*/ 3560385 w 5450348"/>
                <a:gd name="connsiteY3" fmla="*/ 5789462 h 5789462"/>
                <a:gd name="connsiteX4" fmla="*/ 0 w 5450348"/>
                <a:gd name="connsiteY4" fmla="*/ 5789462 h 5789462"/>
                <a:gd name="connsiteX0" fmla="*/ 262687 w 3560385"/>
                <a:gd name="connsiteY0" fmla="*/ 5789462 h 5789462"/>
                <a:gd name="connsiteX1" fmla="*/ 0 w 3560385"/>
                <a:gd name="connsiteY1" fmla="*/ 0 h 5789462"/>
                <a:gd name="connsiteX2" fmla="*/ 3560385 w 3560385"/>
                <a:gd name="connsiteY2" fmla="*/ 0 h 5789462"/>
                <a:gd name="connsiteX3" fmla="*/ 1670422 w 3560385"/>
                <a:gd name="connsiteY3" fmla="*/ 5789462 h 5789462"/>
                <a:gd name="connsiteX4" fmla="*/ 262687 w 3560385"/>
                <a:gd name="connsiteY4" fmla="*/ 5789462 h 5789462"/>
                <a:gd name="connsiteX0" fmla="*/ 0 w 3297698"/>
                <a:gd name="connsiteY0" fmla="*/ 5789462 h 5789462"/>
                <a:gd name="connsiteX1" fmla="*/ 1291 w 3297698"/>
                <a:gd name="connsiteY1" fmla="*/ 0 h 5789462"/>
                <a:gd name="connsiteX2" fmla="*/ 3297698 w 3297698"/>
                <a:gd name="connsiteY2" fmla="*/ 0 h 5789462"/>
                <a:gd name="connsiteX3" fmla="*/ 1407735 w 3297698"/>
                <a:gd name="connsiteY3" fmla="*/ 5789462 h 5789462"/>
                <a:gd name="connsiteX4" fmla="*/ 0 w 3297698"/>
                <a:gd name="connsiteY4" fmla="*/ 5789462 h 5789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7698" h="5789462">
                  <a:moveTo>
                    <a:pt x="0" y="5789462"/>
                  </a:moveTo>
                  <a:cubicBezTo>
                    <a:pt x="430" y="3859641"/>
                    <a:pt x="861" y="1929821"/>
                    <a:pt x="1291" y="0"/>
                  </a:cubicBezTo>
                  <a:lnTo>
                    <a:pt x="3297698" y="0"/>
                  </a:lnTo>
                  <a:lnTo>
                    <a:pt x="1407735" y="5789462"/>
                  </a:lnTo>
                  <a:lnTo>
                    <a:pt x="0" y="5789462"/>
                  </a:lnTo>
                  <a:close/>
                </a:path>
              </a:pathLst>
            </a:custGeom>
            <a:gradFill>
              <a:gsLst>
                <a:gs pos="100000">
                  <a:srgbClr val="0B3555"/>
                </a:gs>
                <a:gs pos="0">
                  <a:srgbClr val="02213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72E2FE1-5088-321A-970E-441EB88DE5D9}"/>
              </a:ext>
            </a:extLst>
          </p:cNvPr>
          <p:cNvGrpSpPr/>
          <p:nvPr userDrawn="1"/>
        </p:nvGrpSpPr>
        <p:grpSpPr>
          <a:xfrm>
            <a:off x="75200" y="0"/>
            <a:ext cx="662307" cy="658586"/>
            <a:chOff x="75200" y="0"/>
            <a:chExt cx="662307" cy="658586"/>
          </a:xfrm>
          <a:solidFill>
            <a:srgbClr val="0954A0"/>
          </a:solidFill>
        </p:grpSpPr>
        <p:sp>
          <p:nvSpPr>
            <p:cNvPr id="11" name="Parallelogram 10">
              <a:extLst>
                <a:ext uri="{FF2B5EF4-FFF2-40B4-BE49-F238E27FC236}">
                  <a16:creationId xmlns:a16="http://schemas.microsoft.com/office/drawing/2014/main" id="{FD9445C3-C51E-1FCE-C299-F9FA5D337FED}"/>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949BEDC7-8A30-6B41-87AC-0554DD786809}"/>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30B90045-CB18-5407-7A56-D85719D221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6743" y="2014488"/>
            <a:ext cx="9167586" cy="3169834"/>
          </a:xfrm>
          <a:prstGeom prst="rect">
            <a:avLst/>
          </a:prstGeom>
        </p:spPr>
      </p:pic>
      <p:sp>
        <p:nvSpPr>
          <p:cNvPr id="14" name="Slide Number Placeholder 5">
            <a:extLst>
              <a:ext uri="{FF2B5EF4-FFF2-40B4-BE49-F238E27FC236}">
                <a16:creationId xmlns:a16="http://schemas.microsoft.com/office/drawing/2014/main" id="{E69BCA27-A1C1-F956-19F5-F748314E0E11}"/>
              </a:ext>
            </a:extLst>
          </p:cNvPr>
          <p:cNvSpPr>
            <a:spLocks noGrp="1"/>
          </p:cNvSpPr>
          <p:nvPr>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15" name="Text Placeholder 12">
            <a:extLst>
              <a:ext uri="{FF2B5EF4-FFF2-40B4-BE49-F238E27FC236}">
                <a16:creationId xmlns:a16="http://schemas.microsoft.com/office/drawing/2014/main" id="{7E62B9E4-AEFD-F4F9-A827-EA5D5E53F0B1}"/>
              </a:ext>
            </a:extLst>
          </p:cNvPr>
          <p:cNvSpPr>
            <a:spLocks noGrp="1"/>
          </p:cNvSpPr>
          <p:nvPr>
            <p:ph type="body" sz="quarter" idx="12" hasCustomPrompt="1"/>
          </p:nvPr>
        </p:nvSpPr>
        <p:spPr>
          <a:xfrm>
            <a:off x="9123295"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3487653743"/>
      </p:ext>
    </p:extLst>
  </p:cSld>
  <p:clrMapOvr>
    <a:masterClrMapping/>
  </p:clrMapOvr>
  <p:extLst>
    <p:ext uri="{DCECCB84-F9BA-43D5-87BE-67443E8EF086}">
      <p15:sldGuideLst xmlns:p15="http://schemas.microsoft.com/office/powerpoint/2012/main">
        <p15:guide id="1" orient="horz" pos="358" userDrawn="1">
          <p15:clr>
            <a:srgbClr val="FBAE40"/>
          </p15:clr>
        </p15:guide>
        <p15:guide id="2" userDrawn="1">
          <p15:clr>
            <a:srgbClr val="FBAE40"/>
          </p15:clr>
        </p15:guide>
        <p15:guide id="3" orient="horz" pos="400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Full_Dark">
    <p:bg>
      <p:bgPr>
        <a:gradFill>
          <a:gsLst>
            <a:gs pos="100000">
              <a:srgbClr val="0B3555"/>
            </a:gs>
            <a:gs pos="0">
              <a:srgbClr val="02213C"/>
            </a:gs>
          </a:gsLst>
          <a:lin ang="10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507" y="74204"/>
            <a:ext cx="11141024" cy="533400"/>
          </a:xfrm>
          <a:prstGeom prst="rect">
            <a:avLst/>
          </a:prstGeom>
        </p:spPr>
        <p:txBody>
          <a:bodyPr anchor="ctr"/>
          <a:lstStyle>
            <a:lvl1pPr>
              <a:defRPr sz="3000" b="1">
                <a:solidFill>
                  <a:srgbClr val="FBBD1F"/>
                </a:solidFill>
                <a:latin typeface="Arial" panose="020B0604020202020204" pitchFamily="34" charset="0"/>
                <a:ea typeface="Roboto Black" panose="02000000000000000000" pitchFamily="2" charset="0"/>
                <a:cs typeface="Arial" panose="020B0604020202020204" pitchFamily="34" charset="0"/>
              </a:defRPr>
            </a:lvl1pPr>
          </a:lstStyle>
          <a:p>
            <a:r>
              <a:rPr lang="en-US" dirty="0"/>
              <a:t>CLICK TO EDIT MASTER TITLE STYLE</a:t>
            </a:r>
          </a:p>
        </p:txBody>
      </p:sp>
      <p:sp>
        <p:nvSpPr>
          <p:cNvPr id="7"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Text Placeholder 12"/>
          <p:cNvSpPr>
            <a:spLocks noGrp="1"/>
          </p:cNvSpPr>
          <p:nvPr>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5"/>
          <p:cNvSpPr>
            <a:spLocks noGrp="1"/>
          </p:cNvSpPr>
          <p:nvPr>
            <p:ph type="body" sz="quarter" idx="12"/>
          </p:nvPr>
        </p:nvSpPr>
        <p:spPr>
          <a:xfrm>
            <a:off x="477837" y="845383"/>
            <a:ext cx="11400693" cy="5322056"/>
          </a:xfrm>
          <a:prstGeom prst="rect">
            <a:avLst/>
          </a:prstGeom>
        </p:spPr>
        <p:txBody>
          <a:bodyPr/>
          <a:lstStyle>
            <a:lvl1pPr marL="228600" indent="-228600">
              <a:buClr>
                <a:srgbClr val="FBBD1F"/>
              </a:buClr>
              <a:buFont typeface="Wingdings" panose="05000000000000000000" pitchFamily="2" charset="2"/>
              <a:buChar char="§"/>
              <a:defRPr>
                <a:solidFill>
                  <a:schemeClr val="bg1"/>
                </a:solidFill>
                <a:latin typeface="Arial" panose="020B0604020202020204" pitchFamily="34" charset="0"/>
                <a:ea typeface="Roboto Medium" panose="02000000000000000000" pitchFamily="2" charset="0"/>
                <a:cs typeface="Arial" panose="020B0604020202020204" pitchFamily="34" charset="0"/>
              </a:defRPr>
            </a:lvl1pPr>
            <a:lvl2pPr>
              <a:defRPr>
                <a:solidFill>
                  <a:schemeClr val="bg1"/>
                </a:solidFill>
                <a:latin typeface="Arial" panose="020B0604020202020204" pitchFamily="34" charset="0"/>
                <a:ea typeface="Roboto Medium" panose="02000000000000000000" pitchFamily="2" charset="0"/>
                <a:cs typeface="Arial" panose="020B0604020202020204" pitchFamily="34" charset="0"/>
              </a:defRPr>
            </a:lvl2pPr>
            <a:lvl3pPr marL="1143000" indent="-228600">
              <a:buFont typeface="Roboto Medium" panose="02000000000000000000" pitchFamily="2" charset="0"/>
              <a:buChar char="‑"/>
              <a:defRPr>
                <a:solidFill>
                  <a:schemeClr val="bg1"/>
                </a:solidFill>
                <a:latin typeface="Arial" panose="020B0604020202020204" pitchFamily="34" charset="0"/>
                <a:ea typeface="Roboto Medium" panose="02000000000000000000" pitchFamily="2" charset="0"/>
                <a:cs typeface="Arial" panose="020B0604020202020204" pitchFamily="34" charset="0"/>
              </a:defRPr>
            </a:lvl3pPr>
            <a:lvl4pPr marL="1600200" indent="-228600">
              <a:buSzPct val="80000"/>
              <a:buFont typeface="Roboto Medium" panose="02000000000000000000" pitchFamily="2" charset="0"/>
              <a:buChar char="º"/>
              <a:defRPr>
                <a:solidFill>
                  <a:schemeClr val="bg1"/>
                </a:solidFill>
                <a:latin typeface="Arial" panose="020B0604020202020204" pitchFamily="34" charset="0"/>
                <a:ea typeface="Roboto Medium" panose="02000000000000000000" pitchFamily="2" charset="0"/>
                <a:cs typeface="Arial" panose="020B0604020202020204" pitchFamily="34" charset="0"/>
              </a:defRPr>
            </a:lvl4pPr>
            <a:lvl5pPr>
              <a:defRPr>
                <a:solidFill>
                  <a:schemeClr val="bg1"/>
                </a:solidFill>
                <a:latin typeface="Arial" panose="020B0604020202020204" pitchFamily="34" charset="0"/>
                <a:ea typeface="Roboto Medium"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EABCF74E-8706-37A3-2DDE-39914F8886A4}"/>
              </a:ext>
            </a:extLst>
          </p:cNvPr>
          <p:cNvGrpSpPr/>
          <p:nvPr userDrawn="1"/>
        </p:nvGrpSpPr>
        <p:grpSpPr>
          <a:xfrm>
            <a:off x="75200" y="0"/>
            <a:ext cx="662307" cy="658586"/>
            <a:chOff x="75200" y="0"/>
            <a:chExt cx="662307" cy="658586"/>
          </a:xfrm>
          <a:solidFill>
            <a:srgbClr val="0954A0"/>
          </a:solidFill>
        </p:grpSpPr>
        <p:sp>
          <p:nvSpPr>
            <p:cNvPr id="11" name="Parallelogram 10">
              <a:extLst>
                <a:ext uri="{FF2B5EF4-FFF2-40B4-BE49-F238E27FC236}">
                  <a16:creationId xmlns:a16="http://schemas.microsoft.com/office/drawing/2014/main" id="{14B5FA4B-66B3-8302-FE82-213B1F2890DD}"/>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B7DB941D-B0CB-A492-8E32-EAE1935B5A7D}"/>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A5C83F4C-EE27-CF5C-69ED-6A88C30C5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15" name="Slide Number Placeholder 5">
            <a:extLst>
              <a:ext uri="{FF2B5EF4-FFF2-40B4-BE49-F238E27FC236}">
                <a16:creationId xmlns:a16="http://schemas.microsoft.com/office/drawing/2014/main" id="{2E099499-9BAF-9A77-1AD5-4EA7D2F63F4A}"/>
              </a:ext>
            </a:extLst>
          </p:cNvPr>
          <p:cNvSpPr>
            <a:spLocks noGrp="1"/>
          </p:cNvSpPr>
          <p:nvPr>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16" name="TextBox 15">
            <a:extLst>
              <a:ext uri="{FF2B5EF4-FFF2-40B4-BE49-F238E27FC236}">
                <a16:creationId xmlns:a16="http://schemas.microsoft.com/office/drawing/2014/main" id="{1C033D47-5FE3-B2D7-2E94-96CAE58865C4}"/>
              </a:ext>
            </a:extLst>
          </p:cNvPr>
          <p:cNvSpPr txBox="1"/>
          <p:nvPr userDrawn="1"/>
        </p:nvSpPr>
        <p:spPr>
          <a:xfrm>
            <a:off x="3567668" y="6473017"/>
            <a:ext cx="4365842" cy="246221"/>
          </a:xfrm>
          <a:prstGeom prst="rect">
            <a:avLst/>
          </a:prstGeom>
          <a:noFill/>
        </p:spPr>
        <p:txBody>
          <a:bodyPr wrap="square" rtlCol="0">
            <a:spAutoFit/>
          </a:bodyPr>
          <a:lstStyle/>
          <a:p>
            <a:pPr marL="0" algn="ctr" defTabSz="914400" rtl="0" eaLnBrk="1" latinLnBrk="0" hangingPunct="1"/>
            <a:r>
              <a:rPr lang="en-US" sz="1000" i="1" kern="1200" spc="250" baseline="0" dirty="0">
                <a:solidFill>
                  <a:schemeClr val="bg1"/>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Tree>
    <p:extLst>
      <p:ext uri="{BB962C8B-B14F-4D97-AF65-F5344CB8AC3E}">
        <p14:creationId xmlns:p14="http://schemas.microsoft.com/office/powerpoint/2010/main" val="137927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p15:clr>
            <a:srgbClr val="FBAE40"/>
          </p15:clr>
        </p15:guide>
        <p15:guide id="2" orient="horz" pos="720">
          <p15:clr>
            <a:srgbClr val="FBAE40"/>
          </p15:clr>
        </p15:guide>
        <p15:guide id="3" orient="horz" pos="7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a:xfrm>
            <a:off x="8782051" y="612775"/>
            <a:ext cx="1276349"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5" name="Footer Placeholder 4"/>
          <p:cNvSpPr>
            <a:spLocks noGrp="1"/>
          </p:cNvSpPr>
          <p:nvPr>
            <p:ph type="ftr" sz="quarter" idx="11"/>
          </p:nvPr>
        </p:nvSpPr>
        <p:spPr>
          <a:xfrm>
            <a:off x="7010401" y="612775"/>
            <a:ext cx="1767417"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C9FA3E-454F-9A45-89E9-8E681673776E}" type="slidenum">
              <a:rPr lang="en-US"/>
              <a:pPr/>
              <a:t>‹#›</a:t>
            </a:fld>
            <a:endParaRPr lang="en-US"/>
          </a:p>
        </p:txBody>
      </p:sp>
      <p:cxnSp>
        <p:nvCxnSpPr>
          <p:cNvPr id="12" name="Straight Connector 11">
            <a:extLst>
              <a:ext uri="{FF2B5EF4-FFF2-40B4-BE49-F238E27FC236}">
                <a16:creationId xmlns:a16="http://schemas.microsoft.com/office/drawing/2014/main" id="{F202A891-8A66-46F9-9FC4-D9B00B4F23C4}"/>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14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p:cNvSpPr>
            <a:spLocks noGrp="1"/>
          </p:cNvSpPr>
          <p:nvPr>
            <p:ph type="sldNum" sz="quarter" idx="10"/>
          </p:nvPr>
        </p:nvSpPr>
        <p:spPr/>
        <p:txBody>
          <a:bodyPr/>
          <a:lstStyle>
            <a:lvl1pPr>
              <a:defRPr/>
            </a:lvl1pPr>
          </a:lstStyle>
          <a:p>
            <a:fld id="{0B24879B-9660-1944-9565-7F6961848FFB}" type="slidenum">
              <a:rPr lang="en-US"/>
              <a:pPr/>
              <a:t>‹#›</a:t>
            </a:fld>
            <a:endParaRPr lang="en-US"/>
          </a:p>
        </p:txBody>
      </p:sp>
      <p:cxnSp>
        <p:nvCxnSpPr>
          <p:cNvPr id="7" name="Straight Connector 6">
            <a:extLst>
              <a:ext uri="{FF2B5EF4-FFF2-40B4-BE49-F238E27FC236}">
                <a16:creationId xmlns:a16="http://schemas.microsoft.com/office/drawing/2014/main" id="{EE60FE28-DCFC-458D-B925-0C395E315D11}"/>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8" name="Flowchart: Decision 7">
            <a:extLst>
              <a:ext uri="{FF2B5EF4-FFF2-40B4-BE49-F238E27FC236}">
                <a16:creationId xmlns:a16="http://schemas.microsoft.com/office/drawing/2014/main" id="{7C2DCE57-E345-4A41-92F8-1EC6951ADC95}"/>
              </a:ext>
            </a:extLst>
          </p:cNvPr>
          <p:cNvSpPr/>
          <p:nvPr userDrawn="1"/>
        </p:nvSpPr>
        <p:spPr>
          <a:xfrm>
            <a:off x="5751440" y="754538"/>
            <a:ext cx="316992" cy="236887"/>
          </a:xfrm>
          <a:prstGeom prst="flowChartDecision">
            <a:avLst/>
          </a:prstGeom>
          <a:solidFill>
            <a:srgbClr val="003548"/>
          </a:solidFill>
          <a:ln w="3175">
            <a:solidFill>
              <a:srgbClr val="003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337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a:xfrm>
            <a:off x="8782051" y="612775"/>
            <a:ext cx="1276349" cy="457200"/>
          </a:xfrm>
          <a:prstGeom prst="rect">
            <a:avLst/>
          </a:prstGeom>
        </p:spPr>
        <p:txBody>
          <a:bodyPr rtlCol="0"/>
          <a:lstStyle>
            <a:lvl1pPr fontAlgn="auto">
              <a:spcBef>
                <a:spcPts val="0"/>
              </a:spcBef>
              <a:spcAft>
                <a:spcPts val="0"/>
              </a:spcAft>
              <a:defRPr>
                <a:latin typeface="+mn-lt"/>
                <a:ea typeface="+mn-ea"/>
              </a:defRPr>
            </a:lvl1pPr>
          </a:lstStyle>
          <a:p>
            <a:pPr>
              <a:defRPr/>
            </a:pPr>
            <a:endParaRPr lang="en-US"/>
          </a:p>
        </p:txBody>
      </p:sp>
      <p:sp>
        <p:nvSpPr>
          <p:cNvPr id="8" name="Slide Number Placeholder 26"/>
          <p:cNvSpPr>
            <a:spLocks noGrp="1"/>
          </p:cNvSpPr>
          <p:nvPr>
            <p:ph type="sldNum" sz="quarter" idx="11"/>
          </p:nvPr>
        </p:nvSpPr>
        <p:spPr/>
        <p:txBody>
          <a:bodyPr/>
          <a:lstStyle>
            <a:lvl1pPr>
              <a:defRPr/>
            </a:lvl1pPr>
          </a:lstStyle>
          <a:p>
            <a:fld id="{717E5E2A-EAC1-174C-A17A-AB6E98E60A8C}" type="slidenum">
              <a:rPr lang="en-US"/>
              <a:pPr/>
              <a:t>‹#›</a:t>
            </a:fld>
            <a:endParaRPr lang="en-US"/>
          </a:p>
        </p:txBody>
      </p:sp>
      <p:sp>
        <p:nvSpPr>
          <p:cNvPr id="9" name="Footer Placeholder 27"/>
          <p:cNvSpPr>
            <a:spLocks noGrp="1"/>
          </p:cNvSpPr>
          <p:nvPr>
            <p:ph type="ftr" sz="quarter" idx="12"/>
          </p:nvPr>
        </p:nvSpPr>
        <p:spPr>
          <a:xfrm>
            <a:off x="7010401" y="612775"/>
            <a:ext cx="1767417" cy="457200"/>
          </a:xfrm>
          <a:prstGeom prst="rect">
            <a:avLst/>
          </a:prstGeom>
        </p:spPr>
        <p:txBody>
          <a:bodyPr rtlCol="0"/>
          <a:lstStyle>
            <a:lvl1pPr fontAlgn="auto">
              <a:spcBef>
                <a:spcPts val="0"/>
              </a:spcBef>
              <a:spcAft>
                <a:spcPts val="0"/>
              </a:spcAft>
              <a:defRPr>
                <a:latin typeface="+mn-lt"/>
                <a:ea typeface="+mn-ea"/>
              </a:defRPr>
            </a:lvl1pPr>
          </a:lstStyle>
          <a:p>
            <a:pPr>
              <a:defRPr/>
            </a:pPr>
            <a:endParaRPr lang="en-US"/>
          </a:p>
        </p:txBody>
      </p:sp>
      <p:cxnSp>
        <p:nvCxnSpPr>
          <p:cNvPr id="11" name="Straight Connector 10">
            <a:extLst>
              <a:ext uri="{FF2B5EF4-FFF2-40B4-BE49-F238E27FC236}">
                <a16:creationId xmlns:a16="http://schemas.microsoft.com/office/drawing/2014/main" id="{E5F860DD-D36B-4CC1-9DEA-89705D116520}"/>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12" name="Flowchart: Decision 11">
            <a:extLst>
              <a:ext uri="{FF2B5EF4-FFF2-40B4-BE49-F238E27FC236}">
                <a16:creationId xmlns:a16="http://schemas.microsoft.com/office/drawing/2014/main" id="{AED01541-AED0-4467-9D14-BAE1F5CDE532}"/>
              </a:ext>
            </a:extLst>
          </p:cNvPr>
          <p:cNvSpPr/>
          <p:nvPr userDrawn="1"/>
        </p:nvSpPr>
        <p:spPr>
          <a:xfrm>
            <a:off x="5751440" y="754538"/>
            <a:ext cx="316992" cy="236887"/>
          </a:xfrm>
          <a:prstGeom prst="flowChartDecision">
            <a:avLst/>
          </a:prstGeom>
          <a:solidFill>
            <a:srgbClr val="003548"/>
          </a:solidFill>
          <a:ln w="3175">
            <a:solidFill>
              <a:srgbClr val="003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7837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8777818" y="612775"/>
            <a:ext cx="1276349"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4" name="Footer Placeholder 3"/>
          <p:cNvSpPr>
            <a:spLocks noGrp="1"/>
          </p:cNvSpPr>
          <p:nvPr>
            <p:ph type="ftr" sz="quarter" idx="11"/>
          </p:nvPr>
        </p:nvSpPr>
        <p:spPr>
          <a:xfrm>
            <a:off x="7010401" y="612775"/>
            <a:ext cx="1767417"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30F556B9-5B5A-8D45-AB3F-1C63379DF8C9}" type="slidenum">
              <a:rPr lang="en-US"/>
              <a:pPr/>
              <a:t>‹#›</a:t>
            </a:fld>
            <a:endParaRPr lang="en-US"/>
          </a:p>
        </p:txBody>
      </p:sp>
      <p:cxnSp>
        <p:nvCxnSpPr>
          <p:cNvPr id="7" name="Straight Connector 6">
            <a:extLst>
              <a:ext uri="{FF2B5EF4-FFF2-40B4-BE49-F238E27FC236}">
                <a16:creationId xmlns:a16="http://schemas.microsoft.com/office/drawing/2014/main" id="{23B068F9-D9E9-40D2-8A19-BC2AE2EABD96}"/>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8" name="Flowchart: Decision 7">
            <a:extLst>
              <a:ext uri="{FF2B5EF4-FFF2-40B4-BE49-F238E27FC236}">
                <a16:creationId xmlns:a16="http://schemas.microsoft.com/office/drawing/2014/main" id="{D995503A-6655-4565-8FF2-FEB2BFE987C9}"/>
              </a:ext>
            </a:extLst>
          </p:cNvPr>
          <p:cNvSpPr/>
          <p:nvPr userDrawn="1"/>
        </p:nvSpPr>
        <p:spPr>
          <a:xfrm>
            <a:off x="5751440" y="754538"/>
            <a:ext cx="316992" cy="236887"/>
          </a:xfrm>
          <a:prstGeom prst="flowChartDecision">
            <a:avLst/>
          </a:prstGeom>
          <a:solidFill>
            <a:srgbClr val="003548"/>
          </a:solidFill>
          <a:ln w="3175">
            <a:solidFill>
              <a:srgbClr val="003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758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82051" y="612775"/>
            <a:ext cx="1276349"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3" name="Footer Placeholder 2"/>
          <p:cNvSpPr>
            <a:spLocks noGrp="1"/>
          </p:cNvSpPr>
          <p:nvPr>
            <p:ph type="ftr" sz="quarter" idx="11"/>
          </p:nvPr>
        </p:nvSpPr>
        <p:spPr>
          <a:xfrm>
            <a:off x="7010401" y="612775"/>
            <a:ext cx="1767417"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16E6EF98-F73E-D549-B889-AAB07693A45E}" type="slidenum">
              <a:rPr lang="en-US"/>
              <a:pPr/>
              <a:t>‹#›</a:t>
            </a:fld>
            <a:endParaRPr lang="en-US"/>
          </a:p>
        </p:txBody>
      </p:sp>
      <p:cxnSp>
        <p:nvCxnSpPr>
          <p:cNvPr id="7" name="Straight Connector 6">
            <a:extLst>
              <a:ext uri="{FF2B5EF4-FFF2-40B4-BE49-F238E27FC236}">
                <a16:creationId xmlns:a16="http://schemas.microsoft.com/office/drawing/2014/main" id="{7608524D-6D7F-4086-8BFC-361AD6763B22}"/>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3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782051" y="612775"/>
            <a:ext cx="1276349"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Footer Placeholder 5"/>
          <p:cNvSpPr>
            <a:spLocks noGrp="1"/>
          </p:cNvSpPr>
          <p:nvPr>
            <p:ph type="ftr" sz="quarter" idx="11"/>
          </p:nvPr>
        </p:nvSpPr>
        <p:spPr>
          <a:xfrm>
            <a:off x="7010401" y="612775"/>
            <a:ext cx="1767417"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C4653A1-1BD9-8444-BF9C-182CA712E2E1}" type="slidenum">
              <a:rPr lang="en-US"/>
              <a:pPr/>
              <a:t>‹#›</a:t>
            </a:fld>
            <a:endParaRPr lang="en-US"/>
          </a:p>
        </p:txBody>
      </p:sp>
      <p:cxnSp>
        <p:nvCxnSpPr>
          <p:cNvPr id="10" name="Straight Connector 9">
            <a:extLst>
              <a:ext uri="{FF2B5EF4-FFF2-40B4-BE49-F238E27FC236}">
                <a16:creationId xmlns:a16="http://schemas.microsoft.com/office/drawing/2014/main" id="{647750A5-F9AD-4D00-AEA7-D29274B93354}"/>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11" name="Flowchart: Decision 10">
            <a:extLst>
              <a:ext uri="{FF2B5EF4-FFF2-40B4-BE49-F238E27FC236}">
                <a16:creationId xmlns:a16="http://schemas.microsoft.com/office/drawing/2014/main" id="{510FB767-ADCB-47DA-A118-57BD58B98EA8}"/>
              </a:ext>
            </a:extLst>
          </p:cNvPr>
          <p:cNvSpPr/>
          <p:nvPr userDrawn="1"/>
        </p:nvSpPr>
        <p:spPr>
          <a:xfrm>
            <a:off x="5751440" y="754538"/>
            <a:ext cx="316992" cy="236887"/>
          </a:xfrm>
          <a:prstGeom prst="flowChartDecision">
            <a:avLst/>
          </a:prstGeom>
          <a:solidFill>
            <a:srgbClr val="003548"/>
          </a:solidFill>
          <a:ln w="3175">
            <a:solidFill>
              <a:srgbClr val="003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4895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a:xfrm>
            <a:off x="8782051" y="612775"/>
            <a:ext cx="1276349"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Footer Placeholder 5"/>
          <p:cNvSpPr>
            <a:spLocks noGrp="1"/>
          </p:cNvSpPr>
          <p:nvPr>
            <p:ph type="ftr" sz="quarter" idx="11"/>
          </p:nvPr>
        </p:nvSpPr>
        <p:spPr>
          <a:xfrm>
            <a:off x="7010401" y="612775"/>
            <a:ext cx="1767417"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5719648-5DEA-6C46-B557-24D8A610FEF8}" type="slidenum">
              <a:rPr lang="en-US"/>
              <a:pPr/>
              <a:t>‹#›</a:t>
            </a:fld>
            <a:endParaRPr lang="en-US"/>
          </a:p>
        </p:txBody>
      </p:sp>
      <p:cxnSp>
        <p:nvCxnSpPr>
          <p:cNvPr id="9" name="Straight Connector 8">
            <a:extLst>
              <a:ext uri="{FF2B5EF4-FFF2-40B4-BE49-F238E27FC236}">
                <a16:creationId xmlns:a16="http://schemas.microsoft.com/office/drawing/2014/main" id="{7FA355E4-76CF-4EC3-AF17-2804122C79FA}"/>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10" name="Flowchart: Decision 9">
            <a:extLst>
              <a:ext uri="{FF2B5EF4-FFF2-40B4-BE49-F238E27FC236}">
                <a16:creationId xmlns:a16="http://schemas.microsoft.com/office/drawing/2014/main" id="{3A6DCCA4-7182-4AE2-AC2B-3F866369B5EA}"/>
              </a:ext>
            </a:extLst>
          </p:cNvPr>
          <p:cNvSpPr/>
          <p:nvPr userDrawn="1"/>
        </p:nvSpPr>
        <p:spPr>
          <a:xfrm>
            <a:off x="5751440" y="754538"/>
            <a:ext cx="316992" cy="236887"/>
          </a:xfrm>
          <a:prstGeom prst="flowChartDecision">
            <a:avLst/>
          </a:prstGeom>
          <a:solidFill>
            <a:srgbClr val="003548"/>
          </a:solidFill>
          <a:ln w="3175">
            <a:solidFill>
              <a:srgbClr val="003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94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782051" y="612775"/>
            <a:ext cx="1276349"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5" name="Footer Placeholder 4"/>
          <p:cNvSpPr>
            <a:spLocks noGrp="1"/>
          </p:cNvSpPr>
          <p:nvPr>
            <p:ph type="ftr" sz="quarter" idx="11"/>
          </p:nvPr>
        </p:nvSpPr>
        <p:spPr>
          <a:xfrm>
            <a:off x="7010401" y="612775"/>
            <a:ext cx="1767417"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CE6C14-7B34-6C4D-9DF2-C5EDBE46F068}" type="slidenum">
              <a:rPr lang="en-US"/>
              <a:pPr/>
              <a:t>‹#›</a:t>
            </a:fld>
            <a:endParaRPr lang="en-US"/>
          </a:p>
        </p:txBody>
      </p:sp>
      <p:cxnSp>
        <p:nvCxnSpPr>
          <p:cNvPr id="8" name="Straight Connector 7">
            <a:extLst>
              <a:ext uri="{FF2B5EF4-FFF2-40B4-BE49-F238E27FC236}">
                <a16:creationId xmlns:a16="http://schemas.microsoft.com/office/drawing/2014/main" id="{0F01DFD5-B200-4A9B-ACAB-9B5532501CE0}"/>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9" name="Flowchart: Decision 8">
            <a:extLst>
              <a:ext uri="{FF2B5EF4-FFF2-40B4-BE49-F238E27FC236}">
                <a16:creationId xmlns:a16="http://schemas.microsoft.com/office/drawing/2014/main" id="{19F2A75A-4B33-42FB-A4CD-00FE3E59FC19}"/>
              </a:ext>
            </a:extLst>
          </p:cNvPr>
          <p:cNvSpPr/>
          <p:nvPr userDrawn="1"/>
        </p:nvSpPr>
        <p:spPr>
          <a:xfrm>
            <a:off x="5751440" y="754538"/>
            <a:ext cx="316992" cy="236887"/>
          </a:xfrm>
          <a:prstGeom prst="flowChartDecision">
            <a:avLst/>
          </a:prstGeom>
          <a:solidFill>
            <a:srgbClr val="003548"/>
          </a:solidFill>
          <a:ln w="3175">
            <a:solidFill>
              <a:srgbClr val="003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5279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782051" y="612775"/>
            <a:ext cx="1276349"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5" name="Footer Placeholder 4"/>
          <p:cNvSpPr>
            <a:spLocks noGrp="1"/>
          </p:cNvSpPr>
          <p:nvPr>
            <p:ph type="ftr" sz="quarter" idx="11"/>
          </p:nvPr>
        </p:nvSpPr>
        <p:spPr>
          <a:xfrm>
            <a:off x="7010401" y="612775"/>
            <a:ext cx="1767417" cy="457200"/>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D54A59-5483-0C40-87FC-7C58397DF381}" type="slidenum">
              <a:rPr lang="en-US"/>
              <a:pPr/>
              <a:t>‹#›</a:t>
            </a:fld>
            <a:endParaRPr lang="en-US"/>
          </a:p>
        </p:txBody>
      </p:sp>
      <p:cxnSp>
        <p:nvCxnSpPr>
          <p:cNvPr id="7" name="Straight Connector 6">
            <a:extLst>
              <a:ext uri="{FF2B5EF4-FFF2-40B4-BE49-F238E27FC236}">
                <a16:creationId xmlns:a16="http://schemas.microsoft.com/office/drawing/2014/main" id="{08FECEBE-2D26-4711-A402-A1154139DF52}"/>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8" name="Flowchart: Decision 7">
            <a:extLst>
              <a:ext uri="{FF2B5EF4-FFF2-40B4-BE49-F238E27FC236}">
                <a16:creationId xmlns:a16="http://schemas.microsoft.com/office/drawing/2014/main" id="{4C7D05D3-D7B2-49BB-91A7-11EDCC81DC4B}"/>
              </a:ext>
            </a:extLst>
          </p:cNvPr>
          <p:cNvSpPr/>
          <p:nvPr userDrawn="1"/>
        </p:nvSpPr>
        <p:spPr>
          <a:xfrm>
            <a:off x="5751440" y="754538"/>
            <a:ext cx="316992" cy="236887"/>
          </a:xfrm>
          <a:prstGeom prst="flowChartDecision">
            <a:avLst/>
          </a:prstGeom>
          <a:solidFill>
            <a:srgbClr val="003548"/>
          </a:solidFill>
          <a:ln w="3175">
            <a:solidFill>
              <a:srgbClr val="003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060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_Full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506" y="609601"/>
            <a:ext cx="11400025" cy="533400"/>
          </a:xfrm>
          <a:prstGeom prst="rect">
            <a:avLst/>
          </a:prstGeom>
        </p:spPr>
        <p:txBody>
          <a:bodyPr anchor="ctr"/>
          <a:lstStyle>
            <a:lvl1pPr>
              <a:defRPr sz="3000">
                <a:solidFill>
                  <a:srgbClr val="FBBD1F"/>
                </a:solidFill>
                <a:latin typeface="Roboto Black" panose="02000000000000000000" pitchFamily="2" charset="0"/>
                <a:ea typeface="Roboto Black" panose="02000000000000000000" pitchFamily="2" charset="0"/>
                <a:cs typeface="Chakra Petch SemiBold" panose="00000700000000000000" pitchFamily="2" charset="-34"/>
              </a:defRPr>
            </a:lvl1pPr>
          </a:lstStyle>
          <a:p>
            <a:r>
              <a:rPr lang="en-US" dirty="0"/>
              <a:t>CLICK TO EDIT MASTER TITLE STYLE</a:t>
            </a:r>
          </a:p>
        </p:txBody>
      </p:sp>
      <p:sp>
        <p:nvSpPr>
          <p:cNvPr id="7"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700" b="0">
                <a:solidFill>
                  <a:schemeClr val="bg1"/>
                </a:solidFill>
                <a:latin typeface="Roboto Medium" panose="02000000000000000000" pitchFamily="2"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Text Placeholder 12"/>
          <p:cNvSpPr>
            <a:spLocks noGrp="1"/>
          </p:cNvSpPr>
          <p:nvPr>
            <p:ph type="body" sz="quarter" idx="11" hasCustomPrompt="1"/>
          </p:nvPr>
        </p:nvSpPr>
        <p:spPr>
          <a:xfrm>
            <a:off x="9132173" y="6421430"/>
            <a:ext cx="2541588" cy="325286"/>
          </a:xfrm>
          <a:prstGeom prst="rect">
            <a:avLst/>
          </a:prstGeom>
        </p:spPr>
        <p:txBody>
          <a:bodyPr anchor="ctr">
            <a:normAutofit/>
          </a:bodyPr>
          <a:lstStyle>
            <a:lvl1pPr marL="0" indent="0" algn="r">
              <a:buFontTx/>
              <a:buNone/>
              <a:defRPr sz="700" b="0">
                <a:solidFill>
                  <a:schemeClr val="bg1"/>
                </a:solidFill>
                <a:latin typeface="Roboto Medium" panose="02000000000000000000" pitchFamily="2"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9" name="TextBox 8">
            <a:extLst>
              <a:ext uri="{FF2B5EF4-FFF2-40B4-BE49-F238E27FC236}">
                <a16:creationId xmlns:a16="http://schemas.microsoft.com/office/drawing/2014/main" id="{2A46B99E-D020-307D-41A2-DBBA7DB6B757}"/>
              </a:ext>
            </a:extLst>
          </p:cNvPr>
          <p:cNvSpPr txBox="1"/>
          <p:nvPr userDrawn="1"/>
        </p:nvSpPr>
        <p:spPr>
          <a:xfrm>
            <a:off x="749808" y="118872"/>
            <a:ext cx="5449824" cy="307777"/>
          </a:xfrm>
          <a:prstGeom prst="rect">
            <a:avLst/>
          </a:prstGeom>
          <a:noFill/>
        </p:spPr>
        <p:txBody>
          <a:bodyPr wrap="square" rtlCol="0">
            <a:spAutoFit/>
          </a:bodyPr>
          <a:lstStyle/>
          <a:p>
            <a:r>
              <a:rPr lang="en-US" sz="1400" i="1" spc="350" dirty="0">
                <a:solidFill>
                  <a:srgbClr val="96C4DA"/>
                </a:solidFill>
                <a:latin typeface="Roboto Light" panose="02000000000000000000" pitchFamily="2" charset="0"/>
                <a:ea typeface="Roboto Light" panose="02000000000000000000" pitchFamily="2" charset="0"/>
              </a:rPr>
              <a:t>Relentless Pursuit, Bold Discovery</a:t>
            </a:r>
          </a:p>
        </p:txBody>
      </p:sp>
      <p:sp>
        <p:nvSpPr>
          <p:cNvPr id="10" name="Text Placeholder 5"/>
          <p:cNvSpPr>
            <a:spLocks noGrp="1"/>
          </p:cNvSpPr>
          <p:nvPr>
            <p:ph type="body" sz="quarter" idx="12"/>
          </p:nvPr>
        </p:nvSpPr>
        <p:spPr>
          <a:xfrm>
            <a:off x="477837" y="1257301"/>
            <a:ext cx="11400693" cy="4910138"/>
          </a:xfrm>
          <a:prstGeom prst="rect">
            <a:avLst/>
          </a:prstGeom>
        </p:spPr>
        <p:txBody>
          <a:bodyPr/>
          <a:lstStyle>
            <a:lvl1pPr marL="228600" indent="-228600">
              <a:buClr>
                <a:srgbClr val="FBBD1F"/>
              </a:buClr>
              <a:buFont typeface="Wingdings" panose="05000000000000000000" pitchFamily="2" charset="2"/>
              <a:buChar char="§"/>
              <a:defRPr>
                <a:solidFill>
                  <a:schemeClr val="bg1"/>
                </a:solidFill>
                <a:latin typeface="Roboto Medium" panose="02000000000000000000" pitchFamily="2" charset="0"/>
                <a:ea typeface="Roboto Medium" panose="02000000000000000000" pitchFamily="2" charset="0"/>
              </a:defRPr>
            </a:lvl1pPr>
            <a:lvl2pPr>
              <a:defRPr>
                <a:solidFill>
                  <a:schemeClr val="bg1"/>
                </a:solidFill>
                <a:latin typeface="Roboto Medium" panose="02000000000000000000" pitchFamily="2" charset="0"/>
                <a:ea typeface="Roboto Medium" panose="02000000000000000000" pitchFamily="2" charset="0"/>
              </a:defRPr>
            </a:lvl2pPr>
            <a:lvl3pPr marL="1143000" indent="-228600">
              <a:buFont typeface="Roboto Medium" panose="02000000000000000000" pitchFamily="2" charset="0"/>
              <a:buChar char="‑"/>
              <a:defRPr>
                <a:solidFill>
                  <a:schemeClr val="bg1"/>
                </a:solidFill>
                <a:latin typeface="Roboto Medium" panose="02000000000000000000" pitchFamily="2" charset="0"/>
                <a:ea typeface="Roboto Medium" panose="02000000000000000000" pitchFamily="2" charset="0"/>
              </a:defRPr>
            </a:lvl3pPr>
            <a:lvl4pPr marL="1600200" indent="-228600">
              <a:buSzPct val="80000"/>
              <a:buFont typeface="Roboto Medium" panose="02000000000000000000" pitchFamily="2" charset="0"/>
              <a:buChar char="º"/>
              <a:defRPr>
                <a:solidFill>
                  <a:schemeClr val="bg1"/>
                </a:solidFill>
                <a:latin typeface="Roboto Medium" panose="02000000000000000000" pitchFamily="2" charset="0"/>
                <a:ea typeface="Roboto Medium" panose="02000000000000000000" pitchFamily="2" charset="0"/>
              </a:defRPr>
            </a:lvl4pPr>
            <a:lvl5pPr>
              <a:defRPr>
                <a:solidFill>
                  <a:schemeClr val="bg1"/>
                </a:solidFill>
                <a:latin typeface="Roboto Medium" panose="02000000000000000000" pitchFamily="2" charset="0"/>
                <a:ea typeface="Roboto Medium"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9269072"/>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720">
          <p15:clr>
            <a:srgbClr val="FBAE40"/>
          </p15:clr>
        </p15:guide>
        <p15:guide id="3" orient="horz" pos="7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762000"/>
          </a:xfrm>
        </p:spPr>
        <p:txBody>
          <a:bodyPr/>
          <a:lstStyle/>
          <a:p>
            <a:r>
              <a:rPr lang="en-US"/>
              <a:t>Click to edit Master title style</a:t>
            </a:r>
          </a:p>
        </p:txBody>
      </p:sp>
      <p:sp>
        <p:nvSpPr>
          <p:cNvPr id="3" name="Content Placeholder 2"/>
          <p:cNvSpPr>
            <a:spLocks noGrp="1"/>
          </p:cNvSpPr>
          <p:nvPr>
            <p:ph idx="1"/>
          </p:nvPr>
        </p:nvSpPr>
        <p:spPr>
          <a:xfrm>
            <a:off x="609600" y="1447800"/>
            <a:ext cx="10972800" cy="5126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10898717" y="1588"/>
            <a:ext cx="1016000" cy="366712"/>
          </a:xfrm>
        </p:spPr>
        <p:txBody>
          <a:bodyPr/>
          <a:lstStyle>
            <a:lvl1pPr>
              <a:defRPr/>
            </a:lvl1pPr>
          </a:lstStyle>
          <a:p>
            <a:fld id="{77B74BE0-500F-A345-8C6C-2D86152B6617}" type="slidenum">
              <a:rPr lang="en-US"/>
              <a:pPr/>
              <a:t>‹#›</a:t>
            </a:fld>
            <a:endParaRPr lang="en-US"/>
          </a:p>
        </p:txBody>
      </p:sp>
      <p:cxnSp>
        <p:nvCxnSpPr>
          <p:cNvPr id="6" name="Straight Connector 5">
            <a:extLst>
              <a:ext uri="{FF2B5EF4-FFF2-40B4-BE49-F238E27FC236}">
                <a16:creationId xmlns:a16="http://schemas.microsoft.com/office/drawing/2014/main" id="{A38EE12E-594F-4C74-B3AC-8DA036ED20D5}"/>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9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3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68800" y="1498600"/>
            <a:ext cx="7010400" cy="711200"/>
          </a:xfrm>
          <a:prstGeom prst="rect">
            <a:avLst/>
          </a:prstGeom>
        </p:spPr>
        <p:txBody>
          <a:bodyPr vert="horz" lIns="91440" tIns="45720" rIns="91440" bIns="45720" rtlCol="0" anchor="ctr">
            <a:noAutofit/>
          </a:bodyPr>
          <a:lstStyle>
            <a:lvl1pPr algn="r">
              <a:defRPr lang="en-US" sz="3600" dirty="0"/>
            </a:lvl1pPr>
          </a:lstStyle>
          <a:p>
            <a:pPr lvl="0"/>
            <a:r>
              <a:rPr lang="en-US"/>
              <a:t>Click to edit title</a:t>
            </a:r>
          </a:p>
        </p:txBody>
      </p:sp>
      <p:sp>
        <p:nvSpPr>
          <p:cNvPr id="3" name="Subtitle 2"/>
          <p:cNvSpPr>
            <a:spLocks noGrp="1"/>
          </p:cNvSpPr>
          <p:nvPr>
            <p:ph type="subTitle" idx="1"/>
          </p:nvPr>
        </p:nvSpPr>
        <p:spPr>
          <a:xfrm>
            <a:off x="4368800" y="2209800"/>
            <a:ext cx="7010400" cy="1219200"/>
          </a:xfrm>
        </p:spPr>
        <p:txBody>
          <a:bodyPr/>
          <a:lstStyle>
            <a:lvl1pPr marL="0" indent="0" algn="r">
              <a:buNone/>
              <a:defRPr>
                <a:solidFill>
                  <a:schemeClr val="bg1">
                    <a:lumMod val="50000"/>
                  </a:schemeClr>
                </a:solidFill>
                <a:effectLs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4" name="Picture 3">
            <a:extLst>
              <a:ext uri="{FF2B5EF4-FFF2-40B4-BE49-F238E27FC236}">
                <a16:creationId xmlns:a16="http://schemas.microsoft.com/office/drawing/2014/main" id="{342A0DE4-4B49-4162-9E10-A05727047986}"/>
              </a:ext>
            </a:extLst>
          </p:cNvPr>
          <p:cNvPicPr>
            <a:picLocks noChangeAspect="1"/>
          </p:cNvPicPr>
          <p:nvPr userDrawn="1"/>
        </p:nvPicPr>
        <p:blipFill>
          <a:blip r:embed="rId2">
            <a:alphaModFix amt="35000"/>
          </a:blip>
          <a:stretch>
            <a:fillRect/>
          </a:stretch>
        </p:blipFill>
        <p:spPr>
          <a:xfrm>
            <a:off x="0" y="591312"/>
            <a:ext cx="12192000" cy="6266688"/>
          </a:xfrm>
          <a:prstGeom prst="rect">
            <a:avLst/>
          </a:prstGeom>
        </p:spPr>
      </p:pic>
      <p:sp>
        <p:nvSpPr>
          <p:cNvPr id="5" name="TextBox 4">
            <a:extLst>
              <a:ext uri="{FF2B5EF4-FFF2-40B4-BE49-F238E27FC236}">
                <a16:creationId xmlns:a16="http://schemas.microsoft.com/office/drawing/2014/main" id="{BA77F160-1F27-4D47-8C05-BE8E1063C7C5}"/>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6" name="TextBox 5">
            <a:extLst>
              <a:ext uri="{FF2B5EF4-FFF2-40B4-BE49-F238E27FC236}">
                <a16:creationId xmlns:a16="http://schemas.microsoft.com/office/drawing/2014/main" id="{8D4D397C-143E-4252-8CBE-550A90935BEB}"/>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8" name="Slide Number Placeholder 2">
            <a:extLst>
              <a:ext uri="{FF2B5EF4-FFF2-40B4-BE49-F238E27FC236}">
                <a16:creationId xmlns:a16="http://schemas.microsoft.com/office/drawing/2014/main" id="{FFDA5550-BB6C-4ED1-AF90-212E9BAD0481}"/>
              </a:ext>
            </a:extLst>
          </p:cNvPr>
          <p:cNvSpPr>
            <a:spLocks noGrp="1"/>
          </p:cNvSpPr>
          <p:nvPr>
            <p:ph type="sldNum" sz="quarter" idx="12"/>
          </p:nvPr>
        </p:nvSpPr>
        <p:spPr>
          <a:xfrm>
            <a:off x="8839199" y="6377519"/>
            <a:ext cx="2844800" cy="365125"/>
          </a:xfrm>
        </p:spPr>
        <p:txBody>
          <a:bodyPr/>
          <a:lstStyle>
            <a:lvl1pPr>
              <a:defRPr>
                <a:solidFill>
                  <a:srgbClr val="003548"/>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1890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1399A63-DD23-41F0-AD40-B160E0AA3234}"/>
              </a:ext>
            </a:extLst>
          </p:cNvPr>
          <p:cNvPicPr>
            <a:picLocks noChangeAspect="1"/>
          </p:cNvPicPr>
          <p:nvPr userDrawn="1"/>
        </p:nvPicPr>
        <p:blipFill>
          <a:blip r:embed="rId2">
            <a:alphaModFix amt="35000"/>
          </a:blip>
          <a:stretch>
            <a:fillRect/>
          </a:stretch>
        </p:blipFill>
        <p:spPr>
          <a:xfrm>
            <a:off x="0" y="591312"/>
            <a:ext cx="12192000" cy="6266688"/>
          </a:xfrm>
          <a:prstGeom prst="rect">
            <a:avLst/>
          </a:prstGeom>
        </p:spPr>
      </p:pic>
      <p:sp>
        <p:nvSpPr>
          <p:cNvPr id="14" name="Rectangle 13">
            <a:extLst>
              <a:ext uri="{FF2B5EF4-FFF2-40B4-BE49-F238E27FC236}">
                <a16:creationId xmlns:a16="http://schemas.microsoft.com/office/drawing/2014/main" id="{4D6434EE-DDC0-4541-906B-1EA68BDDD02A}"/>
              </a:ext>
            </a:extLst>
          </p:cNvPr>
          <p:cNvSpPr/>
          <p:nvPr userDrawn="1"/>
        </p:nvSpPr>
        <p:spPr>
          <a:xfrm>
            <a:off x="-6557" y="2597728"/>
            <a:ext cx="12205112" cy="1526307"/>
          </a:xfrm>
          <a:prstGeom prst="rect">
            <a:avLst/>
          </a:prstGeom>
          <a:solidFill>
            <a:srgbClr val="00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9"/>
          </a:p>
        </p:txBody>
      </p:sp>
      <p:sp>
        <p:nvSpPr>
          <p:cNvPr id="17" name="Rectangle 16">
            <a:extLst>
              <a:ext uri="{FF2B5EF4-FFF2-40B4-BE49-F238E27FC236}">
                <a16:creationId xmlns:a16="http://schemas.microsoft.com/office/drawing/2014/main" id="{CBAA00BE-DF8A-457B-BE81-C1A5C3A4CFA4}"/>
              </a:ext>
            </a:extLst>
          </p:cNvPr>
          <p:cNvSpPr/>
          <p:nvPr userDrawn="1"/>
        </p:nvSpPr>
        <p:spPr>
          <a:xfrm>
            <a:off x="-6557" y="2545773"/>
            <a:ext cx="12205112" cy="6858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9"/>
          </a:p>
        </p:txBody>
      </p:sp>
      <p:sp>
        <p:nvSpPr>
          <p:cNvPr id="20" name="Rectangle 19">
            <a:extLst>
              <a:ext uri="{FF2B5EF4-FFF2-40B4-BE49-F238E27FC236}">
                <a16:creationId xmlns:a16="http://schemas.microsoft.com/office/drawing/2014/main" id="{2029D5AD-7EEC-4EFC-B313-0E4B873CFFF6}"/>
              </a:ext>
            </a:extLst>
          </p:cNvPr>
          <p:cNvSpPr/>
          <p:nvPr userDrawn="1"/>
        </p:nvSpPr>
        <p:spPr>
          <a:xfrm>
            <a:off x="-6557" y="4087784"/>
            <a:ext cx="12205112" cy="68580"/>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9"/>
          </a:p>
        </p:txBody>
      </p:sp>
      <p:sp>
        <p:nvSpPr>
          <p:cNvPr id="21" name="Title 1">
            <a:extLst>
              <a:ext uri="{FF2B5EF4-FFF2-40B4-BE49-F238E27FC236}">
                <a16:creationId xmlns:a16="http://schemas.microsoft.com/office/drawing/2014/main" id="{375C4321-0501-4EA4-846D-86F938246C49}"/>
              </a:ext>
            </a:extLst>
          </p:cNvPr>
          <p:cNvSpPr txBox="1">
            <a:spLocks/>
          </p:cNvSpPr>
          <p:nvPr userDrawn="1"/>
        </p:nvSpPr>
        <p:spPr>
          <a:xfrm>
            <a:off x="170425" y="1304444"/>
            <a:ext cx="11864259" cy="1553418"/>
          </a:xfrm>
          <a:prstGeom prst="rect">
            <a:avLst/>
          </a:prstGeom>
        </p:spPr>
        <p:txBody>
          <a:bodyPr vert="horz" lIns="53788" tIns="26894" rIns="53788" bIns="26894" rtlCol="0" anchor="ctr">
            <a:noAutofit/>
          </a:bodyPr>
          <a:lstStyle>
            <a:lvl1pPr algn="r" defTabSz="914240" rtl="0" eaLnBrk="1" latinLnBrk="0" hangingPunct="1">
              <a:spcBef>
                <a:spcPct val="0"/>
              </a:spcBef>
              <a:buNone/>
              <a:defRPr lang="en-US" sz="3600" kern="1200" dirty="0">
                <a:solidFill>
                  <a:schemeClr val="tx1">
                    <a:lumMod val="75000"/>
                    <a:lumOff val="25000"/>
                  </a:schemeClr>
                </a:solidFill>
                <a:latin typeface="+mj-lt"/>
                <a:ea typeface="+mj-ea"/>
                <a:cs typeface="Arial" panose="020B0604020202020204" pitchFamily="34" charset="0"/>
              </a:defRPr>
            </a:lvl1pPr>
          </a:lstStyle>
          <a:p>
            <a:pPr algn="ctr"/>
            <a:endParaRPr lang="en-US" sz="2823">
              <a:solidFill>
                <a:srgbClr val="003548"/>
              </a:solidFill>
              <a:latin typeface="Franklin Gothic Demi" panose="020B0703020102020204" pitchFamily="34" charset="0"/>
            </a:endParaRPr>
          </a:p>
        </p:txBody>
      </p:sp>
      <p:sp>
        <p:nvSpPr>
          <p:cNvPr id="10" name="TextBox 9">
            <a:extLst>
              <a:ext uri="{FF2B5EF4-FFF2-40B4-BE49-F238E27FC236}">
                <a16:creationId xmlns:a16="http://schemas.microsoft.com/office/drawing/2014/main" id="{0BD85D28-775B-4620-B9D9-B272DB49AA58}"/>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11" name="Slide Number Placeholder 2">
            <a:extLst>
              <a:ext uri="{FF2B5EF4-FFF2-40B4-BE49-F238E27FC236}">
                <a16:creationId xmlns:a16="http://schemas.microsoft.com/office/drawing/2014/main" id="{D0F96840-92FA-42B5-9F3B-62A1498350D6}"/>
              </a:ext>
            </a:extLst>
          </p:cNvPr>
          <p:cNvSpPr>
            <a:spLocks noGrp="1"/>
          </p:cNvSpPr>
          <p:nvPr>
            <p:ph type="sldNum" sz="quarter" idx="12"/>
          </p:nvPr>
        </p:nvSpPr>
        <p:spPr>
          <a:xfrm>
            <a:off x="8839199" y="6377519"/>
            <a:ext cx="2844800" cy="365125"/>
          </a:xfrm>
        </p:spPr>
        <p:txBody>
          <a:bodyPr/>
          <a:lstStyle>
            <a:lvl1pPr>
              <a:defRPr>
                <a:solidFill>
                  <a:srgbClr val="003548"/>
                </a:solidFill>
              </a:defRPr>
            </a:lvl1pPr>
          </a:lstStyle>
          <a:p>
            <a:fld id="{96E69268-9C8B-4EBF-A9EE-DC5DC2D48DC3}" type="slidenum">
              <a:rPr lang="en-US" smtClean="0"/>
              <a:pPr/>
              <a:t>‹#›</a:t>
            </a:fld>
            <a:endParaRPr lang="en-US"/>
          </a:p>
        </p:txBody>
      </p:sp>
      <p:sp>
        <p:nvSpPr>
          <p:cNvPr id="13" name="TextBox 12">
            <a:extLst>
              <a:ext uri="{FF2B5EF4-FFF2-40B4-BE49-F238E27FC236}">
                <a16:creationId xmlns:a16="http://schemas.microsoft.com/office/drawing/2014/main" id="{ACBFCB38-707B-4051-9688-7410BD881094}"/>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pic>
        <p:nvPicPr>
          <p:cNvPr id="15" name="Picture 14">
            <a:extLst>
              <a:ext uri="{FF2B5EF4-FFF2-40B4-BE49-F238E27FC236}">
                <a16:creationId xmlns:a16="http://schemas.microsoft.com/office/drawing/2014/main" id="{114F32CC-B7BB-4D88-8C87-7BB4D6D76C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755" y="6087986"/>
            <a:ext cx="2566716" cy="770014"/>
          </a:xfrm>
          <a:prstGeom prst="rect">
            <a:avLst/>
          </a:prstGeom>
        </p:spPr>
      </p:pic>
    </p:spTree>
    <p:extLst>
      <p:ext uri="{BB962C8B-B14F-4D97-AF65-F5344CB8AC3E}">
        <p14:creationId xmlns:p14="http://schemas.microsoft.com/office/powerpoint/2010/main" val="171574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74F4E2-3502-4F10-889E-B5464BBE1A06}"/>
              </a:ext>
            </a:extLst>
          </p:cNvPr>
          <p:cNvPicPr>
            <a:picLocks noChangeAspect="1"/>
          </p:cNvPicPr>
          <p:nvPr userDrawn="1"/>
        </p:nvPicPr>
        <p:blipFill rotWithShape="1">
          <a:blip r:embed="rId2"/>
          <a:srcRect t="32837"/>
          <a:stretch/>
        </p:blipFill>
        <p:spPr>
          <a:xfrm>
            <a:off x="-1" y="-1"/>
            <a:ext cx="12192000" cy="4208865"/>
          </a:xfrm>
          <a:prstGeom prst="rect">
            <a:avLst/>
          </a:prstGeom>
        </p:spPr>
      </p:pic>
      <p:sp>
        <p:nvSpPr>
          <p:cNvPr id="14" name="Rectangle 13">
            <a:extLst>
              <a:ext uri="{FF2B5EF4-FFF2-40B4-BE49-F238E27FC236}">
                <a16:creationId xmlns:a16="http://schemas.microsoft.com/office/drawing/2014/main" id="{4D6434EE-DDC0-4541-906B-1EA68BDDD02A}"/>
              </a:ext>
            </a:extLst>
          </p:cNvPr>
          <p:cNvSpPr/>
          <p:nvPr userDrawn="1"/>
        </p:nvSpPr>
        <p:spPr>
          <a:xfrm>
            <a:off x="0" y="4208866"/>
            <a:ext cx="12192000" cy="2649135"/>
          </a:xfrm>
          <a:prstGeom prst="rect">
            <a:avLst/>
          </a:prstGeom>
          <a:solidFill>
            <a:srgbClr val="00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37">
            <a:extLst>
              <a:ext uri="{FF2B5EF4-FFF2-40B4-BE49-F238E27FC236}">
                <a16:creationId xmlns:a16="http://schemas.microsoft.com/office/drawing/2014/main" id="{22E4CAA0-85AD-4137-BED8-E4DA1A384706}"/>
              </a:ext>
            </a:extLst>
          </p:cNvPr>
          <p:cNvSpPr txBox="1">
            <a:spLocks/>
          </p:cNvSpPr>
          <p:nvPr userDrawn="1"/>
        </p:nvSpPr>
        <p:spPr>
          <a:xfrm>
            <a:off x="879201" y="4452764"/>
            <a:ext cx="10433599" cy="1164734"/>
          </a:xfrm>
          <a:prstGeom prst="rect">
            <a:avLst/>
          </a:prstGeom>
        </p:spPr>
        <p:txBody>
          <a:bodyPr>
            <a:norm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mn-lt"/>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500">
                <a:solidFill>
                  <a:schemeClr val="bg1"/>
                </a:solidFill>
                <a:latin typeface="Franklin Gothic Book" panose="020B0503020102020204" pitchFamily="34" charset="0"/>
                <a:ea typeface="Tahoma" panose="020B0604030504040204" pitchFamily="34" charset="0"/>
                <a:cs typeface="Tahoma" panose="020B0604030504040204" pitchFamily="34" charset="0"/>
              </a:rPr>
              <a:t>We are an innovative provider of training and consulting in Intelligence and National Security. ISA specializes in delivering strategic consulting services to federal clients.</a:t>
            </a:r>
          </a:p>
        </p:txBody>
      </p:sp>
      <p:pic>
        <p:nvPicPr>
          <p:cNvPr id="16" name="Picture 15">
            <a:extLst>
              <a:ext uri="{FF2B5EF4-FFF2-40B4-BE49-F238E27FC236}">
                <a16:creationId xmlns:a16="http://schemas.microsoft.com/office/drawing/2014/main" id="{4A2838F0-C907-421C-9EAB-74591B7067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0141" y="3178397"/>
            <a:ext cx="3481860" cy="1044285"/>
          </a:xfrm>
          <a:prstGeom prst="rect">
            <a:avLst/>
          </a:prstGeom>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CBAA00BE-DF8A-457B-BE81-C1A5C3A4CFA4}"/>
              </a:ext>
            </a:extLst>
          </p:cNvPr>
          <p:cNvSpPr/>
          <p:nvPr userDrawn="1"/>
        </p:nvSpPr>
        <p:spPr>
          <a:xfrm>
            <a:off x="0" y="4189545"/>
            <a:ext cx="12192000" cy="6627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2029D5AD-7EEC-4EFC-B313-0E4B873CFFF6}"/>
              </a:ext>
            </a:extLst>
          </p:cNvPr>
          <p:cNvSpPr/>
          <p:nvPr userDrawn="1"/>
        </p:nvSpPr>
        <p:spPr>
          <a:xfrm>
            <a:off x="-1" y="5142592"/>
            <a:ext cx="12192000" cy="66275"/>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itle 1">
            <a:extLst>
              <a:ext uri="{FF2B5EF4-FFF2-40B4-BE49-F238E27FC236}">
                <a16:creationId xmlns:a16="http://schemas.microsoft.com/office/drawing/2014/main" id="{375C4321-0501-4EA4-846D-86F938246C49}"/>
              </a:ext>
            </a:extLst>
          </p:cNvPr>
          <p:cNvSpPr txBox="1">
            <a:spLocks/>
          </p:cNvSpPr>
          <p:nvPr userDrawn="1"/>
        </p:nvSpPr>
        <p:spPr>
          <a:xfrm>
            <a:off x="170425" y="1304444"/>
            <a:ext cx="11864259" cy="1553418"/>
          </a:xfrm>
          <a:prstGeom prst="rect">
            <a:avLst/>
          </a:prstGeom>
        </p:spPr>
        <p:txBody>
          <a:bodyPr vert="horz" lIns="91440" tIns="45720" rIns="91440" bIns="45720" rtlCol="0" anchor="ctr">
            <a:noAutofit/>
          </a:bodyPr>
          <a:lstStyle>
            <a:lvl1pPr algn="r" defTabSz="914240" rtl="0" eaLnBrk="1" latinLnBrk="0" hangingPunct="1">
              <a:spcBef>
                <a:spcPct val="0"/>
              </a:spcBef>
              <a:buNone/>
              <a:defRPr lang="en-US" sz="3600" kern="1200" dirty="0">
                <a:solidFill>
                  <a:schemeClr val="tx1">
                    <a:lumMod val="75000"/>
                    <a:lumOff val="25000"/>
                  </a:schemeClr>
                </a:solidFill>
                <a:latin typeface="+mj-lt"/>
                <a:ea typeface="+mj-ea"/>
                <a:cs typeface="Arial" panose="020B0604020202020204" pitchFamily="34" charset="0"/>
              </a:defRPr>
            </a:lvl1pPr>
          </a:lstStyle>
          <a:p>
            <a:pPr algn="ctr"/>
            <a:endParaRPr lang="en-US" sz="4800">
              <a:solidFill>
                <a:srgbClr val="003548"/>
              </a:solidFill>
              <a:latin typeface="Franklin Gothic Demi" panose="020B0703020102020204" pitchFamily="34" charset="0"/>
            </a:endParaRPr>
          </a:p>
        </p:txBody>
      </p:sp>
      <p:sp>
        <p:nvSpPr>
          <p:cNvPr id="22" name="Rectangle 21">
            <a:extLst>
              <a:ext uri="{FF2B5EF4-FFF2-40B4-BE49-F238E27FC236}">
                <a16:creationId xmlns:a16="http://schemas.microsoft.com/office/drawing/2014/main" id="{8115B42E-A1B2-4E4D-B70E-9EE943C1D76F}"/>
              </a:ext>
            </a:extLst>
          </p:cNvPr>
          <p:cNvSpPr/>
          <p:nvPr userDrawn="1"/>
        </p:nvSpPr>
        <p:spPr>
          <a:xfrm>
            <a:off x="2" y="6054371"/>
            <a:ext cx="12191999" cy="584775"/>
          </a:xfrm>
          <a:prstGeom prst="rect">
            <a:avLst/>
          </a:prstGeom>
        </p:spPr>
        <p:txBody>
          <a:bodyPr wrap="square">
            <a:spAutoFit/>
          </a:bodyPr>
          <a:lstStyle/>
          <a:p>
            <a:pPr marL="0" marR="228600" algn="ctr">
              <a:spcBef>
                <a:spcPts val="600"/>
              </a:spcBef>
              <a:spcAft>
                <a:spcPts val="0"/>
              </a:spcAft>
              <a:tabLst>
                <a:tab pos="2743200" algn="ctr"/>
                <a:tab pos="5486400" algn="r"/>
              </a:tabLst>
            </a:pPr>
            <a:r>
              <a:rPr lang="x-none"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Copyright 20</a:t>
            </a:r>
            <a:r>
              <a:rPr lang="en-US"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22</a:t>
            </a:r>
            <a:r>
              <a:rPr lang="x-none"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 The Intelligence &amp; Security Academy, LLC</a:t>
            </a:r>
            <a:r>
              <a:rPr lang="x-none" sz="800" baseline="300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a:t>
            </a:r>
            <a:r>
              <a:rPr lang="x-none"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  All Rights Reserved</a:t>
            </a:r>
            <a:endParaRPr lang="en-US" sz="800">
              <a:latin typeface="Franklin Gothic Book" panose="020B0503020102020204" pitchFamily="34" charset="0"/>
              <a:ea typeface="Times New Roman" panose="02020603050405020304" pitchFamily="18" charset="0"/>
              <a:cs typeface="Calibri Light" panose="020F0302020204030204" pitchFamily="34" charset="0"/>
            </a:endParaRPr>
          </a:p>
          <a:p>
            <a:pPr marL="0" marR="0" algn="just">
              <a:spcBef>
                <a:spcPts val="0"/>
              </a:spcBef>
              <a:spcAft>
                <a:spcPts val="0"/>
              </a:spcAft>
            </a:pPr>
            <a:r>
              <a:rPr lang="en-US" sz="800" spc="-5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The information contained in this document is the proprietary intellectual property of The Intelligence &amp; Security Academy, LLC</a:t>
            </a:r>
            <a:r>
              <a:rPr lang="en-US" sz="800" spc="-50" baseline="300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a:t>
            </a:r>
            <a:r>
              <a:rPr lang="en-US" sz="800" spc="-5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and is privileged, copyrighted and protected by the laws of the United States and the Commonwealth of Virginia.  It is intended only for the use by the individual or entity to whom it is specifically disseminated by The Intelligence &amp; Security Academy, LLC</a:t>
            </a:r>
            <a:r>
              <a:rPr lang="en-US" sz="800" spc="-50" baseline="300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a:t>
            </a:r>
            <a:r>
              <a:rPr lang="en-US" sz="800" spc="-5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and only for the purposes for which it is disseminated.  Any unauthorized reproduction, distribution, or use of these materials or the information contained therein is strictly prohibited by law without the expressed written permission by The Intelligence &amp; Security Academy, LLC.</a:t>
            </a:r>
            <a:endParaRPr lang="en-US" sz="800" spc="-50">
              <a:latin typeface="Franklin Gothic Book" panose="020B0503020102020204" pitchFamily="34" charset="0"/>
              <a:ea typeface="Times New Roman" panose="02020603050405020304" pitchFamily="18" charset="0"/>
              <a:cs typeface="Calibri Light" panose="020F0302020204030204" pitchFamily="34" charset="0"/>
            </a:endParaRPr>
          </a:p>
        </p:txBody>
      </p:sp>
      <p:sp>
        <p:nvSpPr>
          <p:cNvPr id="24" name="TextBox 23">
            <a:extLst>
              <a:ext uri="{FF2B5EF4-FFF2-40B4-BE49-F238E27FC236}">
                <a16:creationId xmlns:a16="http://schemas.microsoft.com/office/drawing/2014/main" id="{442BF5BA-E5A2-4A77-9749-717CC1648CF9}"/>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25" name="TextBox 24">
            <a:extLst>
              <a:ext uri="{FF2B5EF4-FFF2-40B4-BE49-F238E27FC236}">
                <a16:creationId xmlns:a16="http://schemas.microsoft.com/office/drawing/2014/main" id="{11747FE7-52FA-4008-A553-7E9991659867}"/>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26" name="TextBox 25">
            <a:extLst>
              <a:ext uri="{FF2B5EF4-FFF2-40B4-BE49-F238E27FC236}">
                <a16:creationId xmlns:a16="http://schemas.microsoft.com/office/drawing/2014/main" id="{CBAF24B7-8655-48F8-87D1-2196F63C92B1}"/>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18416282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8319BB-E162-407A-A67E-2C9B990302C3}"/>
              </a:ext>
            </a:extLst>
          </p:cNvPr>
          <p:cNvSpPr>
            <a:spLocks noGrp="1"/>
          </p:cNvSpPr>
          <p:nvPr>
            <p:ph type="title"/>
          </p:nvPr>
        </p:nvSpPr>
        <p:spPr>
          <a:xfrm>
            <a:off x="609601" y="91440"/>
            <a:ext cx="10972801" cy="711081"/>
          </a:xfrm>
          <a:prstGeom prst="rect">
            <a:avLst/>
          </a:prstGeom>
        </p:spPr>
        <p:txBody>
          <a:bodyPr anchor="ctr">
            <a:normAutofit/>
          </a:bodyPr>
          <a:lstStyle>
            <a:lvl1pPr>
              <a:defRPr lang="en-US" sz="3200" kern="1200" cap="small" baseline="0" dirty="0">
                <a:solidFill>
                  <a:srgbClr val="003548"/>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24C2D0DE-B1FB-4056-9881-6EF29D722381}"/>
              </a:ext>
            </a:extLst>
          </p:cNvPr>
          <p:cNvPicPr>
            <a:picLocks noChangeAspect="1"/>
          </p:cNvPicPr>
          <p:nvPr userDrawn="1"/>
        </p:nvPicPr>
        <p:blipFill>
          <a:blip r:embed="rId2">
            <a:alphaModFix amt="35000"/>
          </a:blip>
          <a:stretch>
            <a:fillRect/>
          </a:stretch>
        </p:blipFill>
        <p:spPr>
          <a:xfrm>
            <a:off x="0" y="591312"/>
            <a:ext cx="12192000" cy="6266688"/>
          </a:xfrm>
          <a:prstGeom prst="rect">
            <a:avLst/>
          </a:prstGeom>
        </p:spPr>
      </p:pic>
      <p:sp>
        <p:nvSpPr>
          <p:cNvPr id="18" name="TextBox 17">
            <a:extLst>
              <a:ext uri="{FF2B5EF4-FFF2-40B4-BE49-F238E27FC236}">
                <a16:creationId xmlns:a16="http://schemas.microsoft.com/office/drawing/2014/main" id="{290914C1-FA2B-4665-93D2-40EB1ECFCAC9}"/>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19" name="TextBox 18">
            <a:extLst>
              <a:ext uri="{FF2B5EF4-FFF2-40B4-BE49-F238E27FC236}">
                <a16:creationId xmlns:a16="http://schemas.microsoft.com/office/drawing/2014/main" id="{19308149-859B-4DDE-B0D9-3DA84F872848}"/>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23" name="Rectangle 22">
            <a:extLst>
              <a:ext uri="{FF2B5EF4-FFF2-40B4-BE49-F238E27FC236}">
                <a16:creationId xmlns:a16="http://schemas.microsoft.com/office/drawing/2014/main" id="{91B18657-64E5-4F3B-BE59-AD6A786631F8}"/>
              </a:ext>
            </a:extLst>
          </p:cNvPr>
          <p:cNvSpPr/>
          <p:nvPr userDrawn="1"/>
        </p:nvSpPr>
        <p:spPr>
          <a:xfrm>
            <a:off x="7315698" y="6642556"/>
            <a:ext cx="4876301"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a:solidFill>
                  <a:srgbClr val="808080"/>
                </a:solidFill>
                <a:latin typeface="Franklin Gothic Book" panose="020B0503020102020204"/>
                <a:ea typeface="Times New Roman" panose="02020603050405020304" pitchFamily="18" charset="0"/>
                <a:cs typeface="Calibri Light" panose="020F0302020204030204" pitchFamily="34" charset="0"/>
              </a:rPr>
              <a:t>23</a:t>
            </a:r>
            <a:r>
              <a:rPr lang="x-none" sz="800" spc="-3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pic>
        <p:nvPicPr>
          <p:cNvPr id="29" name="Picture 28">
            <a:extLst>
              <a:ext uri="{FF2B5EF4-FFF2-40B4-BE49-F238E27FC236}">
                <a16:creationId xmlns:a16="http://schemas.microsoft.com/office/drawing/2014/main" id="{BC48A0B4-53C4-43AE-A99B-FD288D9BA0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084" y="6081826"/>
            <a:ext cx="2567387" cy="770015"/>
          </a:xfrm>
          <a:prstGeom prst="rect">
            <a:avLst/>
          </a:prstGeom>
        </p:spPr>
      </p:pic>
      <p:cxnSp>
        <p:nvCxnSpPr>
          <p:cNvPr id="30" name="Straight Connector 29">
            <a:extLst>
              <a:ext uri="{FF2B5EF4-FFF2-40B4-BE49-F238E27FC236}">
                <a16:creationId xmlns:a16="http://schemas.microsoft.com/office/drawing/2014/main" id="{ED0686A1-5175-46C9-98CF-F20BFAB7766E}"/>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89749DC1-355F-49C1-8DA1-A7BEFA5C5AF0}"/>
              </a:ext>
            </a:extLst>
          </p:cNvPr>
          <p:cNvSpPr>
            <a:spLocks noGrp="1"/>
          </p:cNvSpPr>
          <p:nvPr>
            <p:ph idx="1"/>
          </p:nvPr>
        </p:nvSpPr>
        <p:spPr>
          <a:xfrm>
            <a:off x="609601" y="1138426"/>
            <a:ext cx="10972801" cy="4987739"/>
          </a:xfrm>
          <a:prstGeom prst="rect">
            <a:avLst/>
          </a:prstGeom>
        </p:spPr>
        <p:txBody>
          <a:bodyPr>
            <a:normAutofit/>
          </a:bodyPr>
          <a:lstStyle>
            <a:lvl1pPr marL="342900" indent="-342900">
              <a:buFont typeface="Wingdings" panose="05000000000000000000" pitchFamily="2" charset="2"/>
              <a:buChar char="§"/>
              <a:defRPr sz="2400">
                <a:solidFill>
                  <a:srgbClr val="003548"/>
                </a:solidFill>
                <a:latin typeface="Franklin Gothic Book" panose="020B0503020102020204" pitchFamily="34" charset="0"/>
              </a:defRPr>
            </a:lvl1pPr>
            <a:lvl2pPr marL="742950" indent="-285750">
              <a:buFont typeface="Wingdings" panose="05000000000000000000" pitchFamily="2" charset="2"/>
              <a:buChar char="§"/>
              <a:defRPr sz="2400">
                <a:solidFill>
                  <a:srgbClr val="003548"/>
                </a:solidFill>
                <a:latin typeface="Franklin Gothic Book" panose="020B0503020102020204" pitchFamily="34" charset="0"/>
              </a:defRPr>
            </a:lvl2pPr>
            <a:lvl3pPr>
              <a:defRPr sz="2000">
                <a:solidFill>
                  <a:srgbClr val="003548"/>
                </a:solidFill>
                <a:latin typeface="Franklin Gothic Book" panose="020B0503020102020204" pitchFamily="34" charset="0"/>
              </a:defRPr>
            </a:lvl3pPr>
            <a:lvl4pPr marL="1600200" indent="-228600">
              <a:buFont typeface="Courier New" panose="02070309020205020404" pitchFamily="49" charset="0"/>
              <a:buChar char="o"/>
              <a:defRPr sz="2000">
                <a:solidFill>
                  <a:srgbClr val="003548"/>
                </a:solidFill>
                <a:latin typeface="Franklin Gothic Book" panose="020B0503020102020204" pitchFamily="34" charset="0"/>
              </a:defRPr>
            </a:lvl4pPr>
          </a:lstStyle>
          <a:p>
            <a:pPr lvl="0"/>
            <a:r>
              <a:rPr lang="en-US"/>
              <a:t>Click to edit Master text styles</a:t>
            </a:r>
          </a:p>
          <a:p>
            <a:pPr lvl="1"/>
            <a:r>
              <a:rPr lang="en-US"/>
              <a:t>Level 2</a:t>
            </a:r>
          </a:p>
          <a:p>
            <a:pPr lvl="2"/>
            <a:r>
              <a:rPr lang="en-US"/>
              <a:t>Level 3</a:t>
            </a:r>
          </a:p>
          <a:p>
            <a:pPr lvl="3"/>
            <a:r>
              <a:rPr lang="en-US"/>
              <a:t>Level 4</a:t>
            </a:r>
          </a:p>
          <a:p>
            <a:pPr lvl="3"/>
            <a:r>
              <a:rPr lang="en-US"/>
              <a:t>Level 5</a:t>
            </a:r>
          </a:p>
        </p:txBody>
      </p:sp>
    </p:spTree>
    <p:extLst>
      <p:ext uri="{BB962C8B-B14F-4D97-AF65-F5344CB8AC3E}">
        <p14:creationId xmlns:p14="http://schemas.microsoft.com/office/powerpoint/2010/main" val="173046180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39199" y="6377519"/>
            <a:ext cx="2844800" cy="365125"/>
          </a:xfrm>
        </p:spPr>
        <p:txBody>
          <a:bodyPr/>
          <a:lstStyle>
            <a:lvl1pPr>
              <a:defRPr lang="en-US" sz="1200" kern="1200" smtClean="0">
                <a:solidFill>
                  <a:srgbClr val="003548"/>
                </a:solidFill>
                <a:latin typeface="+mn-lt"/>
                <a:ea typeface="+mn-ea"/>
                <a:cs typeface="+mn-cs"/>
              </a:defRPr>
            </a:lvl1pPr>
          </a:lstStyle>
          <a:p>
            <a:fld id="{96E69268-9C8B-4EBF-A9EE-DC5DC2D48DC3}" type="slidenum">
              <a:rPr lang="en-US" smtClean="0"/>
              <a:pPr/>
              <a:t>‹#›</a:t>
            </a:fld>
            <a:endParaRPr lang="en-US"/>
          </a:p>
        </p:txBody>
      </p:sp>
      <p:cxnSp>
        <p:nvCxnSpPr>
          <p:cNvPr id="24" name="Straight Connector 23">
            <a:extLst>
              <a:ext uri="{FF2B5EF4-FFF2-40B4-BE49-F238E27FC236}">
                <a16:creationId xmlns:a16="http://schemas.microsoft.com/office/drawing/2014/main" id="{9067770E-6070-485E-966E-5C32DB72173D}"/>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E11C33-7C63-48DE-BC43-6E383F3B028F}"/>
              </a:ext>
            </a:extLst>
          </p:cNvPr>
          <p:cNvSpPr>
            <a:spLocks noGrp="1"/>
          </p:cNvSpPr>
          <p:nvPr>
            <p:ph type="title"/>
          </p:nvPr>
        </p:nvSpPr>
        <p:spPr>
          <a:xfrm>
            <a:off x="609601" y="91440"/>
            <a:ext cx="10972801" cy="711081"/>
          </a:xfrm>
        </p:spPr>
        <p:txBody>
          <a:bodyPr>
            <a:normAutofit/>
          </a:bodyPr>
          <a:lstStyle>
            <a:lvl1pPr>
              <a:defRPr lang="en-US" sz="3200" b="1" kern="1200" cap="small" baseline="0" dirty="0">
                <a:solidFill>
                  <a:srgbClr val="003548"/>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116CB61A-4C9C-413C-84E3-A7B75B922061}"/>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9" name="TextBox 8">
            <a:extLst>
              <a:ext uri="{FF2B5EF4-FFF2-40B4-BE49-F238E27FC236}">
                <a16:creationId xmlns:a16="http://schemas.microsoft.com/office/drawing/2014/main" id="{4A03E3B5-000B-4026-8AB4-B145703A025B}"/>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10" name="Rectangle 9">
            <a:extLst>
              <a:ext uri="{FF2B5EF4-FFF2-40B4-BE49-F238E27FC236}">
                <a16:creationId xmlns:a16="http://schemas.microsoft.com/office/drawing/2014/main" id="{4AB3CF80-B329-4D1F-8C54-9A31EF16C91B}"/>
              </a:ext>
            </a:extLst>
          </p:cNvPr>
          <p:cNvSpPr/>
          <p:nvPr userDrawn="1"/>
        </p:nvSpPr>
        <p:spPr>
          <a:xfrm>
            <a:off x="7315698" y="6642556"/>
            <a:ext cx="4876301" cy="215444"/>
          </a:xfrm>
          <a:prstGeom prst="rect">
            <a:avLst/>
          </a:prstGeom>
        </p:spPr>
        <p:txBody>
          <a:bodyPr wrap="square">
            <a:spAutoFit/>
          </a:bodyPr>
          <a:lstStyle/>
          <a:p>
            <a:pPr marL="0" marR="228600" algn="r">
              <a:spcBef>
                <a:spcPts val="600"/>
              </a:spcBef>
              <a:spcAft>
                <a:spcPts val="0"/>
              </a:spcAft>
              <a:tabLst>
                <a:tab pos="2743200" algn="ctr"/>
                <a:tab pos="5486400" algn="r"/>
              </a:tabLst>
            </a:pPr>
            <a:r>
              <a:rPr lang="x-none" sz="800" i="0" spc="-30">
                <a:solidFill>
                  <a:srgbClr val="808080"/>
                </a:solidFill>
                <a:latin typeface="+mn-lt"/>
                <a:ea typeface="Times New Roman" panose="02020603050405020304" pitchFamily="18" charset="0"/>
                <a:cs typeface="Calibri Light" panose="020F0302020204030204" pitchFamily="34" charset="0"/>
              </a:rPr>
              <a:t>Copyright 20</a:t>
            </a:r>
            <a:r>
              <a:rPr lang="en-US" sz="800" i="0" spc="-30">
                <a:solidFill>
                  <a:srgbClr val="808080"/>
                </a:solidFill>
                <a:latin typeface="+mn-lt"/>
                <a:ea typeface="Times New Roman" panose="02020603050405020304" pitchFamily="18" charset="0"/>
                <a:cs typeface="Calibri Light" panose="020F0302020204030204" pitchFamily="34" charset="0"/>
              </a:rPr>
              <a:t>21</a:t>
            </a:r>
            <a:r>
              <a:rPr lang="x-none" sz="800" i="0" spc="-30">
                <a:solidFill>
                  <a:srgbClr val="808080"/>
                </a:solidFill>
                <a:latin typeface="+mn-lt"/>
                <a:ea typeface="Times New Roman" panose="02020603050405020304" pitchFamily="18" charset="0"/>
                <a:cs typeface="Calibri Light" panose="020F0302020204030204" pitchFamily="34" charset="0"/>
              </a:rPr>
              <a:t> | The Intelligence &amp; Security Academy, LLC</a:t>
            </a:r>
            <a:r>
              <a:rPr lang="x-none" sz="800" i="0" spc="-30" baseline="30000">
                <a:solidFill>
                  <a:srgbClr val="808080"/>
                </a:solidFill>
                <a:latin typeface="+mn-lt"/>
                <a:ea typeface="Times New Roman" panose="02020603050405020304" pitchFamily="18" charset="0"/>
                <a:cs typeface="Calibri Light" panose="020F0302020204030204" pitchFamily="34" charset="0"/>
              </a:rPr>
              <a:t>®</a:t>
            </a:r>
            <a:r>
              <a:rPr lang="x-none" sz="800" i="0" spc="-30">
                <a:solidFill>
                  <a:srgbClr val="808080"/>
                </a:solidFill>
                <a:latin typeface="+mn-lt"/>
                <a:ea typeface="Times New Roman" panose="02020603050405020304" pitchFamily="18" charset="0"/>
                <a:cs typeface="Calibri Light" panose="020F0302020204030204" pitchFamily="34" charset="0"/>
              </a:rPr>
              <a:t> |  All Rights Reserved</a:t>
            </a:r>
            <a:endParaRPr lang="en-US" sz="800" i="0" spc="-30">
              <a:latin typeface="+mn-lt"/>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497551958"/>
      </p:ext>
    </p:extLst>
  </p:cSld>
  <p:clrMapOvr>
    <a:overrideClrMapping bg1="lt1" tx1="dk1" bg2="lt2" tx2="dk2" accent1="accent1" accent2="accent2" accent3="accent3" accent4="accent4" accent5="accent5" accent6="accent6" hlink="hlink" folHlink="folHlink"/>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74F4E2-3502-4F10-889E-B5464BBE1A06}"/>
              </a:ext>
            </a:extLst>
          </p:cNvPr>
          <p:cNvPicPr>
            <a:picLocks noChangeAspect="1"/>
          </p:cNvPicPr>
          <p:nvPr userDrawn="1"/>
        </p:nvPicPr>
        <p:blipFill rotWithShape="1">
          <a:blip r:embed="rId2"/>
          <a:srcRect t="32837"/>
          <a:stretch/>
        </p:blipFill>
        <p:spPr>
          <a:xfrm>
            <a:off x="-1" y="-1"/>
            <a:ext cx="12192000" cy="4208865"/>
          </a:xfrm>
          <a:prstGeom prst="rect">
            <a:avLst/>
          </a:prstGeom>
        </p:spPr>
      </p:pic>
      <p:sp>
        <p:nvSpPr>
          <p:cNvPr id="14" name="Rectangle 13">
            <a:extLst>
              <a:ext uri="{FF2B5EF4-FFF2-40B4-BE49-F238E27FC236}">
                <a16:creationId xmlns:a16="http://schemas.microsoft.com/office/drawing/2014/main" id="{4D6434EE-DDC0-4541-906B-1EA68BDDD02A}"/>
              </a:ext>
            </a:extLst>
          </p:cNvPr>
          <p:cNvSpPr/>
          <p:nvPr userDrawn="1"/>
        </p:nvSpPr>
        <p:spPr>
          <a:xfrm>
            <a:off x="0" y="4208866"/>
            <a:ext cx="12192000" cy="2649135"/>
          </a:xfrm>
          <a:prstGeom prst="rect">
            <a:avLst/>
          </a:prstGeom>
          <a:solidFill>
            <a:srgbClr val="00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37">
            <a:extLst>
              <a:ext uri="{FF2B5EF4-FFF2-40B4-BE49-F238E27FC236}">
                <a16:creationId xmlns:a16="http://schemas.microsoft.com/office/drawing/2014/main" id="{22E4CAA0-85AD-4137-BED8-E4DA1A384706}"/>
              </a:ext>
            </a:extLst>
          </p:cNvPr>
          <p:cNvSpPr txBox="1">
            <a:spLocks/>
          </p:cNvSpPr>
          <p:nvPr userDrawn="1"/>
        </p:nvSpPr>
        <p:spPr>
          <a:xfrm>
            <a:off x="879201" y="4452764"/>
            <a:ext cx="10433599" cy="1164734"/>
          </a:xfrm>
          <a:prstGeom prst="rect">
            <a:avLst/>
          </a:prstGeom>
        </p:spPr>
        <p:txBody>
          <a:bodyPr>
            <a:norm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mn-lt"/>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500">
                <a:solidFill>
                  <a:schemeClr val="bg1"/>
                </a:solidFill>
                <a:latin typeface="Franklin Gothic Book" panose="020B0503020102020204" pitchFamily="34" charset="0"/>
                <a:ea typeface="Tahoma" panose="020B0604030504040204" pitchFamily="34" charset="0"/>
                <a:cs typeface="Tahoma" panose="020B0604030504040204" pitchFamily="34" charset="0"/>
              </a:rPr>
              <a:t>We are an innovative provider of training and consulting in Intelligence and National Security. ISA specializes in delivering strategic consulting services to federal clients.</a:t>
            </a:r>
          </a:p>
        </p:txBody>
      </p:sp>
      <p:pic>
        <p:nvPicPr>
          <p:cNvPr id="16" name="Picture 15">
            <a:extLst>
              <a:ext uri="{FF2B5EF4-FFF2-40B4-BE49-F238E27FC236}">
                <a16:creationId xmlns:a16="http://schemas.microsoft.com/office/drawing/2014/main" id="{4A2838F0-C907-421C-9EAB-74591B7067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0141" y="3178397"/>
            <a:ext cx="3481860" cy="1044285"/>
          </a:xfrm>
          <a:prstGeom prst="rect">
            <a:avLst/>
          </a:prstGeom>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CBAA00BE-DF8A-457B-BE81-C1A5C3A4CFA4}"/>
              </a:ext>
            </a:extLst>
          </p:cNvPr>
          <p:cNvSpPr/>
          <p:nvPr userDrawn="1"/>
        </p:nvSpPr>
        <p:spPr>
          <a:xfrm>
            <a:off x="0" y="4189545"/>
            <a:ext cx="12192000" cy="6627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2029D5AD-7EEC-4EFC-B313-0E4B873CFFF6}"/>
              </a:ext>
            </a:extLst>
          </p:cNvPr>
          <p:cNvSpPr/>
          <p:nvPr userDrawn="1"/>
        </p:nvSpPr>
        <p:spPr>
          <a:xfrm>
            <a:off x="-1" y="5142592"/>
            <a:ext cx="12192000" cy="66275"/>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itle 1">
            <a:extLst>
              <a:ext uri="{FF2B5EF4-FFF2-40B4-BE49-F238E27FC236}">
                <a16:creationId xmlns:a16="http://schemas.microsoft.com/office/drawing/2014/main" id="{375C4321-0501-4EA4-846D-86F938246C49}"/>
              </a:ext>
            </a:extLst>
          </p:cNvPr>
          <p:cNvSpPr txBox="1">
            <a:spLocks/>
          </p:cNvSpPr>
          <p:nvPr userDrawn="1"/>
        </p:nvSpPr>
        <p:spPr>
          <a:xfrm>
            <a:off x="170425" y="1304444"/>
            <a:ext cx="11864259" cy="1553418"/>
          </a:xfrm>
          <a:prstGeom prst="rect">
            <a:avLst/>
          </a:prstGeom>
        </p:spPr>
        <p:txBody>
          <a:bodyPr vert="horz" lIns="91440" tIns="45720" rIns="91440" bIns="45720" rtlCol="0" anchor="ctr">
            <a:noAutofit/>
          </a:bodyPr>
          <a:lstStyle>
            <a:lvl1pPr algn="r" defTabSz="914240" rtl="0" eaLnBrk="1" latinLnBrk="0" hangingPunct="1">
              <a:spcBef>
                <a:spcPct val="0"/>
              </a:spcBef>
              <a:buNone/>
              <a:defRPr lang="en-US" sz="3600" kern="1200" dirty="0">
                <a:solidFill>
                  <a:schemeClr val="tx1">
                    <a:lumMod val="75000"/>
                    <a:lumOff val="25000"/>
                  </a:schemeClr>
                </a:solidFill>
                <a:latin typeface="+mj-lt"/>
                <a:ea typeface="+mj-ea"/>
                <a:cs typeface="Arial" panose="020B0604020202020204" pitchFamily="34" charset="0"/>
              </a:defRPr>
            </a:lvl1pPr>
          </a:lstStyle>
          <a:p>
            <a:pPr algn="ctr"/>
            <a:endParaRPr lang="en-US" sz="4800">
              <a:solidFill>
                <a:srgbClr val="003548"/>
              </a:solidFill>
              <a:latin typeface="Franklin Gothic Demi" panose="020B0703020102020204" pitchFamily="34" charset="0"/>
            </a:endParaRPr>
          </a:p>
        </p:txBody>
      </p:sp>
      <p:sp>
        <p:nvSpPr>
          <p:cNvPr id="22" name="Rectangle 21">
            <a:extLst>
              <a:ext uri="{FF2B5EF4-FFF2-40B4-BE49-F238E27FC236}">
                <a16:creationId xmlns:a16="http://schemas.microsoft.com/office/drawing/2014/main" id="{8115B42E-A1B2-4E4D-B70E-9EE943C1D76F}"/>
              </a:ext>
            </a:extLst>
          </p:cNvPr>
          <p:cNvSpPr/>
          <p:nvPr userDrawn="1"/>
        </p:nvSpPr>
        <p:spPr>
          <a:xfrm>
            <a:off x="2" y="6054371"/>
            <a:ext cx="12191999" cy="584775"/>
          </a:xfrm>
          <a:prstGeom prst="rect">
            <a:avLst/>
          </a:prstGeom>
        </p:spPr>
        <p:txBody>
          <a:bodyPr wrap="square">
            <a:spAutoFit/>
          </a:bodyPr>
          <a:lstStyle/>
          <a:p>
            <a:pPr marL="0" marR="228600" algn="ctr">
              <a:spcBef>
                <a:spcPts val="600"/>
              </a:spcBef>
              <a:spcAft>
                <a:spcPts val="0"/>
              </a:spcAft>
              <a:tabLst>
                <a:tab pos="2743200" algn="ctr"/>
                <a:tab pos="5486400" algn="r"/>
              </a:tabLst>
            </a:pPr>
            <a:r>
              <a:rPr lang="x-none"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Copyright 20</a:t>
            </a:r>
            <a:r>
              <a:rPr lang="en-US"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22</a:t>
            </a:r>
            <a:r>
              <a:rPr lang="x-none"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 The Intelligence &amp; Security Academy, LLC</a:t>
            </a:r>
            <a:r>
              <a:rPr lang="x-none" sz="800" baseline="300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a:t>
            </a:r>
            <a:r>
              <a:rPr lang="x-none"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  All Rights Reserved</a:t>
            </a:r>
            <a:endParaRPr lang="en-US" sz="800">
              <a:latin typeface="Franklin Gothic Book" panose="020B0503020102020204" pitchFamily="34" charset="0"/>
              <a:ea typeface="Times New Roman" panose="02020603050405020304" pitchFamily="18" charset="0"/>
              <a:cs typeface="Calibri Light" panose="020F0302020204030204" pitchFamily="34" charset="0"/>
            </a:endParaRPr>
          </a:p>
          <a:p>
            <a:pPr marL="0" marR="0" algn="just">
              <a:spcBef>
                <a:spcPts val="0"/>
              </a:spcBef>
              <a:spcAft>
                <a:spcPts val="0"/>
              </a:spcAft>
            </a:pPr>
            <a:r>
              <a:rPr lang="en-US" sz="800" spc="-5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The information contained in this document is the proprietary intellectual property of The Intelligence &amp; Security Academy, LLC</a:t>
            </a:r>
            <a:r>
              <a:rPr lang="en-US" sz="800" spc="-50" baseline="300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a:t>
            </a:r>
            <a:r>
              <a:rPr lang="en-US" sz="800" spc="-5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and is privileged, copyrighted and protected by the laws of the United States and the Commonwealth of Virginia.  It is intended only for the use by the individual or entity to whom it is specifically disseminated by The Intelligence &amp; Security Academy, LLC</a:t>
            </a:r>
            <a:r>
              <a:rPr lang="en-US" sz="800" spc="-50" baseline="300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a:t>
            </a:r>
            <a:r>
              <a:rPr lang="en-US" sz="800" spc="-5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and only for the purposes for which it is disseminated.  Any unauthorized reproduction, distribution, or use of these materials or the information contained therein is strictly prohibited by law without the expressed written permission by The Intelligence &amp; Security Academy, LLC.</a:t>
            </a:r>
            <a:endParaRPr lang="en-US" sz="800" spc="-50">
              <a:latin typeface="Franklin Gothic Book" panose="020B0503020102020204" pitchFamily="34" charset="0"/>
              <a:ea typeface="Times New Roman" panose="02020603050405020304" pitchFamily="18" charset="0"/>
              <a:cs typeface="Calibri Light" panose="020F0302020204030204" pitchFamily="34" charset="0"/>
            </a:endParaRPr>
          </a:p>
        </p:txBody>
      </p:sp>
      <p:sp>
        <p:nvSpPr>
          <p:cNvPr id="24" name="TextBox 23">
            <a:extLst>
              <a:ext uri="{FF2B5EF4-FFF2-40B4-BE49-F238E27FC236}">
                <a16:creationId xmlns:a16="http://schemas.microsoft.com/office/drawing/2014/main" id="{442BF5BA-E5A2-4A77-9749-717CC1648CF9}"/>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25" name="TextBox 24">
            <a:extLst>
              <a:ext uri="{FF2B5EF4-FFF2-40B4-BE49-F238E27FC236}">
                <a16:creationId xmlns:a16="http://schemas.microsoft.com/office/drawing/2014/main" id="{11747FE7-52FA-4008-A553-7E9991659867}"/>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26" name="TextBox 25">
            <a:extLst>
              <a:ext uri="{FF2B5EF4-FFF2-40B4-BE49-F238E27FC236}">
                <a16:creationId xmlns:a16="http://schemas.microsoft.com/office/drawing/2014/main" id="{CBAF24B7-8655-48F8-87D1-2196F63C92B1}"/>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424679883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8319BB-E162-407A-A67E-2C9B990302C3}"/>
              </a:ext>
            </a:extLst>
          </p:cNvPr>
          <p:cNvSpPr>
            <a:spLocks noGrp="1"/>
          </p:cNvSpPr>
          <p:nvPr>
            <p:ph type="title"/>
          </p:nvPr>
        </p:nvSpPr>
        <p:spPr>
          <a:xfrm>
            <a:off x="609601" y="91440"/>
            <a:ext cx="10972801" cy="711081"/>
          </a:xfrm>
          <a:prstGeom prst="rect">
            <a:avLst/>
          </a:prstGeom>
        </p:spPr>
        <p:txBody>
          <a:bodyPr anchor="ctr">
            <a:normAutofit/>
          </a:bodyPr>
          <a:lstStyle>
            <a:lvl1pPr>
              <a:defRPr lang="en-US" sz="3200" kern="1200" cap="small" baseline="0" dirty="0">
                <a:solidFill>
                  <a:srgbClr val="003548"/>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24C2D0DE-B1FB-4056-9881-6EF29D722381}"/>
              </a:ext>
            </a:extLst>
          </p:cNvPr>
          <p:cNvPicPr>
            <a:picLocks noChangeAspect="1"/>
          </p:cNvPicPr>
          <p:nvPr userDrawn="1"/>
        </p:nvPicPr>
        <p:blipFill>
          <a:blip r:embed="rId2">
            <a:alphaModFix amt="35000"/>
          </a:blip>
          <a:stretch>
            <a:fillRect/>
          </a:stretch>
        </p:blipFill>
        <p:spPr>
          <a:xfrm>
            <a:off x="0" y="591312"/>
            <a:ext cx="12192000" cy="6266688"/>
          </a:xfrm>
          <a:prstGeom prst="rect">
            <a:avLst/>
          </a:prstGeom>
        </p:spPr>
      </p:pic>
      <p:sp>
        <p:nvSpPr>
          <p:cNvPr id="18" name="TextBox 17">
            <a:extLst>
              <a:ext uri="{FF2B5EF4-FFF2-40B4-BE49-F238E27FC236}">
                <a16:creationId xmlns:a16="http://schemas.microsoft.com/office/drawing/2014/main" id="{290914C1-FA2B-4665-93D2-40EB1ECFCAC9}"/>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19" name="TextBox 18">
            <a:extLst>
              <a:ext uri="{FF2B5EF4-FFF2-40B4-BE49-F238E27FC236}">
                <a16:creationId xmlns:a16="http://schemas.microsoft.com/office/drawing/2014/main" id="{19308149-859B-4DDE-B0D9-3DA84F872848}"/>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23" name="Rectangle 22">
            <a:extLst>
              <a:ext uri="{FF2B5EF4-FFF2-40B4-BE49-F238E27FC236}">
                <a16:creationId xmlns:a16="http://schemas.microsoft.com/office/drawing/2014/main" id="{91B18657-64E5-4F3B-BE59-AD6A786631F8}"/>
              </a:ext>
            </a:extLst>
          </p:cNvPr>
          <p:cNvSpPr/>
          <p:nvPr userDrawn="1"/>
        </p:nvSpPr>
        <p:spPr>
          <a:xfrm>
            <a:off x="7315698" y="6642556"/>
            <a:ext cx="4876301"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24</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dirty="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dirty="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sp>
        <p:nvSpPr>
          <p:cNvPr id="28" name="Slide Number Placeholder 4">
            <a:extLst>
              <a:ext uri="{FF2B5EF4-FFF2-40B4-BE49-F238E27FC236}">
                <a16:creationId xmlns:a16="http://schemas.microsoft.com/office/drawing/2014/main" id="{00E34F55-5E35-4D9A-A62D-6378F0640A2F}"/>
              </a:ext>
            </a:extLst>
          </p:cNvPr>
          <p:cNvSpPr txBox="1">
            <a:spLocks/>
          </p:cNvSpPr>
          <p:nvPr userDrawn="1"/>
        </p:nvSpPr>
        <p:spPr>
          <a:xfrm>
            <a:off x="8839199" y="6377519"/>
            <a:ext cx="2844800" cy="365125"/>
          </a:xfrm>
          <a:prstGeom prst="rect">
            <a:avLst/>
          </a:prstGeom>
        </p:spPr>
        <p:txBody>
          <a:bodyPr vert="horz" lIns="121899" tIns="60949" rIns="121899" bIns="60949" rtlCol="0" anchor="ctr"/>
          <a:lstStyle>
            <a:defPPr>
              <a:defRPr lang="en-US"/>
            </a:defPPr>
            <a:lvl1pPr marL="0" algn="r" defTabSz="914400" rtl="0" eaLnBrk="1" latinLnBrk="0" hangingPunct="1">
              <a:defRPr lang="en-US" sz="1200" kern="1200" smtClean="0">
                <a:solidFill>
                  <a:srgbClr val="00354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96E69268-9C8B-4EBF-A9EE-DC5DC2D48DC3}" type="slidenum">
              <a:rPr lang="en-US" sz="1200" smtClean="0">
                <a:latin typeface="Franklin Gothic Book" panose="020B0503020102020204"/>
              </a:rPr>
              <a:pPr fontAlgn="auto">
                <a:spcBef>
                  <a:spcPts val="0"/>
                </a:spcBef>
                <a:spcAft>
                  <a:spcPts val="0"/>
                </a:spcAft>
              </a:pPr>
              <a:t>‹#›</a:t>
            </a:fld>
            <a:endParaRPr lang="en-US" sz="1200">
              <a:latin typeface="Franklin Gothic Book" panose="020B0503020102020204"/>
            </a:endParaRPr>
          </a:p>
        </p:txBody>
      </p:sp>
      <p:pic>
        <p:nvPicPr>
          <p:cNvPr id="29" name="Picture 28">
            <a:extLst>
              <a:ext uri="{FF2B5EF4-FFF2-40B4-BE49-F238E27FC236}">
                <a16:creationId xmlns:a16="http://schemas.microsoft.com/office/drawing/2014/main" id="{BC48A0B4-53C4-43AE-A99B-FD288D9BA0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084" y="6081826"/>
            <a:ext cx="2567387" cy="770015"/>
          </a:xfrm>
          <a:prstGeom prst="rect">
            <a:avLst/>
          </a:prstGeom>
        </p:spPr>
      </p:pic>
      <p:cxnSp>
        <p:nvCxnSpPr>
          <p:cNvPr id="30" name="Straight Connector 29">
            <a:extLst>
              <a:ext uri="{FF2B5EF4-FFF2-40B4-BE49-F238E27FC236}">
                <a16:creationId xmlns:a16="http://schemas.microsoft.com/office/drawing/2014/main" id="{ED0686A1-5175-46C9-98CF-F20BFAB7766E}"/>
              </a:ext>
            </a:extLst>
          </p:cNvPr>
          <p:cNvCxnSpPr>
            <a:cxnSpLocks/>
          </p:cNvCxnSpPr>
          <p:nvPr userDrawn="1"/>
        </p:nvCxnSpPr>
        <p:spPr>
          <a:xfrm>
            <a:off x="0" y="872980"/>
            <a:ext cx="5784573" cy="0"/>
          </a:xfrm>
          <a:prstGeom prst="line">
            <a:avLst/>
          </a:prstGeom>
          <a:ln w="19050">
            <a:solidFill>
              <a:srgbClr val="003548"/>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89749DC1-355F-49C1-8DA1-A7BEFA5C5AF0}"/>
              </a:ext>
            </a:extLst>
          </p:cNvPr>
          <p:cNvSpPr>
            <a:spLocks noGrp="1"/>
          </p:cNvSpPr>
          <p:nvPr>
            <p:ph idx="1"/>
          </p:nvPr>
        </p:nvSpPr>
        <p:spPr>
          <a:xfrm>
            <a:off x="609601" y="1138426"/>
            <a:ext cx="10972801" cy="4987739"/>
          </a:xfrm>
          <a:prstGeom prst="rect">
            <a:avLst/>
          </a:prstGeom>
        </p:spPr>
        <p:txBody>
          <a:bodyPr>
            <a:normAutofit/>
          </a:bodyPr>
          <a:lstStyle>
            <a:lvl1pPr marL="0" indent="0">
              <a:buFont typeface="Wingdings" panose="05000000000000000000" pitchFamily="2" charset="2"/>
              <a:buNone/>
              <a:defRPr sz="2400">
                <a:solidFill>
                  <a:srgbClr val="003548"/>
                </a:solidFill>
                <a:latin typeface="Franklin Gothic Book" panose="020B0503020102020204" pitchFamily="34" charset="0"/>
              </a:defRPr>
            </a:lvl1pPr>
            <a:lvl2pPr marL="742950" indent="-285750">
              <a:buFont typeface="Wingdings" panose="05000000000000000000" pitchFamily="2" charset="2"/>
              <a:buChar char="§"/>
              <a:defRPr sz="2400">
                <a:solidFill>
                  <a:srgbClr val="003548"/>
                </a:solidFill>
                <a:latin typeface="Franklin Gothic Book" panose="020B0503020102020204" pitchFamily="34" charset="0"/>
              </a:defRPr>
            </a:lvl2pPr>
            <a:lvl3pPr>
              <a:defRPr sz="2000">
                <a:solidFill>
                  <a:srgbClr val="003548"/>
                </a:solidFill>
                <a:latin typeface="Franklin Gothic Book" panose="020B0503020102020204" pitchFamily="34" charset="0"/>
              </a:defRPr>
            </a:lvl3pPr>
            <a:lvl4pPr marL="1600200" indent="-228600">
              <a:buFont typeface="Courier New" panose="02070309020205020404" pitchFamily="49" charset="0"/>
              <a:buChar char="o"/>
              <a:defRPr sz="2000">
                <a:solidFill>
                  <a:srgbClr val="003548"/>
                </a:solidFill>
                <a:latin typeface="Franklin Gothic Book" panose="020B0503020102020204" pitchFamily="34" charset="0"/>
              </a:defRPr>
            </a:lvl4pPr>
          </a:lstStyle>
          <a:p>
            <a:pPr lvl="0"/>
            <a:r>
              <a:rPr lang="en-US"/>
              <a:t>Click to edit Master text styles</a:t>
            </a:r>
          </a:p>
          <a:p>
            <a:pPr lvl="1"/>
            <a:r>
              <a:rPr lang="en-US"/>
              <a:t>Level 2</a:t>
            </a:r>
          </a:p>
          <a:p>
            <a:pPr lvl="2"/>
            <a:r>
              <a:rPr lang="en-US"/>
              <a:t>Level 3</a:t>
            </a:r>
          </a:p>
          <a:p>
            <a:pPr lvl="3"/>
            <a:r>
              <a:rPr lang="en-US"/>
              <a:t>Level 4</a:t>
            </a:r>
          </a:p>
          <a:p>
            <a:pPr lvl="3"/>
            <a:r>
              <a:rPr lang="en-US"/>
              <a:t>Level 5</a:t>
            </a:r>
          </a:p>
        </p:txBody>
      </p:sp>
    </p:spTree>
    <p:extLst>
      <p:ext uri="{BB962C8B-B14F-4D97-AF65-F5344CB8AC3E}">
        <p14:creationId xmlns:p14="http://schemas.microsoft.com/office/powerpoint/2010/main" val="13813472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_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3560D65-DA2C-F9DD-234B-55B317404806}"/>
              </a:ext>
            </a:extLst>
          </p:cNvPr>
          <p:cNvGrpSpPr/>
          <p:nvPr userDrawn="1"/>
        </p:nvGrpSpPr>
        <p:grpSpPr>
          <a:xfrm>
            <a:off x="-1417" y="0"/>
            <a:ext cx="12193417" cy="6861427"/>
            <a:chOff x="-1417" y="0"/>
            <a:chExt cx="12193417" cy="6861427"/>
          </a:xfrm>
        </p:grpSpPr>
        <p:grpSp>
          <p:nvGrpSpPr>
            <p:cNvPr id="13" name="Group 12">
              <a:extLst>
                <a:ext uri="{FF2B5EF4-FFF2-40B4-BE49-F238E27FC236}">
                  <a16:creationId xmlns:a16="http://schemas.microsoft.com/office/drawing/2014/main" id="{2DAE3DE2-01CC-D3EC-B026-307353B550AA}"/>
                </a:ext>
              </a:extLst>
            </p:cNvPr>
            <p:cNvGrpSpPr/>
            <p:nvPr userDrawn="1"/>
          </p:nvGrpSpPr>
          <p:grpSpPr>
            <a:xfrm>
              <a:off x="-1417" y="6360891"/>
              <a:ext cx="12193417" cy="500536"/>
              <a:chOff x="-1417" y="6360891"/>
              <a:chExt cx="12193417" cy="500536"/>
            </a:xfrm>
          </p:grpSpPr>
          <p:sp>
            <p:nvSpPr>
              <p:cNvPr id="11" name="Rectangle 10">
                <a:extLst>
                  <a:ext uri="{FF2B5EF4-FFF2-40B4-BE49-F238E27FC236}">
                    <a16:creationId xmlns:a16="http://schemas.microsoft.com/office/drawing/2014/main" id="{E50846D5-040A-BB40-DD0B-C0B3D886ECBB}"/>
                  </a:ext>
                </a:extLst>
              </p:cNvPr>
              <p:cNvSpPr/>
              <p:nvPr userDrawn="1"/>
            </p:nvSpPr>
            <p:spPr>
              <a:xfrm>
                <a:off x="11450411" y="6410325"/>
                <a:ext cx="741589" cy="447675"/>
              </a:xfrm>
              <a:prstGeom prst="rect">
                <a:avLst/>
              </a:pr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arallelogram 11">
                <a:extLst>
                  <a:ext uri="{FF2B5EF4-FFF2-40B4-BE49-F238E27FC236}">
                    <a16:creationId xmlns:a16="http://schemas.microsoft.com/office/drawing/2014/main" id="{AF921812-85D2-CE66-A800-84FDE65C5B88}"/>
                  </a:ext>
                </a:extLst>
              </p:cNvPr>
              <p:cNvSpPr/>
              <p:nvPr userDrawn="1"/>
            </p:nvSpPr>
            <p:spPr>
              <a:xfrm>
                <a:off x="-1417" y="6360891"/>
                <a:ext cx="11774435" cy="500536"/>
              </a:xfrm>
              <a:custGeom>
                <a:avLst/>
                <a:gdLst>
                  <a:gd name="connsiteX0" fmla="*/ 0 w 11940442"/>
                  <a:gd name="connsiteY0" fmla="*/ 496454 h 496454"/>
                  <a:gd name="connsiteX1" fmla="*/ 157009 w 11940442"/>
                  <a:gd name="connsiteY1" fmla="*/ 0 h 496454"/>
                  <a:gd name="connsiteX2" fmla="*/ 11940442 w 11940442"/>
                  <a:gd name="connsiteY2" fmla="*/ 0 h 496454"/>
                  <a:gd name="connsiteX3" fmla="*/ 11783433 w 11940442"/>
                  <a:gd name="connsiteY3" fmla="*/ 496454 h 496454"/>
                  <a:gd name="connsiteX4" fmla="*/ 0 w 11940442"/>
                  <a:gd name="connsiteY4" fmla="*/ 496454 h 496454"/>
                  <a:gd name="connsiteX0" fmla="*/ 0 w 11940442"/>
                  <a:gd name="connsiteY0" fmla="*/ 496454 h 496454"/>
                  <a:gd name="connsiteX1" fmla="*/ 166534 w 11940442"/>
                  <a:gd name="connsiteY1" fmla="*/ 0 h 496454"/>
                  <a:gd name="connsiteX2" fmla="*/ 11940442 w 11940442"/>
                  <a:gd name="connsiteY2" fmla="*/ 0 h 496454"/>
                  <a:gd name="connsiteX3" fmla="*/ 11783433 w 11940442"/>
                  <a:gd name="connsiteY3" fmla="*/ 496454 h 496454"/>
                  <a:gd name="connsiteX4" fmla="*/ 0 w 11940442"/>
                  <a:gd name="connsiteY4" fmla="*/ 496454 h 496454"/>
                  <a:gd name="connsiteX0" fmla="*/ 0 w 11774435"/>
                  <a:gd name="connsiteY0" fmla="*/ 500536 h 500536"/>
                  <a:gd name="connsiteX1" fmla="*/ 527 w 11774435"/>
                  <a:gd name="connsiteY1" fmla="*/ 0 h 500536"/>
                  <a:gd name="connsiteX2" fmla="*/ 11774435 w 11774435"/>
                  <a:gd name="connsiteY2" fmla="*/ 0 h 500536"/>
                  <a:gd name="connsiteX3" fmla="*/ 11617426 w 11774435"/>
                  <a:gd name="connsiteY3" fmla="*/ 496454 h 500536"/>
                  <a:gd name="connsiteX4" fmla="*/ 0 w 11774435"/>
                  <a:gd name="connsiteY4" fmla="*/ 500536 h 500536"/>
                  <a:gd name="connsiteX0" fmla="*/ 0 w 11774435"/>
                  <a:gd name="connsiteY0" fmla="*/ 500536 h 500536"/>
                  <a:gd name="connsiteX1" fmla="*/ 527 w 11774435"/>
                  <a:gd name="connsiteY1" fmla="*/ 0 h 500536"/>
                  <a:gd name="connsiteX2" fmla="*/ 11774435 w 11774435"/>
                  <a:gd name="connsiteY2" fmla="*/ 0 h 500536"/>
                  <a:gd name="connsiteX3" fmla="*/ 11609709 w 11774435"/>
                  <a:gd name="connsiteY3" fmla="*/ 500312 h 500536"/>
                  <a:gd name="connsiteX4" fmla="*/ 0 w 11774435"/>
                  <a:gd name="connsiteY4" fmla="*/ 500536 h 500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4435" h="500536">
                    <a:moveTo>
                      <a:pt x="0" y="500536"/>
                    </a:moveTo>
                    <a:cubicBezTo>
                      <a:pt x="176" y="333691"/>
                      <a:pt x="351" y="166845"/>
                      <a:pt x="527" y="0"/>
                    </a:cubicBezTo>
                    <a:lnTo>
                      <a:pt x="11774435" y="0"/>
                    </a:lnTo>
                    <a:lnTo>
                      <a:pt x="11609709" y="500312"/>
                    </a:lnTo>
                    <a:lnTo>
                      <a:pt x="0" y="500536"/>
                    </a:lnTo>
                    <a:close/>
                  </a:path>
                </a:pathLst>
              </a:custGeom>
              <a:gradFill>
                <a:gsLst>
                  <a:gs pos="100000">
                    <a:srgbClr val="0B3555"/>
                  </a:gs>
                  <a:gs pos="0">
                    <a:srgbClr val="02213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grpSp>
          <p:nvGrpSpPr>
            <p:cNvPr id="4" name="Group 3">
              <a:extLst>
                <a:ext uri="{FF2B5EF4-FFF2-40B4-BE49-F238E27FC236}">
                  <a16:creationId xmlns:a16="http://schemas.microsoft.com/office/drawing/2014/main" id="{7484613C-C3EB-F113-B882-CC3B44A92562}"/>
                </a:ext>
              </a:extLst>
            </p:cNvPr>
            <p:cNvGrpSpPr/>
            <p:nvPr userDrawn="1"/>
          </p:nvGrpSpPr>
          <p:grpSpPr>
            <a:xfrm>
              <a:off x="75200" y="0"/>
              <a:ext cx="12116800" cy="658586"/>
              <a:chOff x="75200" y="0"/>
              <a:chExt cx="12116800" cy="658586"/>
            </a:xfrm>
          </p:grpSpPr>
          <p:sp>
            <p:nvSpPr>
              <p:cNvPr id="17" name="Rectangle 16">
                <a:extLst>
                  <a:ext uri="{FF2B5EF4-FFF2-40B4-BE49-F238E27FC236}">
                    <a16:creationId xmlns:a16="http://schemas.microsoft.com/office/drawing/2014/main" id="{F0BE145F-EC51-8FAF-7907-9A2D8FE3DFAD}"/>
                  </a:ext>
                </a:extLst>
              </p:cNvPr>
              <p:cNvSpPr/>
              <p:nvPr userDrawn="1"/>
            </p:nvSpPr>
            <p:spPr>
              <a:xfrm>
                <a:off x="477837" y="556533"/>
                <a:ext cx="11714163" cy="45719"/>
              </a:xfrm>
              <a:prstGeom prst="rect">
                <a:avLst/>
              </a:prstGeom>
              <a:solidFill>
                <a:srgbClr val="06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51B42EB-5E39-B547-C5C1-1642FCCEB6EC}"/>
                  </a:ext>
                </a:extLst>
              </p:cNvPr>
              <p:cNvGrpSpPr/>
              <p:nvPr userDrawn="1"/>
            </p:nvGrpSpPr>
            <p:grpSpPr>
              <a:xfrm>
                <a:off x="75200" y="0"/>
                <a:ext cx="662307" cy="658586"/>
                <a:chOff x="75200" y="0"/>
                <a:chExt cx="662307" cy="658586"/>
              </a:xfrm>
              <a:solidFill>
                <a:srgbClr val="0954A0"/>
              </a:solidFill>
            </p:grpSpPr>
            <p:sp>
              <p:nvSpPr>
                <p:cNvPr id="15" name="Parallelogram 14">
                  <a:extLst>
                    <a:ext uri="{FF2B5EF4-FFF2-40B4-BE49-F238E27FC236}">
                      <a16:creationId xmlns:a16="http://schemas.microsoft.com/office/drawing/2014/main" id="{5703F4AC-8C93-88F7-3A98-B0AB2E9D5F0F}"/>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73C4F105-889A-47C9-4A9F-DA62C471A3F2}"/>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itle 1"/>
          <p:cNvSpPr>
            <a:spLocks noGrp="1"/>
          </p:cNvSpPr>
          <p:nvPr>
            <p:ph type="title" hasCustomPrompt="1"/>
          </p:nvPr>
        </p:nvSpPr>
        <p:spPr>
          <a:xfrm>
            <a:off x="749808" y="59690"/>
            <a:ext cx="11128723" cy="531370"/>
          </a:xfrm>
          <a:prstGeom prst="rect">
            <a:avLst/>
          </a:prstGeom>
        </p:spPr>
        <p:txBody>
          <a:bodyPr anchor="ctr"/>
          <a:lstStyle>
            <a:lvl1pPr>
              <a:defRPr sz="3000" b="1">
                <a:solidFill>
                  <a:srgbClr val="0E3655"/>
                </a:solidFill>
                <a:latin typeface="Arial" panose="020B0604020202020204" pitchFamily="34" charset="0"/>
                <a:ea typeface="Roboto Black" panose="02000000000000000000" pitchFamily="2" charset="0"/>
                <a:cs typeface="Arial" panose="020B0604020202020204" pitchFamily="34" charset="0"/>
              </a:defRPr>
            </a:lvl1pPr>
          </a:lstStyle>
          <a:p>
            <a:r>
              <a:rPr lang="en-US" dirty="0"/>
              <a:t>CLICK TO EDIT MASTER TITLE STYLE</a:t>
            </a:r>
          </a:p>
        </p:txBody>
      </p:sp>
      <p:sp>
        <p:nvSpPr>
          <p:cNvPr id="7"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rgbClr val="0E3655"/>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5"/>
          <p:cNvSpPr>
            <a:spLocks noGrp="1"/>
          </p:cNvSpPr>
          <p:nvPr>
            <p:ph type="body" sz="quarter" idx="12"/>
          </p:nvPr>
        </p:nvSpPr>
        <p:spPr>
          <a:xfrm>
            <a:off x="477837" y="845383"/>
            <a:ext cx="11400693" cy="5322056"/>
          </a:xfrm>
          <a:prstGeom prst="rect">
            <a:avLst/>
          </a:prstGeom>
        </p:spPr>
        <p:txBody>
          <a:bodyPr/>
          <a:lstStyle>
            <a:lvl1pPr marL="228600" indent="-228600">
              <a:buClr>
                <a:srgbClr val="FBBD1F"/>
              </a:buClr>
              <a:buFont typeface="Wingdings" panose="05000000000000000000" pitchFamily="2" charset="2"/>
              <a:buChar char="§"/>
              <a:defRPr>
                <a:solidFill>
                  <a:srgbClr val="0E3655"/>
                </a:solidFill>
                <a:latin typeface="Arial" panose="020B0604020202020204" pitchFamily="34" charset="0"/>
                <a:ea typeface="Roboto Medium" panose="02000000000000000000" pitchFamily="2" charset="0"/>
                <a:cs typeface="Arial" panose="020B0604020202020204" pitchFamily="34" charset="0"/>
              </a:defRPr>
            </a:lvl1pPr>
            <a:lvl2pPr>
              <a:defRPr>
                <a:solidFill>
                  <a:srgbClr val="0E3655"/>
                </a:solidFill>
                <a:latin typeface="Arial" panose="020B0604020202020204" pitchFamily="34" charset="0"/>
                <a:ea typeface="Roboto Medium" panose="02000000000000000000" pitchFamily="2" charset="0"/>
                <a:cs typeface="Arial" panose="020B0604020202020204" pitchFamily="34" charset="0"/>
              </a:defRPr>
            </a:lvl2pPr>
            <a:lvl3pPr marL="1143000" indent="-228600">
              <a:buFont typeface="Roboto Medium" panose="02000000000000000000" pitchFamily="2" charset="0"/>
              <a:buChar char="‑"/>
              <a:defRPr>
                <a:solidFill>
                  <a:srgbClr val="0E3655"/>
                </a:solidFill>
                <a:latin typeface="Arial" panose="020B0604020202020204" pitchFamily="34" charset="0"/>
                <a:ea typeface="Roboto Medium" panose="02000000000000000000" pitchFamily="2" charset="0"/>
                <a:cs typeface="Arial" panose="020B0604020202020204" pitchFamily="34" charset="0"/>
              </a:defRPr>
            </a:lvl3pPr>
            <a:lvl4pPr marL="1600200" indent="-228600">
              <a:buSzPct val="80000"/>
              <a:buFont typeface="Roboto Medium" panose="02000000000000000000" pitchFamily="2" charset="0"/>
              <a:buChar char="º"/>
              <a:defRPr>
                <a:solidFill>
                  <a:srgbClr val="0E3655"/>
                </a:solidFill>
                <a:latin typeface="Arial" panose="020B0604020202020204" pitchFamily="34" charset="0"/>
                <a:ea typeface="Roboto Medium" panose="02000000000000000000" pitchFamily="2" charset="0"/>
                <a:cs typeface="Arial" panose="020B0604020202020204" pitchFamily="34" charset="0"/>
              </a:defRPr>
            </a:lvl4pPr>
            <a:lvl5pPr>
              <a:defRPr>
                <a:solidFill>
                  <a:srgbClr val="0E3655"/>
                </a:solidFill>
                <a:latin typeface="Arial" panose="020B0604020202020204" pitchFamily="34" charset="0"/>
                <a:ea typeface="Roboto Medium"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2">
            <a:extLst>
              <a:ext uri="{FF2B5EF4-FFF2-40B4-BE49-F238E27FC236}">
                <a16:creationId xmlns:a16="http://schemas.microsoft.com/office/drawing/2014/main" id="{5100A309-57B7-AD4A-67E3-E2F2890B4780}"/>
              </a:ext>
            </a:extLst>
          </p:cNvPr>
          <p:cNvSpPr>
            <a:spLocks noGrp="1"/>
          </p:cNvSpPr>
          <p:nvPr>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19" name="Picture 18">
            <a:extLst>
              <a:ext uri="{FF2B5EF4-FFF2-40B4-BE49-F238E27FC236}">
                <a16:creationId xmlns:a16="http://schemas.microsoft.com/office/drawing/2014/main" id="{F0BA0D4F-8548-A14A-E8E7-621420BC82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21" name="Slide Number Placeholder 5">
            <a:extLst>
              <a:ext uri="{FF2B5EF4-FFF2-40B4-BE49-F238E27FC236}">
                <a16:creationId xmlns:a16="http://schemas.microsoft.com/office/drawing/2014/main" id="{FE95F0C0-C43F-6500-F794-7185767D7B6B}"/>
              </a:ext>
            </a:extLst>
          </p:cNvPr>
          <p:cNvSpPr>
            <a:spLocks noGrp="1"/>
          </p:cNvSpPr>
          <p:nvPr>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23" name="TextBox 22">
            <a:extLst>
              <a:ext uri="{FF2B5EF4-FFF2-40B4-BE49-F238E27FC236}">
                <a16:creationId xmlns:a16="http://schemas.microsoft.com/office/drawing/2014/main" id="{E41B04C3-9FB8-9F5A-E03E-1C02757320CB}"/>
              </a:ext>
            </a:extLst>
          </p:cNvPr>
          <p:cNvSpPr txBox="1"/>
          <p:nvPr userDrawn="1"/>
        </p:nvSpPr>
        <p:spPr>
          <a:xfrm>
            <a:off x="3567668" y="6473017"/>
            <a:ext cx="4365842" cy="246221"/>
          </a:xfrm>
          <a:prstGeom prst="rect">
            <a:avLst/>
          </a:prstGeom>
          <a:noFill/>
        </p:spPr>
        <p:txBody>
          <a:bodyPr wrap="square" rtlCol="0">
            <a:spAutoFit/>
          </a:bodyPr>
          <a:lstStyle/>
          <a:p>
            <a:pPr marL="0" algn="ctr" defTabSz="914400" rtl="0" eaLnBrk="1" latinLnBrk="0" hangingPunct="1"/>
            <a:r>
              <a:rPr lang="en-US" sz="1000" i="1" kern="1200" spc="250" baseline="0" dirty="0">
                <a:solidFill>
                  <a:schemeClr val="bg1"/>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Tree>
    <p:extLst>
      <p:ext uri="{BB962C8B-B14F-4D97-AF65-F5344CB8AC3E}">
        <p14:creationId xmlns:p14="http://schemas.microsoft.com/office/powerpoint/2010/main" val="4254218467"/>
      </p:ext>
    </p:extLst>
  </p:cSld>
  <p:clrMapOvr>
    <a:masterClrMapping/>
  </p:clrMapOvr>
  <p:extLst>
    <p:ext uri="{DCECCB84-F9BA-43D5-87BE-67443E8EF086}">
      <p15:sldGuideLst xmlns:p15="http://schemas.microsoft.com/office/powerpoint/2012/main">
        <p15:guide id="1" orient="horz" pos="720">
          <p15:clr>
            <a:srgbClr val="FBAE40"/>
          </p15:clr>
        </p15:guide>
        <p15:guide id="2">
          <p15:clr>
            <a:srgbClr val="FBAE40"/>
          </p15:clr>
        </p15:guide>
        <p15:guide id="3" orient="horz" pos="792">
          <p15:clr>
            <a:srgbClr val="FBAE40"/>
          </p15:clr>
        </p15:guide>
        <p15:guide id="4" orient="horz" pos="384">
          <p15:clr>
            <a:srgbClr val="FBAE40"/>
          </p15:clr>
        </p15:guide>
        <p15:guide id="5" orient="horz" pos="40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3560D65-DA2C-F9DD-234B-55B317404806}"/>
              </a:ext>
            </a:extLst>
          </p:cNvPr>
          <p:cNvGrpSpPr/>
          <p:nvPr userDrawn="1"/>
        </p:nvGrpSpPr>
        <p:grpSpPr>
          <a:xfrm>
            <a:off x="-1417" y="0"/>
            <a:ext cx="12193417" cy="6861427"/>
            <a:chOff x="-1417" y="0"/>
            <a:chExt cx="12193417" cy="6861427"/>
          </a:xfrm>
        </p:grpSpPr>
        <p:grpSp>
          <p:nvGrpSpPr>
            <p:cNvPr id="13" name="Group 12">
              <a:extLst>
                <a:ext uri="{FF2B5EF4-FFF2-40B4-BE49-F238E27FC236}">
                  <a16:creationId xmlns:a16="http://schemas.microsoft.com/office/drawing/2014/main" id="{2DAE3DE2-01CC-D3EC-B026-307353B550AA}"/>
                </a:ext>
              </a:extLst>
            </p:cNvPr>
            <p:cNvGrpSpPr/>
            <p:nvPr userDrawn="1"/>
          </p:nvGrpSpPr>
          <p:grpSpPr>
            <a:xfrm>
              <a:off x="-1417" y="6360891"/>
              <a:ext cx="12193417" cy="500536"/>
              <a:chOff x="-1417" y="6360891"/>
              <a:chExt cx="12193417" cy="500536"/>
            </a:xfrm>
          </p:grpSpPr>
          <p:sp>
            <p:nvSpPr>
              <p:cNvPr id="11" name="Rectangle 10">
                <a:extLst>
                  <a:ext uri="{FF2B5EF4-FFF2-40B4-BE49-F238E27FC236}">
                    <a16:creationId xmlns:a16="http://schemas.microsoft.com/office/drawing/2014/main" id="{E50846D5-040A-BB40-DD0B-C0B3D886ECBB}"/>
                  </a:ext>
                </a:extLst>
              </p:cNvPr>
              <p:cNvSpPr/>
              <p:nvPr userDrawn="1"/>
            </p:nvSpPr>
            <p:spPr>
              <a:xfrm>
                <a:off x="11450411" y="6410325"/>
                <a:ext cx="741589" cy="447675"/>
              </a:xfrm>
              <a:prstGeom prst="rect">
                <a:avLst/>
              </a:pr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Parallelogram 11">
                <a:extLst>
                  <a:ext uri="{FF2B5EF4-FFF2-40B4-BE49-F238E27FC236}">
                    <a16:creationId xmlns:a16="http://schemas.microsoft.com/office/drawing/2014/main" id="{AF921812-85D2-CE66-A800-84FDE65C5B88}"/>
                  </a:ext>
                </a:extLst>
              </p:cNvPr>
              <p:cNvSpPr/>
              <p:nvPr userDrawn="1"/>
            </p:nvSpPr>
            <p:spPr>
              <a:xfrm>
                <a:off x="-1417" y="6360891"/>
                <a:ext cx="11774435" cy="500536"/>
              </a:xfrm>
              <a:custGeom>
                <a:avLst/>
                <a:gdLst>
                  <a:gd name="connsiteX0" fmla="*/ 0 w 11940442"/>
                  <a:gd name="connsiteY0" fmla="*/ 496454 h 496454"/>
                  <a:gd name="connsiteX1" fmla="*/ 157009 w 11940442"/>
                  <a:gd name="connsiteY1" fmla="*/ 0 h 496454"/>
                  <a:gd name="connsiteX2" fmla="*/ 11940442 w 11940442"/>
                  <a:gd name="connsiteY2" fmla="*/ 0 h 496454"/>
                  <a:gd name="connsiteX3" fmla="*/ 11783433 w 11940442"/>
                  <a:gd name="connsiteY3" fmla="*/ 496454 h 496454"/>
                  <a:gd name="connsiteX4" fmla="*/ 0 w 11940442"/>
                  <a:gd name="connsiteY4" fmla="*/ 496454 h 496454"/>
                  <a:gd name="connsiteX0" fmla="*/ 0 w 11940442"/>
                  <a:gd name="connsiteY0" fmla="*/ 496454 h 496454"/>
                  <a:gd name="connsiteX1" fmla="*/ 166534 w 11940442"/>
                  <a:gd name="connsiteY1" fmla="*/ 0 h 496454"/>
                  <a:gd name="connsiteX2" fmla="*/ 11940442 w 11940442"/>
                  <a:gd name="connsiteY2" fmla="*/ 0 h 496454"/>
                  <a:gd name="connsiteX3" fmla="*/ 11783433 w 11940442"/>
                  <a:gd name="connsiteY3" fmla="*/ 496454 h 496454"/>
                  <a:gd name="connsiteX4" fmla="*/ 0 w 11940442"/>
                  <a:gd name="connsiteY4" fmla="*/ 496454 h 496454"/>
                  <a:gd name="connsiteX0" fmla="*/ 0 w 11774435"/>
                  <a:gd name="connsiteY0" fmla="*/ 500536 h 500536"/>
                  <a:gd name="connsiteX1" fmla="*/ 527 w 11774435"/>
                  <a:gd name="connsiteY1" fmla="*/ 0 h 500536"/>
                  <a:gd name="connsiteX2" fmla="*/ 11774435 w 11774435"/>
                  <a:gd name="connsiteY2" fmla="*/ 0 h 500536"/>
                  <a:gd name="connsiteX3" fmla="*/ 11617426 w 11774435"/>
                  <a:gd name="connsiteY3" fmla="*/ 496454 h 500536"/>
                  <a:gd name="connsiteX4" fmla="*/ 0 w 11774435"/>
                  <a:gd name="connsiteY4" fmla="*/ 500536 h 500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4435" h="500536">
                    <a:moveTo>
                      <a:pt x="0" y="500536"/>
                    </a:moveTo>
                    <a:cubicBezTo>
                      <a:pt x="176" y="333691"/>
                      <a:pt x="351" y="166845"/>
                      <a:pt x="527" y="0"/>
                    </a:cubicBezTo>
                    <a:lnTo>
                      <a:pt x="11774435" y="0"/>
                    </a:lnTo>
                    <a:lnTo>
                      <a:pt x="11617426" y="496454"/>
                    </a:lnTo>
                    <a:lnTo>
                      <a:pt x="0" y="500536"/>
                    </a:lnTo>
                    <a:close/>
                  </a:path>
                </a:pathLst>
              </a:custGeom>
              <a:solidFill>
                <a:srgbClr val="0E3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grpSp>
          <p:nvGrpSpPr>
            <p:cNvPr id="4" name="Group 3">
              <a:extLst>
                <a:ext uri="{FF2B5EF4-FFF2-40B4-BE49-F238E27FC236}">
                  <a16:creationId xmlns:a16="http://schemas.microsoft.com/office/drawing/2014/main" id="{7484613C-C3EB-F113-B882-CC3B44A92562}"/>
                </a:ext>
              </a:extLst>
            </p:cNvPr>
            <p:cNvGrpSpPr/>
            <p:nvPr userDrawn="1"/>
          </p:nvGrpSpPr>
          <p:grpSpPr>
            <a:xfrm>
              <a:off x="75200" y="0"/>
              <a:ext cx="12116800" cy="658586"/>
              <a:chOff x="75200" y="0"/>
              <a:chExt cx="12116800" cy="658586"/>
            </a:xfrm>
          </p:grpSpPr>
          <p:sp>
            <p:nvSpPr>
              <p:cNvPr id="17" name="Rectangle 16">
                <a:extLst>
                  <a:ext uri="{FF2B5EF4-FFF2-40B4-BE49-F238E27FC236}">
                    <a16:creationId xmlns:a16="http://schemas.microsoft.com/office/drawing/2014/main" id="{F0BE145F-EC51-8FAF-7907-9A2D8FE3DFAD}"/>
                  </a:ext>
                </a:extLst>
              </p:cNvPr>
              <p:cNvSpPr/>
              <p:nvPr userDrawn="1"/>
            </p:nvSpPr>
            <p:spPr>
              <a:xfrm>
                <a:off x="477837" y="556533"/>
                <a:ext cx="11714163" cy="45719"/>
              </a:xfrm>
              <a:prstGeom prst="rect">
                <a:avLst/>
              </a:prstGeom>
              <a:solidFill>
                <a:srgbClr val="06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51B42EB-5E39-B547-C5C1-1642FCCEB6EC}"/>
                  </a:ext>
                </a:extLst>
              </p:cNvPr>
              <p:cNvGrpSpPr/>
              <p:nvPr userDrawn="1"/>
            </p:nvGrpSpPr>
            <p:grpSpPr>
              <a:xfrm>
                <a:off x="75200" y="0"/>
                <a:ext cx="662307" cy="658586"/>
                <a:chOff x="75200" y="0"/>
                <a:chExt cx="662307" cy="658586"/>
              </a:xfrm>
              <a:solidFill>
                <a:srgbClr val="0954A0"/>
              </a:solidFill>
            </p:grpSpPr>
            <p:sp>
              <p:nvSpPr>
                <p:cNvPr id="15" name="Parallelogram 14">
                  <a:extLst>
                    <a:ext uri="{FF2B5EF4-FFF2-40B4-BE49-F238E27FC236}">
                      <a16:creationId xmlns:a16="http://schemas.microsoft.com/office/drawing/2014/main" id="{5703F4AC-8C93-88F7-3A98-B0AB2E9D5F0F}"/>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73C4F105-889A-47C9-4A9F-DA62C471A3F2}"/>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itle 1"/>
          <p:cNvSpPr>
            <a:spLocks noGrp="1"/>
          </p:cNvSpPr>
          <p:nvPr>
            <p:ph type="title" hasCustomPrompt="1"/>
          </p:nvPr>
        </p:nvSpPr>
        <p:spPr>
          <a:xfrm>
            <a:off x="749808" y="59690"/>
            <a:ext cx="11128723" cy="531370"/>
          </a:xfrm>
          <a:prstGeom prst="rect">
            <a:avLst/>
          </a:prstGeom>
        </p:spPr>
        <p:txBody>
          <a:bodyPr anchor="ctr"/>
          <a:lstStyle>
            <a:lvl1pPr>
              <a:defRPr sz="3000" b="1">
                <a:solidFill>
                  <a:srgbClr val="0E3655"/>
                </a:solidFill>
                <a:latin typeface="Arial" panose="020B0604020202020204" pitchFamily="34" charset="0"/>
                <a:ea typeface="Roboto Black" panose="02000000000000000000" pitchFamily="2" charset="0"/>
                <a:cs typeface="Arial" panose="020B0604020202020204" pitchFamily="34" charset="0"/>
              </a:defRPr>
            </a:lvl1pPr>
          </a:lstStyle>
          <a:p>
            <a:r>
              <a:rPr lang="en-US" dirty="0"/>
              <a:t>CLICK TO EDIT MASTER TITLE STYLE</a:t>
            </a:r>
          </a:p>
        </p:txBody>
      </p:sp>
      <p:sp>
        <p:nvSpPr>
          <p:cNvPr id="7"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rgbClr val="0E3655"/>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5"/>
          <p:cNvSpPr>
            <a:spLocks noGrp="1"/>
          </p:cNvSpPr>
          <p:nvPr>
            <p:ph type="body" sz="quarter" idx="12"/>
          </p:nvPr>
        </p:nvSpPr>
        <p:spPr>
          <a:xfrm>
            <a:off x="477837" y="845383"/>
            <a:ext cx="11400693" cy="5322056"/>
          </a:xfrm>
          <a:prstGeom prst="rect">
            <a:avLst/>
          </a:prstGeom>
        </p:spPr>
        <p:txBody>
          <a:bodyPr/>
          <a:lstStyle>
            <a:lvl1pPr marL="228600" indent="-228600">
              <a:buClr>
                <a:srgbClr val="FBBD1F"/>
              </a:buClr>
              <a:buFont typeface="Wingdings" panose="05000000000000000000" pitchFamily="2" charset="2"/>
              <a:buChar char="§"/>
              <a:defRPr>
                <a:solidFill>
                  <a:srgbClr val="0E3655"/>
                </a:solidFill>
                <a:latin typeface="Arial" panose="020B0604020202020204" pitchFamily="34" charset="0"/>
                <a:ea typeface="Roboto Medium" panose="02000000000000000000" pitchFamily="2" charset="0"/>
                <a:cs typeface="Arial" panose="020B0604020202020204" pitchFamily="34" charset="0"/>
              </a:defRPr>
            </a:lvl1pPr>
            <a:lvl2pPr>
              <a:defRPr>
                <a:solidFill>
                  <a:srgbClr val="0E3655"/>
                </a:solidFill>
                <a:latin typeface="Arial" panose="020B0604020202020204" pitchFamily="34" charset="0"/>
                <a:ea typeface="Roboto Medium" panose="02000000000000000000" pitchFamily="2" charset="0"/>
                <a:cs typeface="Arial" panose="020B0604020202020204" pitchFamily="34" charset="0"/>
              </a:defRPr>
            </a:lvl2pPr>
            <a:lvl3pPr marL="1143000" indent="-228600">
              <a:buFont typeface="Roboto Medium" panose="02000000000000000000" pitchFamily="2" charset="0"/>
              <a:buChar char="‑"/>
              <a:defRPr>
                <a:solidFill>
                  <a:srgbClr val="0E3655"/>
                </a:solidFill>
                <a:latin typeface="Arial" panose="020B0604020202020204" pitchFamily="34" charset="0"/>
                <a:ea typeface="Roboto Medium" panose="02000000000000000000" pitchFamily="2" charset="0"/>
                <a:cs typeface="Arial" panose="020B0604020202020204" pitchFamily="34" charset="0"/>
              </a:defRPr>
            </a:lvl3pPr>
            <a:lvl4pPr marL="1600200" indent="-228600">
              <a:buSzPct val="80000"/>
              <a:buFont typeface="Roboto Medium" panose="02000000000000000000" pitchFamily="2" charset="0"/>
              <a:buChar char="º"/>
              <a:defRPr>
                <a:solidFill>
                  <a:srgbClr val="0E3655"/>
                </a:solidFill>
                <a:latin typeface="Arial" panose="020B0604020202020204" pitchFamily="34" charset="0"/>
                <a:ea typeface="Roboto Medium" panose="02000000000000000000" pitchFamily="2" charset="0"/>
                <a:cs typeface="Arial" panose="020B0604020202020204" pitchFamily="34" charset="0"/>
              </a:defRPr>
            </a:lvl4pPr>
            <a:lvl5pPr>
              <a:defRPr>
                <a:solidFill>
                  <a:srgbClr val="0E3655"/>
                </a:solidFill>
                <a:latin typeface="Arial" panose="020B0604020202020204" pitchFamily="34" charset="0"/>
                <a:ea typeface="Roboto Medium"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2">
            <a:extLst>
              <a:ext uri="{FF2B5EF4-FFF2-40B4-BE49-F238E27FC236}">
                <a16:creationId xmlns:a16="http://schemas.microsoft.com/office/drawing/2014/main" id="{5100A309-57B7-AD4A-67E3-E2F2890B4780}"/>
              </a:ext>
            </a:extLst>
          </p:cNvPr>
          <p:cNvSpPr>
            <a:spLocks noGrp="1"/>
          </p:cNvSpPr>
          <p:nvPr>
            <p:ph type="body" sz="quarter" idx="11" hasCustomPrompt="1"/>
          </p:nvPr>
        </p:nvSpPr>
        <p:spPr>
          <a:xfrm>
            <a:off x="9132173" y="6421430"/>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19" name="Picture 18">
            <a:extLst>
              <a:ext uri="{FF2B5EF4-FFF2-40B4-BE49-F238E27FC236}">
                <a16:creationId xmlns:a16="http://schemas.microsoft.com/office/drawing/2014/main" id="{F0BA0D4F-8548-A14A-E8E7-621420BC82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21" name="Slide Number Placeholder 5">
            <a:extLst>
              <a:ext uri="{FF2B5EF4-FFF2-40B4-BE49-F238E27FC236}">
                <a16:creationId xmlns:a16="http://schemas.microsoft.com/office/drawing/2014/main" id="{FE95F0C0-C43F-6500-F794-7185767D7B6B}"/>
              </a:ext>
            </a:extLst>
          </p:cNvPr>
          <p:cNvSpPr>
            <a:spLocks noGrp="1"/>
          </p:cNvSpPr>
          <p:nvPr>
            <p:ph type="sldNum" sz="quarter" idx="4"/>
          </p:nvPr>
        </p:nvSpPr>
        <p:spPr>
          <a:xfrm>
            <a:off x="11700976" y="6421430"/>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23" name="TextBox 22">
            <a:extLst>
              <a:ext uri="{FF2B5EF4-FFF2-40B4-BE49-F238E27FC236}">
                <a16:creationId xmlns:a16="http://schemas.microsoft.com/office/drawing/2014/main" id="{E41B04C3-9FB8-9F5A-E03E-1C02757320CB}"/>
              </a:ext>
            </a:extLst>
          </p:cNvPr>
          <p:cNvSpPr txBox="1"/>
          <p:nvPr userDrawn="1"/>
        </p:nvSpPr>
        <p:spPr>
          <a:xfrm>
            <a:off x="3567668" y="6473017"/>
            <a:ext cx="4365842" cy="246221"/>
          </a:xfrm>
          <a:prstGeom prst="rect">
            <a:avLst/>
          </a:prstGeom>
          <a:noFill/>
        </p:spPr>
        <p:txBody>
          <a:bodyPr wrap="square" rtlCol="0">
            <a:spAutoFit/>
          </a:bodyPr>
          <a:lstStyle/>
          <a:p>
            <a:pPr marL="0" algn="ctr" defTabSz="914400" rtl="0" eaLnBrk="1" latinLnBrk="0" hangingPunct="1"/>
            <a:r>
              <a:rPr lang="en-US" sz="1000" i="1" kern="1200" spc="250" baseline="0" dirty="0">
                <a:solidFill>
                  <a:schemeClr val="bg1"/>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Tree>
    <p:extLst>
      <p:ext uri="{BB962C8B-B14F-4D97-AF65-F5344CB8AC3E}">
        <p14:creationId xmlns:p14="http://schemas.microsoft.com/office/powerpoint/2010/main" val="1009767743"/>
      </p:ext>
    </p:extLst>
  </p:cSld>
  <p:clrMapOvr>
    <a:masterClrMapping/>
  </p:clrMapOvr>
  <p:extLst>
    <p:ext uri="{DCECCB84-F9BA-43D5-87BE-67443E8EF086}">
      <p15:sldGuideLst xmlns:p15="http://schemas.microsoft.com/office/powerpoint/2012/main">
        <p15:guide id="1" orient="horz" pos="720">
          <p15:clr>
            <a:srgbClr val="FBAE40"/>
          </p15:clr>
        </p15:guide>
        <p15:guide id="2">
          <p15:clr>
            <a:srgbClr val="FBAE40"/>
          </p15:clr>
        </p15:guide>
        <p15:guide id="3" orient="horz" pos="792">
          <p15:clr>
            <a:srgbClr val="FBAE40"/>
          </p15:clr>
        </p15:guide>
        <p15:guide id="4" orient="horz" pos="384">
          <p15:clr>
            <a:srgbClr val="FBAE40"/>
          </p15:clr>
        </p15:guide>
        <p15:guide id="5" orient="horz" pos="400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6/13/2024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9368" y="1709058"/>
            <a:ext cx="9619581"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44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Dual Seal">
    <p:bg>
      <p:bgPr>
        <a:solidFill>
          <a:srgbClr val="FFFFF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7A70DE9-5199-8855-2865-49FB7747FBDF}"/>
              </a:ext>
            </a:extLst>
          </p:cNvPr>
          <p:cNvGrpSpPr/>
          <p:nvPr userDrawn="1"/>
        </p:nvGrpSpPr>
        <p:grpSpPr>
          <a:xfrm>
            <a:off x="-9028" y="0"/>
            <a:ext cx="12199504" cy="6858000"/>
            <a:chOff x="-9028" y="0"/>
            <a:chExt cx="12199504" cy="6858000"/>
          </a:xfrm>
        </p:grpSpPr>
        <p:grpSp>
          <p:nvGrpSpPr>
            <p:cNvPr id="37" name="Group 36">
              <a:extLst>
                <a:ext uri="{FF2B5EF4-FFF2-40B4-BE49-F238E27FC236}">
                  <a16:creationId xmlns:a16="http://schemas.microsoft.com/office/drawing/2014/main" id="{9819FD31-F63E-2D5A-C399-EE24C59FC23B}"/>
                </a:ext>
              </a:extLst>
            </p:cNvPr>
            <p:cNvGrpSpPr/>
            <p:nvPr userDrawn="1"/>
          </p:nvGrpSpPr>
          <p:grpSpPr>
            <a:xfrm>
              <a:off x="-9028" y="0"/>
              <a:ext cx="12059740" cy="6856895"/>
              <a:chOff x="-9028" y="0"/>
              <a:chExt cx="12059740" cy="6856895"/>
            </a:xfrm>
          </p:grpSpPr>
          <p:grpSp>
            <p:nvGrpSpPr>
              <p:cNvPr id="36" name="Group 35">
                <a:extLst>
                  <a:ext uri="{FF2B5EF4-FFF2-40B4-BE49-F238E27FC236}">
                    <a16:creationId xmlns:a16="http://schemas.microsoft.com/office/drawing/2014/main" id="{EFB84ABC-D060-BD98-B107-2CD02967DD55}"/>
                  </a:ext>
                </a:extLst>
              </p:cNvPr>
              <p:cNvGrpSpPr/>
              <p:nvPr userDrawn="1"/>
            </p:nvGrpSpPr>
            <p:grpSpPr>
              <a:xfrm>
                <a:off x="-9028" y="0"/>
                <a:ext cx="12059740" cy="6856895"/>
                <a:chOff x="-9028" y="0"/>
                <a:chExt cx="12059740" cy="6856895"/>
              </a:xfrm>
            </p:grpSpPr>
            <p:grpSp>
              <p:nvGrpSpPr>
                <p:cNvPr id="29" name="Group 28">
                  <a:extLst>
                    <a:ext uri="{FF2B5EF4-FFF2-40B4-BE49-F238E27FC236}">
                      <a16:creationId xmlns:a16="http://schemas.microsoft.com/office/drawing/2014/main" id="{BBCF598A-0687-7E21-8384-B24CF354C1C5}"/>
                    </a:ext>
                  </a:extLst>
                </p:cNvPr>
                <p:cNvGrpSpPr/>
                <p:nvPr userDrawn="1"/>
              </p:nvGrpSpPr>
              <p:grpSpPr>
                <a:xfrm>
                  <a:off x="-9028" y="442686"/>
                  <a:ext cx="12059740" cy="6414209"/>
                  <a:chOff x="-9028" y="442686"/>
                  <a:chExt cx="12059740" cy="6414209"/>
                </a:xfrm>
              </p:grpSpPr>
              <p:sp>
                <p:nvSpPr>
                  <p:cNvPr id="31" name="Parallelogram 30">
                    <a:extLst>
                      <a:ext uri="{FF2B5EF4-FFF2-40B4-BE49-F238E27FC236}">
                        <a16:creationId xmlns:a16="http://schemas.microsoft.com/office/drawing/2014/main" id="{105BB0D9-A0FE-F230-B401-C4B5450580AD}"/>
                      </a:ext>
                    </a:extLst>
                  </p:cNvPr>
                  <p:cNvSpPr/>
                  <p:nvPr userDrawn="1"/>
                </p:nvSpPr>
                <p:spPr>
                  <a:xfrm>
                    <a:off x="-9028" y="553148"/>
                    <a:ext cx="8709647" cy="6303747"/>
                  </a:xfrm>
                  <a:custGeom>
                    <a:avLst/>
                    <a:gdLst>
                      <a:gd name="connsiteX0" fmla="*/ 0 w 11111314"/>
                      <a:gd name="connsiteY0" fmla="*/ 6302386 h 6302386"/>
                      <a:gd name="connsiteX1" fmla="*/ 2069010 w 11111314"/>
                      <a:gd name="connsiteY1" fmla="*/ 0 h 6302386"/>
                      <a:gd name="connsiteX2" fmla="*/ 11111314 w 11111314"/>
                      <a:gd name="connsiteY2" fmla="*/ 0 h 6302386"/>
                      <a:gd name="connsiteX3" fmla="*/ 9042304 w 11111314"/>
                      <a:gd name="connsiteY3" fmla="*/ 6302386 h 6302386"/>
                      <a:gd name="connsiteX4" fmla="*/ 0 w 11111314"/>
                      <a:gd name="connsiteY4" fmla="*/ 6302386 h 6302386"/>
                      <a:gd name="connsiteX0" fmla="*/ 0 w 11111314"/>
                      <a:gd name="connsiteY0" fmla="*/ 6302386 h 6302386"/>
                      <a:gd name="connsiteX1" fmla="*/ 2414631 w 11111314"/>
                      <a:gd name="connsiteY1" fmla="*/ 0 h 6302386"/>
                      <a:gd name="connsiteX2" fmla="*/ 11111314 w 11111314"/>
                      <a:gd name="connsiteY2" fmla="*/ 0 h 6302386"/>
                      <a:gd name="connsiteX3" fmla="*/ 9042304 w 11111314"/>
                      <a:gd name="connsiteY3" fmla="*/ 6302386 h 6302386"/>
                      <a:gd name="connsiteX4" fmla="*/ 0 w 11111314"/>
                      <a:gd name="connsiteY4" fmla="*/ 6302386 h 6302386"/>
                      <a:gd name="connsiteX0" fmla="*/ 0 w 8702849"/>
                      <a:gd name="connsiteY0" fmla="*/ 6303747 h 6303747"/>
                      <a:gd name="connsiteX1" fmla="*/ 6166 w 8702849"/>
                      <a:gd name="connsiteY1" fmla="*/ 0 h 6303747"/>
                      <a:gd name="connsiteX2" fmla="*/ 8702849 w 8702849"/>
                      <a:gd name="connsiteY2" fmla="*/ 0 h 6303747"/>
                      <a:gd name="connsiteX3" fmla="*/ 6633839 w 8702849"/>
                      <a:gd name="connsiteY3" fmla="*/ 6302386 h 6303747"/>
                      <a:gd name="connsiteX4" fmla="*/ 0 w 8702849"/>
                      <a:gd name="connsiteY4" fmla="*/ 6303747 h 6303747"/>
                      <a:gd name="connsiteX0" fmla="*/ 6798 w 8709647"/>
                      <a:gd name="connsiteY0" fmla="*/ 6303747 h 6303747"/>
                      <a:gd name="connsiteX1" fmla="*/ 264 w 8709647"/>
                      <a:gd name="connsiteY1" fmla="*/ 3175 h 6303747"/>
                      <a:gd name="connsiteX2" fmla="*/ 8709647 w 8709647"/>
                      <a:gd name="connsiteY2" fmla="*/ 0 h 6303747"/>
                      <a:gd name="connsiteX3" fmla="*/ 6640637 w 8709647"/>
                      <a:gd name="connsiteY3" fmla="*/ 6302386 h 6303747"/>
                      <a:gd name="connsiteX4" fmla="*/ 6798 w 8709647"/>
                      <a:gd name="connsiteY4" fmla="*/ 6303747 h 6303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9647" h="6303747">
                        <a:moveTo>
                          <a:pt x="6798" y="6303747"/>
                        </a:moveTo>
                        <a:cubicBezTo>
                          <a:pt x="8853" y="4202498"/>
                          <a:pt x="-1791" y="2104424"/>
                          <a:pt x="264" y="3175"/>
                        </a:cubicBezTo>
                        <a:lnTo>
                          <a:pt x="8709647" y="0"/>
                        </a:lnTo>
                        <a:lnTo>
                          <a:pt x="6640637" y="6302386"/>
                        </a:lnTo>
                        <a:lnTo>
                          <a:pt x="6798" y="6303747"/>
                        </a:lnTo>
                        <a:close/>
                      </a:path>
                    </a:pathLst>
                  </a:custGeom>
                  <a:gradFill>
                    <a:gsLst>
                      <a:gs pos="100000">
                        <a:srgbClr val="0B3555"/>
                      </a:gs>
                      <a:gs pos="0">
                        <a:srgbClr val="02213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a:extLst>
                      <a:ext uri="{FF2B5EF4-FFF2-40B4-BE49-F238E27FC236}">
                        <a16:creationId xmlns:a16="http://schemas.microsoft.com/office/drawing/2014/main" id="{2546E2C0-C601-8CB0-82C1-06AC01E30930}"/>
                      </a:ext>
                    </a:extLst>
                  </p:cNvPr>
                  <p:cNvSpPr/>
                  <p:nvPr userDrawn="1"/>
                </p:nvSpPr>
                <p:spPr>
                  <a:xfrm rot="10800000">
                    <a:off x="6532281" y="442686"/>
                    <a:ext cx="5518431" cy="6166326"/>
                  </a:xfrm>
                  <a:prstGeom prst="parallelogram">
                    <a:avLst>
                      <a:gd name="adj" fmla="val 36193"/>
                    </a:avLst>
                  </a:pr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993AC15-4232-28E9-E3FB-6DF517001011}"/>
                    </a:ext>
                  </a:extLst>
                </p:cNvPr>
                <p:cNvGrpSpPr/>
                <p:nvPr userDrawn="1"/>
              </p:nvGrpSpPr>
              <p:grpSpPr>
                <a:xfrm>
                  <a:off x="75200" y="0"/>
                  <a:ext cx="662307" cy="658586"/>
                  <a:chOff x="75200" y="0"/>
                  <a:chExt cx="662307" cy="658586"/>
                </a:xfrm>
                <a:solidFill>
                  <a:srgbClr val="0954A0"/>
                </a:solidFill>
              </p:grpSpPr>
              <p:sp>
                <p:nvSpPr>
                  <p:cNvPr id="34" name="Parallelogram 33">
                    <a:extLst>
                      <a:ext uri="{FF2B5EF4-FFF2-40B4-BE49-F238E27FC236}">
                        <a16:creationId xmlns:a16="http://schemas.microsoft.com/office/drawing/2014/main" id="{873AACF2-BAEC-9F52-25DC-85CD4E26DD19}"/>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C01D66BA-9E8D-5172-0824-BAB3511D18A6}"/>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Picture 20">
                <a:extLst>
                  <a:ext uri="{FF2B5EF4-FFF2-40B4-BE49-F238E27FC236}">
                    <a16:creationId xmlns:a16="http://schemas.microsoft.com/office/drawing/2014/main" id="{DF22B744-8E88-29F3-FA72-A5D98BA23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17" y="6038849"/>
                <a:ext cx="3862707" cy="589227"/>
              </a:xfrm>
              <a:prstGeom prst="rect">
                <a:avLst/>
              </a:prstGeom>
            </p:spPr>
          </p:pic>
          <p:sp>
            <p:nvSpPr>
              <p:cNvPr id="27" name="Graphic 6">
                <a:extLst>
                  <a:ext uri="{FF2B5EF4-FFF2-40B4-BE49-F238E27FC236}">
                    <a16:creationId xmlns:a16="http://schemas.microsoft.com/office/drawing/2014/main" id="{DA41DB65-3035-7BCF-1E33-D3FF375F0B42}"/>
                  </a:ext>
                </a:extLst>
              </p:cNvPr>
              <p:cNvSpPr/>
              <p:nvPr userDrawn="1"/>
            </p:nvSpPr>
            <p:spPr>
              <a:xfrm>
                <a:off x="11325363" y="6089197"/>
                <a:ext cx="630455" cy="561974"/>
              </a:xfrm>
              <a:custGeom>
                <a:avLst/>
                <a:gdLst>
                  <a:gd name="connsiteX0" fmla="*/ 201835 w 476154"/>
                  <a:gd name="connsiteY0" fmla="*/ 331946 h 424434"/>
                  <a:gd name="connsiteX1" fmla="*/ 184499 w 476154"/>
                  <a:gd name="connsiteY1" fmla="*/ 385477 h 424434"/>
                  <a:gd name="connsiteX2" fmla="*/ 129064 w 476154"/>
                  <a:gd name="connsiteY2" fmla="*/ 345186 h 424434"/>
                  <a:gd name="connsiteX3" fmla="*/ 174593 w 476154"/>
                  <a:gd name="connsiteY3" fmla="*/ 312134 h 424434"/>
                  <a:gd name="connsiteX4" fmla="*/ 201835 w 476154"/>
                  <a:gd name="connsiteY4" fmla="*/ 331946 h 424434"/>
                  <a:gd name="connsiteX5" fmla="*/ 215646 w 476154"/>
                  <a:gd name="connsiteY5" fmla="*/ 289274 h 424434"/>
                  <a:gd name="connsiteX6" fmla="*/ 48768 w 476154"/>
                  <a:gd name="connsiteY6" fmla="*/ 168021 h 424434"/>
                  <a:gd name="connsiteX7" fmla="*/ 87725 w 476154"/>
                  <a:gd name="connsiteY7" fmla="*/ 249079 h 424434"/>
                  <a:gd name="connsiteX8" fmla="*/ 143066 w 476154"/>
                  <a:gd name="connsiteY8" fmla="*/ 289274 h 424434"/>
                  <a:gd name="connsiteX9" fmla="*/ 215646 w 476154"/>
                  <a:gd name="connsiteY9" fmla="*/ 289274 h 424434"/>
                  <a:gd name="connsiteX10" fmla="*/ 233077 w 476154"/>
                  <a:gd name="connsiteY10" fmla="*/ 235839 h 424434"/>
                  <a:gd name="connsiteX11" fmla="*/ 0 w 476154"/>
                  <a:gd name="connsiteY11" fmla="*/ 66485 h 424434"/>
                  <a:gd name="connsiteX12" fmla="*/ 38957 w 476154"/>
                  <a:gd name="connsiteY12" fmla="*/ 147542 h 424434"/>
                  <a:gd name="connsiteX13" fmla="*/ 219170 w 476154"/>
                  <a:gd name="connsiteY13" fmla="*/ 278511 h 424434"/>
                  <a:gd name="connsiteX14" fmla="*/ 233077 w 476154"/>
                  <a:gd name="connsiteY14" fmla="*/ 235839 h 424434"/>
                  <a:gd name="connsiteX15" fmla="*/ 33052 w 476154"/>
                  <a:gd name="connsiteY15" fmla="*/ 0 h 424434"/>
                  <a:gd name="connsiteX16" fmla="*/ 5525 w 476154"/>
                  <a:gd name="connsiteY16" fmla="*/ 57150 h 424434"/>
                  <a:gd name="connsiteX17" fmla="*/ 90011 w 476154"/>
                  <a:gd name="connsiteY17" fmla="*/ 118491 h 424434"/>
                  <a:gd name="connsiteX18" fmla="*/ 33052 w 476154"/>
                  <a:gd name="connsiteY18" fmla="*/ 0 h 424434"/>
                  <a:gd name="connsiteX19" fmla="*/ 192596 w 476154"/>
                  <a:gd name="connsiteY19" fmla="*/ 391382 h 424434"/>
                  <a:gd name="connsiteX20" fmla="*/ 238125 w 476154"/>
                  <a:gd name="connsiteY20" fmla="*/ 424434 h 424434"/>
                  <a:gd name="connsiteX21" fmla="*/ 283655 w 476154"/>
                  <a:gd name="connsiteY21" fmla="*/ 391382 h 424434"/>
                  <a:gd name="connsiteX22" fmla="*/ 238125 w 476154"/>
                  <a:gd name="connsiteY22" fmla="*/ 358331 h 424434"/>
                  <a:gd name="connsiteX23" fmla="*/ 192596 w 476154"/>
                  <a:gd name="connsiteY23" fmla="*/ 391382 h 424434"/>
                  <a:gd name="connsiteX24" fmla="*/ 210598 w 476154"/>
                  <a:gd name="connsiteY24" fmla="*/ 320135 h 424434"/>
                  <a:gd name="connsiteX25" fmla="*/ 238030 w 476154"/>
                  <a:gd name="connsiteY25" fmla="*/ 347567 h 424434"/>
                  <a:gd name="connsiteX26" fmla="*/ 265462 w 476154"/>
                  <a:gd name="connsiteY26" fmla="*/ 320135 h 424434"/>
                  <a:gd name="connsiteX27" fmla="*/ 238030 w 476154"/>
                  <a:gd name="connsiteY27" fmla="*/ 292703 h 424434"/>
                  <a:gd name="connsiteX28" fmla="*/ 210598 w 476154"/>
                  <a:gd name="connsiteY28" fmla="*/ 320135 h 424434"/>
                  <a:gd name="connsiteX29" fmla="*/ 274320 w 476154"/>
                  <a:gd name="connsiteY29" fmla="*/ 331946 h 424434"/>
                  <a:gd name="connsiteX30" fmla="*/ 291656 w 476154"/>
                  <a:gd name="connsiteY30" fmla="*/ 385477 h 424434"/>
                  <a:gd name="connsiteX31" fmla="*/ 347091 w 476154"/>
                  <a:gd name="connsiteY31" fmla="*/ 345186 h 424434"/>
                  <a:gd name="connsiteX32" fmla="*/ 301562 w 476154"/>
                  <a:gd name="connsiteY32" fmla="*/ 312134 h 424434"/>
                  <a:gd name="connsiteX33" fmla="*/ 274320 w 476154"/>
                  <a:gd name="connsiteY33" fmla="*/ 331946 h 424434"/>
                  <a:gd name="connsiteX34" fmla="*/ 333089 w 476154"/>
                  <a:gd name="connsiteY34" fmla="*/ 289274 h 424434"/>
                  <a:gd name="connsiteX35" fmla="*/ 388430 w 476154"/>
                  <a:gd name="connsiteY35" fmla="*/ 249079 h 424434"/>
                  <a:gd name="connsiteX36" fmla="*/ 427387 w 476154"/>
                  <a:gd name="connsiteY36" fmla="*/ 168021 h 424434"/>
                  <a:gd name="connsiteX37" fmla="*/ 260604 w 476154"/>
                  <a:gd name="connsiteY37" fmla="*/ 289179 h 424434"/>
                  <a:gd name="connsiteX38" fmla="*/ 333185 w 476154"/>
                  <a:gd name="connsiteY38" fmla="*/ 289179 h 424434"/>
                  <a:gd name="connsiteX39" fmla="*/ 243078 w 476154"/>
                  <a:gd name="connsiteY39" fmla="*/ 235839 h 424434"/>
                  <a:gd name="connsiteX40" fmla="*/ 256985 w 476154"/>
                  <a:gd name="connsiteY40" fmla="*/ 278511 h 424434"/>
                  <a:gd name="connsiteX41" fmla="*/ 437198 w 476154"/>
                  <a:gd name="connsiteY41" fmla="*/ 147542 h 424434"/>
                  <a:gd name="connsiteX42" fmla="*/ 476155 w 476154"/>
                  <a:gd name="connsiteY42" fmla="*/ 66485 h 424434"/>
                  <a:gd name="connsiteX43" fmla="*/ 243173 w 476154"/>
                  <a:gd name="connsiteY43" fmla="*/ 235839 h 424434"/>
                  <a:gd name="connsiteX44" fmla="*/ 443198 w 476154"/>
                  <a:gd name="connsiteY44" fmla="*/ 0 h 424434"/>
                  <a:gd name="connsiteX45" fmla="*/ 386239 w 476154"/>
                  <a:gd name="connsiteY45" fmla="*/ 118491 h 424434"/>
                  <a:gd name="connsiteX46" fmla="*/ 470725 w 476154"/>
                  <a:gd name="connsiteY46" fmla="*/ 57150 h 424434"/>
                  <a:gd name="connsiteX47" fmla="*/ 443294 w 476154"/>
                  <a:gd name="connsiteY47" fmla="*/ 0 h 424434"/>
                  <a:gd name="connsiteX48" fmla="*/ 341948 w 476154"/>
                  <a:gd name="connsiteY48" fmla="*/ 370237 h 424434"/>
                  <a:gd name="connsiteX49" fmla="*/ 339947 w 476154"/>
                  <a:gd name="connsiteY49" fmla="*/ 373094 h 424434"/>
                  <a:gd name="connsiteX50" fmla="*/ 341948 w 476154"/>
                  <a:gd name="connsiteY50" fmla="*/ 377381 h 424434"/>
                  <a:gd name="connsiteX51" fmla="*/ 339852 w 476154"/>
                  <a:gd name="connsiteY51" fmla="*/ 377381 h 424434"/>
                  <a:gd name="connsiteX52" fmla="*/ 337947 w 476154"/>
                  <a:gd name="connsiteY52" fmla="*/ 373285 h 424434"/>
                  <a:gd name="connsiteX53" fmla="*/ 336614 w 476154"/>
                  <a:gd name="connsiteY53" fmla="*/ 373285 h 424434"/>
                  <a:gd name="connsiteX54" fmla="*/ 336614 w 476154"/>
                  <a:gd name="connsiteY54" fmla="*/ 377381 h 424434"/>
                  <a:gd name="connsiteX55" fmla="*/ 334709 w 476154"/>
                  <a:gd name="connsiteY55" fmla="*/ 377381 h 424434"/>
                  <a:gd name="connsiteX56" fmla="*/ 334709 w 476154"/>
                  <a:gd name="connsiteY56" fmla="*/ 367189 h 424434"/>
                  <a:gd name="connsiteX57" fmla="*/ 338995 w 476154"/>
                  <a:gd name="connsiteY57" fmla="*/ 367189 h 424434"/>
                  <a:gd name="connsiteX58" fmla="*/ 342043 w 476154"/>
                  <a:gd name="connsiteY58" fmla="*/ 370237 h 424434"/>
                  <a:gd name="connsiteX59" fmla="*/ 338995 w 476154"/>
                  <a:gd name="connsiteY59" fmla="*/ 371380 h 424434"/>
                  <a:gd name="connsiteX60" fmla="*/ 340138 w 476154"/>
                  <a:gd name="connsiteY60" fmla="*/ 370237 h 424434"/>
                  <a:gd name="connsiteX61" fmla="*/ 338995 w 476154"/>
                  <a:gd name="connsiteY61" fmla="*/ 369094 h 424434"/>
                  <a:gd name="connsiteX62" fmla="*/ 336614 w 476154"/>
                  <a:gd name="connsiteY62" fmla="*/ 369094 h 424434"/>
                  <a:gd name="connsiteX63" fmla="*/ 336614 w 476154"/>
                  <a:gd name="connsiteY63" fmla="*/ 371285 h 424434"/>
                  <a:gd name="connsiteX64" fmla="*/ 338995 w 476154"/>
                  <a:gd name="connsiteY64" fmla="*/ 371285 h 424434"/>
                  <a:gd name="connsiteX65" fmla="*/ 338328 w 476154"/>
                  <a:gd name="connsiteY65" fmla="*/ 363284 h 424434"/>
                  <a:gd name="connsiteX66" fmla="*/ 347282 w 476154"/>
                  <a:gd name="connsiteY66" fmla="*/ 372237 h 424434"/>
                  <a:gd name="connsiteX67" fmla="*/ 338328 w 476154"/>
                  <a:gd name="connsiteY67" fmla="*/ 381095 h 424434"/>
                  <a:gd name="connsiteX68" fmla="*/ 329470 w 476154"/>
                  <a:gd name="connsiteY68" fmla="*/ 372237 h 424434"/>
                  <a:gd name="connsiteX69" fmla="*/ 338328 w 476154"/>
                  <a:gd name="connsiteY69" fmla="*/ 363284 h 424434"/>
                  <a:gd name="connsiteX70" fmla="*/ 338328 w 476154"/>
                  <a:gd name="connsiteY70" fmla="*/ 379190 h 424434"/>
                  <a:gd name="connsiteX71" fmla="*/ 345281 w 476154"/>
                  <a:gd name="connsiteY71" fmla="*/ 372237 h 424434"/>
                  <a:gd name="connsiteX72" fmla="*/ 338328 w 476154"/>
                  <a:gd name="connsiteY72" fmla="*/ 365189 h 424434"/>
                  <a:gd name="connsiteX73" fmla="*/ 331375 w 476154"/>
                  <a:gd name="connsiteY73" fmla="*/ 372237 h 424434"/>
                  <a:gd name="connsiteX74" fmla="*/ 338328 w 476154"/>
                  <a:gd name="connsiteY74" fmla="*/ 379190 h 4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76154" h="424434">
                    <a:moveTo>
                      <a:pt x="201835" y="331946"/>
                    </a:moveTo>
                    <a:lnTo>
                      <a:pt x="184499" y="385477"/>
                    </a:lnTo>
                    <a:lnTo>
                      <a:pt x="129064" y="345186"/>
                    </a:lnTo>
                    <a:lnTo>
                      <a:pt x="174593" y="312134"/>
                    </a:lnTo>
                    <a:lnTo>
                      <a:pt x="201835" y="331946"/>
                    </a:lnTo>
                    <a:close/>
                    <a:moveTo>
                      <a:pt x="215646" y="289274"/>
                    </a:moveTo>
                    <a:lnTo>
                      <a:pt x="48768" y="168021"/>
                    </a:lnTo>
                    <a:lnTo>
                      <a:pt x="87725" y="249079"/>
                    </a:lnTo>
                    <a:lnTo>
                      <a:pt x="143066" y="289274"/>
                    </a:lnTo>
                    <a:lnTo>
                      <a:pt x="215646" y="289274"/>
                    </a:lnTo>
                    <a:close/>
                    <a:moveTo>
                      <a:pt x="233077" y="235839"/>
                    </a:moveTo>
                    <a:lnTo>
                      <a:pt x="0" y="66485"/>
                    </a:lnTo>
                    <a:lnTo>
                      <a:pt x="38957" y="147542"/>
                    </a:lnTo>
                    <a:lnTo>
                      <a:pt x="219170" y="278511"/>
                    </a:lnTo>
                    <a:lnTo>
                      <a:pt x="233077" y="235839"/>
                    </a:lnTo>
                    <a:close/>
                    <a:moveTo>
                      <a:pt x="33052" y="0"/>
                    </a:moveTo>
                    <a:lnTo>
                      <a:pt x="5525" y="57150"/>
                    </a:lnTo>
                    <a:lnTo>
                      <a:pt x="90011" y="118491"/>
                    </a:lnTo>
                    <a:lnTo>
                      <a:pt x="33052" y="0"/>
                    </a:lnTo>
                    <a:close/>
                    <a:moveTo>
                      <a:pt x="192596" y="391382"/>
                    </a:moveTo>
                    <a:lnTo>
                      <a:pt x="238125" y="424434"/>
                    </a:lnTo>
                    <a:lnTo>
                      <a:pt x="283655" y="391382"/>
                    </a:lnTo>
                    <a:lnTo>
                      <a:pt x="238125" y="358331"/>
                    </a:lnTo>
                    <a:lnTo>
                      <a:pt x="192596" y="391382"/>
                    </a:lnTo>
                    <a:close/>
                    <a:moveTo>
                      <a:pt x="210598" y="320135"/>
                    </a:moveTo>
                    <a:cubicBezTo>
                      <a:pt x="210598" y="335280"/>
                      <a:pt x="222885" y="347567"/>
                      <a:pt x="238030" y="347567"/>
                    </a:cubicBezTo>
                    <a:cubicBezTo>
                      <a:pt x="253175" y="347567"/>
                      <a:pt x="265462" y="335280"/>
                      <a:pt x="265462" y="320135"/>
                    </a:cubicBezTo>
                    <a:cubicBezTo>
                      <a:pt x="265462" y="304991"/>
                      <a:pt x="253175" y="292703"/>
                      <a:pt x="238030" y="292703"/>
                    </a:cubicBezTo>
                    <a:cubicBezTo>
                      <a:pt x="222885" y="292703"/>
                      <a:pt x="210598" y="304991"/>
                      <a:pt x="210598" y="320135"/>
                    </a:cubicBezTo>
                    <a:moveTo>
                      <a:pt x="274320" y="331946"/>
                    </a:moveTo>
                    <a:lnTo>
                      <a:pt x="291656" y="385477"/>
                    </a:lnTo>
                    <a:lnTo>
                      <a:pt x="347091" y="345186"/>
                    </a:lnTo>
                    <a:lnTo>
                      <a:pt x="301562" y="312134"/>
                    </a:lnTo>
                    <a:lnTo>
                      <a:pt x="274320" y="331946"/>
                    </a:lnTo>
                    <a:close/>
                    <a:moveTo>
                      <a:pt x="333089" y="289274"/>
                    </a:moveTo>
                    <a:lnTo>
                      <a:pt x="388430" y="249079"/>
                    </a:lnTo>
                    <a:lnTo>
                      <a:pt x="427387" y="168021"/>
                    </a:lnTo>
                    <a:lnTo>
                      <a:pt x="260604" y="289179"/>
                    </a:lnTo>
                    <a:lnTo>
                      <a:pt x="333185" y="289179"/>
                    </a:lnTo>
                    <a:close/>
                    <a:moveTo>
                      <a:pt x="243078" y="235839"/>
                    </a:moveTo>
                    <a:lnTo>
                      <a:pt x="256985" y="278511"/>
                    </a:lnTo>
                    <a:lnTo>
                      <a:pt x="437198" y="147542"/>
                    </a:lnTo>
                    <a:lnTo>
                      <a:pt x="476155" y="66485"/>
                    </a:lnTo>
                    <a:lnTo>
                      <a:pt x="243173" y="235839"/>
                    </a:lnTo>
                    <a:close/>
                    <a:moveTo>
                      <a:pt x="443198" y="0"/>
                    </a:moveTo>
                    <a:lnTo>
                      <a:pt x="386239" y="118491"/>
                    </a:lnTo>
                    <a:lnTo>
                      <a:pt x="470725" y="57150"/>
                    </a:lnTo>
                    <a:lnTo>
                      <a:pt x="443294" y="0"/>
                    </a:lnTo>
                    <a:close/>
                    <a:moveTo>
                      <a:pt x="341948" y="370237"/>
                    </a:moveTo>
                    <a:cubicBezTo>
                      <a:pt x="341948" y="371570"/>
                      <a:pt x="341090" y="372618"/>
                      <a:pt x="339947" y="373094"/>
                    </a:cubicBezTo>
                    <a:lnTo>
                      <a:pt x="341948" y="377381"/>
                    </a:lnTo>
                    <a:lnTo>
                      <a:pt x="339852" y="377381"/>
                    </a:lnTo>
                    <a:lnTo>
                      <a:pt x="337947" y="373285"/>
                    </a:lnTo>
                    <a:lnTo>
                      <a:pt x="336614" y="373285"/>
                    </a:lnTo>
                    <a:lnTo>
                      <a:pt x="336614" y="377381"/>
                    </a:lnTo>
                    <a:lnTo>
                      <a:pt x="334709" y="377381"/>
                    </a:lnTo>
                    <a:lnTo>
                      <a:pt x="334709" y="367189"/>
                    </a:lnTo>
                    <a:lnTo>
                      <a:pt x="338995" y="367189"/>
                    </a:lnTo>
                    <a:cubicBezTo>
                      <a:pt x="340709" y="367189"/>
                      <a:pt x="342043" y="368522"/>
                      <a:pt x="342043" y="370237"/>
                    </a:cubicBezTo>
                    <a:moveTo>
                      <a:pt x="338995" y="371380"/>
                    </a:moveTo>
                    <a:cubicBezTo>
                      <a:pt x="339566" y="371380"/>
                      <a:pt x="340138" y="370904"/>
                      <a:pt x="340138" y="370237"/>
                    </a:cubicBezTo>
                    <a:cubicBezTo>
                      <a:pt x="340138" y="369570"/>
                      <a:pt x="339662" y="369094"/>
                      <a:pt x="338995" y="369094"/>
                    </a:cubicBezTo>
                    <a:lnTo>
                      <a:pt x="336614" y="369094"/>
                    </a:lnTo>
                    <a:lnTo>
                      <a:pt x="336614" y="371285"/>
                    </a:lnTo>
                    <a:lnTo>
                      <a:pt x="338995" y="371285"/>
                    </a:lnTo>
                    <a:moveTo>
                      <a:pt x="338328" y="363284"/>
                    </a:moveTo>
                    <a:cubicBezTo>
                      <a:pt x="343281" y="363284"/>
                      <a:pt x="347282" y="367284"/>
                      <a:pt x="347282" y="372237"/>
                    </a:cubicBezTo>
                    <a:cubicBezTo>
                      <a:pt x="347282" y="377190"/>
                      <a:pt x="343281" y="381095"/>
                      <a:pt x="338328" y="381095"/>
                    </a:cubicBezTo>
                    <a:cubicBezTo>
                      <a:pt x="333375" y="381095"/>
                      <a:pt x="329470" y="377095"/>
                      <a:pt x="329470" y="372237"/>
                    </a:cubicBezTo>
                    <a:cubicBezTo>
                      <a:pt x="329470" y="367379"/>
                      <a:pt x="333470" y="363284"/>
                      <a:pt x="338328" y="363284"/>
                    </a:cubicBezTo>
                    <a:moveTo>
                      <a:pt x="338328" y="379190"/>
                    </a:moveTo>
                    <a:cubicBezTo>
                      <a:pt x="342233" y="379190"/>
                      <a:pt x="345281" y="376047"/>
                      <a:pt x="345281" y="372237"/>
                    </a:cubicBezTo>
                    <a:cubicBezTo>
                      <a:pt x="345281" y="368427"/>
                      <a:pt x="342138" y="365189"/>
                      <a:pt x="338328" y="365189"/>
                    </a:cubicBezTo>
                    <a:cubicBezTo>
                      <a:pt x="334518" y="365189"/>
                      <a:pt x="331375" y="368332"/>
                      <a:pt x="331375" y="372237"/>
                    </a:cubicBezTo>
                    <a:cubicBezTo>
                      <a:pt x="331375" y="376142"/>
                      <a:pt x="334518" y="379190"/>
                      <a:pt x="338328" y="379190"/>
                    </a:cubicBezTo>
                  </a:path>
                </a:pathLst>
              </a:custGeom>
              <a:solidFill>
                <a:srgbClr val="FFFFFF"/>
              </a:solidFill>
              <a:ln w="9525" cap="flat">
                <a:noFill/>
                <a:prstDash val="solid"/>
                <a:miter/>
              </a:ln>
            </p:spPr>
            <p:txBody>
              <a:bodyPr rtlCol="0" anchor="ctr"/>
              <a:lstStyle/>
              <a:p>
                <a:endParaRPr lang="en-US"/>
              </a:p>
            </p:txBody>
          </p:sp>
        </p:grpSp>
        <p:pic>
          <p:nvPicPr>
            <p:cNvPr id="11" name="Picture 10" descr="A view of the earth from space&#10;&#10;Description automatically generated with medium confidence">
              <a:extLst>
                <a:ext uri="{FF2B5EF4-FFF2-40B4-BE49-F238E27FC236}">
                  <a16:creationId xmlns:a16="http://schemas.microsoft.com/office/drawing/2014/main" id="{E210CD22-DF77-FFE6-8277-3FEA300AA3A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654"/>
            <a:stretch/>
          </p:blipFill>
          <p:spPr>
            <a:xfrm>
              <a:off x="6297676" y="0"/>
              <a:ext cx="5892800" cy="6858000"/>
            </a:xfrm>
            <a:prstGeom prst="rect">
              <a:avLst/>
            </a:prstGeom>
          </p:spPr>
        </p:pic>
      </p:grpSp>
      <p:sp>
        <p:nvSpPr>
          <p:cNvPr id="2" name="Title 1"/>
          <p:cNvSpPr>
            <a:spLocks noGrp="1"/>
          </p:cNvSpPr>
          <p:nvPr userDrawn="1">
            <p:ph type="ctrTitle" hasCustomPrompt="1"/>
          </p:nvPr>
        </p:nvSpPr>
        <p:spPr>
          <a:xfrm>
            <a:off x="373381" y="1122363"/>
            <a:ext cx="6748936" cy="3267624"/>
          </a:xfrm>
          <a:prstGeom prst="rect">
            <a:avLst/>
          </a:prstGeom>
        </p:spPr>
        <p:txBody>
          <a:bodyPr anchor="b"/>
          <a:lstStyle>
            <a:lvl1pPr algn="l">
              <a:defRPr sz="5400" i="0">
                <a:solidFill>
                  <a:schemeClr val="bg1"/>
                </a:solidFill>
                <a:latin typeface="Arial Black" panose="020B0A04020102020204" pitchFamily="34" charset="0"/>
                <a:ea typeface="Roboto Black" panose="02000000000000000000" pitchFamily="2" charset="0"/>
                <a:cs typeface="Chakra Petch SemiBold" panose="00000700000000000000" pitchFamily="2" charset="-34"/>
              </a:defRPr>
            </a:lvl1pPr>
          </a:lstStyle>
          <a:p>
            <a:r>
              <a:rPr lang="en-US" dirty="0"/>
              <a:t>CLICK TO EDIT MASTER TITLE STYLE</a:t>
            </a:r>
          </a:p>
        </p:txBody>
      </p:sp>
      <p:sp>
        <p:nvSpPr>
          <p:cNvPr id="3" name="Subtitle 2"/>
          <p:cNvSpPr>
            <a:spLocks noGrp="1"/>
          </p:cNvSpPr>
          <p:nvPr userDrawn="1">
            <p:ph type="subTitle" idx="1"/>
          </p:nvPr>
        </p:nvSpPr>
        <p:spPr>
          <a:xfrm>
            <a:off x="373381" y="4489660"/>
            <a:ext cx="6748936" cy="768139"/>
          </a:xfrm>
          <a:prstGeom prst="rect">
            <a:avLst/>
          </a:prstGeom>
        </p:spPr>
        <p:txBody>
          <a:bodyPr anchor="ctr">
            <a:normAutofit/>
          </a:bodyPr>
          <a:lstStyle>
            <a:lvl1pPr marL="0" indent="0" algn="l">
              <a:buNone/>
              <a:defRPr sz="1800">
                <a:solidFill>
                  <a:srgbClr val="96C4DA"/>
                </a:solidFill>
                <a:latin typeface="Arial" panose="020B0604020202020204" pitchFamily="34" charset="0"/>
                <a:ea typeface="Roboto Medium"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ext Placeholder 12"/>
          <p:cNvSpPr>
            <a:spLocks noGrp="1"/>
          </p:cNvSpPr>
          <p:nvPr userDrawn="1">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rgbClr val="0E3655"/>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Text Placeholder 18"/>
          <p:cNvSpPr>
            <a:spLocks noGrp="1"/>
          </p:cNvSpPr>
          <p:nvPr userDrawn="1">
            <p:ph type="body" sz="quarter" idx="12"/>
          </p:nvPr>
        </p:nvSpPr>
        <p:spPr>
          <a:xfrm>
            <a:off x="373063" y="819150"/>
            <a:ext cx="6748462" cy="303213"/>
          </a:xfrm>
          <a:prstGeom prst="rect">
            <a:avLst/>
          </a:prstGeom>
        </p:spPr>
        <p:txBody>
          <a:bodyPr/>
          <a:lstStyle>
            <a:lvl1pPr marL="0" indent="0">
              <a:buFontTx/>
              <a:buNone/>
              <a:defRPr sz="1400">
                <a:solidFill>
                  <a:schemeClr val="bg1">
                    <a:lumMod val="95000"/>
                  </a:schemeClr>
                </a:solidFill>
                <a:latin typeface="Arial Narrow" panose="020B0606020202030204" pitchFamily="34" charset="0"/>
                <a:ea typeface="Roboto Condensed Light"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7" name="TextBox 6">
            <a:extLst>
              <a:ext uri="{FF2B5EF4-FFF2-40B4-BE49-F238E27FC236}">
                <a16:creationId xmlns:a16="http://schemas.microsoft.com/office/drawing/2014/main" id="{7E979763-EFA1-6A4D-85EC-BEFA2ED4A7B6}"/>
              </a:ext>
            </a:extLst>
          </p:cNvPr>
          <p:cNvSpPr txBox="1"/>
          <p:nvPr userDrawn="1"/>
        </p:nvSpPr>
        <p:spPr>
          <a:xfrm>
            <a:off x="749808" y="118872"/>
            <a:ext cx="5449824" cy="276999"/>
          </a:xfrm>
          <a:prstGeom prst="rect">
            <a:avLst/>
          </a:prstGeom>
          <a:noFill/>
        </p:spPr>
        <p:txBody>
          <a:bodyPr wrap="square" rtlCol="0">
            <a:spAutoFit/>
          </a:bodyPr>
          <a:lstStyle/>
          <a:p>
            <a:pPr marL="0" algn="l" defTabSz="914400" rtl="0" eaLnBrk="1" latinLnBrk="0" hangingPunct="1"/>
            <a:r>
              <a:rPr lang="en-US" sz="1200" i="1" kern="1200" spc="350" dirty="0">
                <a:solidFill>
                  <a:srgbClr val="0E3655"/>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
        <p:nvSpPr>
          <p:cNvPr id="13" name="Graphic 6">
            <a:extLst>
              <a:ext uri="{FF2B5EF4-FFF2-40B4-BE49-F238E27FC236}">
                <a16:creationId xmlns:a16="http://schemas.microsoft.com/office/drawing/2014/main" id="{A8D8E6EF-1C5C-474B-C7B0-3CF705779F72}"/>
              </a:ext>
            </a:extLst>
          </p:cNvPr>
          <p:cNvSpPr/>
          <p:nvPr userDrawn="1"/>
        </p:nvSpPr>
        <p:spPr>
          <a:xfrm>
            <a:off x="6068253" y="6162710"/>
            <a:ext cx="383120" cy="341504"/>
          </a:xfrm>
          <a:custGeom>
            <a:avLst/>
            <a:gdLst>
              <a:gd name="connsiteX0" fmla="*/ 201835 w 476154"/>
              <a:gd name="connsiteY0" fmla="*/ 331946 h 424434"/>
              <a:gd name="connsiteX1" fmla="*/ 184499 w 476154"/>
              <a:gd name="connsiteY1" fmla="*/ 385477 h 424434"/>
              <a:gd name="connsiteX2" fmla="*/ 129064 w 476154"/>
              <a:gd name="connsiteY2" fmla="*/ 345186 h 424434"/>
              <a:gd name="connsiteX3" fmla="*/ 174593 w 476154"/>
              <a:gd name="connsiteY3" fmla="*/ 312134 h 424434"/>
              <a:gd name="connsiteX4" fmla="*/ 201835 w 476154"/>
              <a:gd name="connsiteY4" fmla="*/ 331946 h 424434"/>
              <a:gd name="connsiteX5" fmla="*/ 215646 w 476154"/>
              <a:gd name="connsiteY5" fmla="*/ 289274 h 424434"/>
              <a:gd name="connsiteX6" fmla="*/ 48768 w 476154"/>
              <a:gd name="connsiteY6" fmla="*/ 168021 h 424434"/>
              <a:gd name="connsiteX7" fmla="*/ 87725 w 476154"/>
              <a:gd name="connsiteY7" fmla="*/ 249079 h 424434"/>
              <a:gd name="connsiteX8" fmla="*/ 143066 w 476154"/>
              <a:gd name="connsiteY8" fmla="*/ 289274 h 424434"/>
              <a:gd name="connsiteX9" fmla="*/ 215646 w 476154"/>
              <a:gd name="connsiteY9" fmla="*/ 289274 h 424434"/>
              <a:gd name="connsiteX10" fmla="*/ 233077 w 476154"/>
              <a:gd name="connsiteY10" fmla="*/ 235839 h 424434"/>
              <a:gd name="connsiteX11" fmla="*/ 0 w 476154"/>
              <a:gd name="connsiteY11" fmla="*/ 66485 h 424434"/>
              <a:gd name="connsiteX12" fmla="*/ 38957 w 476154"/>
              <a:gd name="connsiteY12" fmla="*/ 147542 h 424434"/>
              <a:gd name="connsiteX13" fmla="*/ 219170 w 476154"/>
              <a:gd name="connsiteY13" fmla="*/ 278511 h 424434"/>
              <a:gd name="connsiteX14" fmla="*/ 233077 w 476154"/>
              <a:gd name="connsiteY14" fmla="*/ 235839 h 424434"/>
              <a:gd name="connsiteX15" fmla="*/ 33052 w 476154"/>
              <a:gd name="connsiteY15" fmla="*/ 0 h 424434"/>
              <a:gd name="connsiteX16" fmla="*/ 5525 w 476154"/>
              <a:gd name="connsiteY16" fmla="*/ 57150 h 424434"/>
              <a:gd name="connsiteX17" fmla="*/ 90011 w 476154"/>
              <a:gd name="connsiteY17" fmla="*/ 118491 h 424434"/>
              <a:gd name="connsiteX18" fmla="*/ 33052 w 476154"/>
              <a:gd name="connsiteY18" fmla="*/ 0 h 424434"/>
              <a:gd name="connsiteX19" fmla="*/ 192596 w 476154"/>
              <a:gd name="connsiteY19" fmla="*/ 391382 h 424434"/>
              <a:gd name="connsiteX20" fmla="*/ 238125 w 476154"/>
              <a:gd name="connsiteY20" fmla="*/ 424434 h 424434"/>
              <a:gd name="connsiteX21" fmla="*/ 283655 w 476154"/>
              <a:gd name="connsiteY21" fmla="*/ 391382 h 424434"/>
              <a:gd name="connsiteX22" fmla="*/ 238125 w 476154"/>
              <a:gd name="connsiteY22" fmla="*/ 358331 h 424434"/>
              <a:gd name="connsiteX23" fmla="*/ 192596 w 476154"/>
              <a:gd name="connsiteY23" fmla="*/ 391382 h 424434"/>
              <a:gd name="connsiteX24" fmla="*/ 210598 w 476154"/>
              <a:gd name="connsiteY24" fmla="*/ 320135 h 424434"/>
              <a:gd name="connsiteX25" fmla="*/ 238030 w 476154"/>
              <a:gd name="connsiteY25" fmla="*/ 347567 h 424434"/>
              <a:gd name="connsiteX26" fmla="*/ 265462 w 476154"/>
              <a:gd name="connsiteY26" fmla="*/ 320135 h 424434"/>
              <a:gd name="connsiteX27" fmla="*/ 238030 w 476154"/>
              <a:gd name="connsiteY27" fmla="*/ 292703 h 424434"/>
              <a:gd name="connsiteX28" fmla="*/ 210598 w 476154"/>
              <a:gd name="connsiteY28" fmla="*/ 320135 h 424434"/>
              <a:gd name="connsiteX29" fmla="*/ 274320 w 476154"/>
              <a:gd name="connsiteY29" fmla="*/ 331946 h 424434"/>
              <a:gd name="connsiteX30" fmla="*/ 291656 w 476154"/>
              <a:gd name="connsiteY30" fmla="*/ 385477 h 424434"/>
              <a:gd name="connsiteX31" fmla="*/ 347091 w 476154"/>
              <a:gd name="connsiteY31" fmla="*/ 345186 h 424434"/>
              <a:gd name="connsiteX32" fmla="*/ 301562 w 476154"/>
              <a:gd name="connsiteY32" fmla="*/ 312134 h 424434"/>
              <a:gd name="connsiteX33" fmla="*/ 274320 w 476154"/>
              <a:gd name="connsiteY33" fmla="*/ 331946 h 424434"/>
              <a:gd name="connsiteX34" fmla="*/ 333089 w 476154"/>
              <a:gd name="connsiteY34" fmla="*/ 289274 h 424434"/>
              <a:gd name="connsiteX35" fmla="*/ 388430 w 476154"/>
              <a:gd name="connsiteY35" fmla="*/ 249079 h 424434"/>
              <a:gd name="connsiteX36" fmla="*/ 427387 w 476154"/>
              <a:gd name="connsiteY36" fmla="*/ 168021 h 424434"/>
              <a:gd name="connsiteX37" fmla="*/ 260604 w 476154"/>
              <a:gd name="connsiteY37" fmla="*/ 289179 h 424434"/>
              <a:gd name="connsiteX38" fmla="*/ 333185 w 476154"/>
              <a:gd name="connsiteY38" fmla="*/ 289179 h 424434"/>
              <a:gd name="connsiteX39" fmla="*/ 243078 w 476154"/>
              <a:gd name="connsiteY39" fmla="*/ 235839 h 424434"/>
              <a:gd name="connsiteX40" fmla="*/ 256985 w 476154"/>
              <a:gd name="connsiteY40" fmla="*/ 278511 h 424434"/>
              <a:gd name="connsiteX41" fmla="*/ 437198 w 476154"/>
              <a:gd name="connsiteY41" fmla="*/ 147542 h 424434"/>
              <a:gd name="connsiteX42" fmla="*/ 476155 w 476154"/>
              <a:gd name="connsiteY42" fmla="*/ 66485 h 424434"/>
              <a:gd name="connsiteX43" fmla="*/ 243173 w 476154"/>
              <a:gd name="connsiteY43" fmla="*/ 235839 h 424434"/>
              <a:gd name="connsiteX44" fmla="*/ 443198 w 476154"/>
              <a:gd name="connsiteY44" fmla="*/ 0 h 424434"/>
              <a:gd name="connsiteX45" fmla="*/ 386239 w 476154"/>
              <a:gd name="connsiteY45" fmla="*/ 118491 h 424434"/>
              <a:gd name="connsiteX46" fmla="*/ 470725 w 476154"/>
              <a:gd name="connsiteY46" fmla="*/ 57150 h 424434"/>
              <a:gd name="connsiteX47" fmla="*/ 443294 w 476154"/>
              <a:gd name="connsiteY47" fmla="*/ 0 h 424434"/>
              <a:gd name="connsiteX48" fmla="*/ 341948 w 476154"/>
              <a:gd name="connsiteY48" fmla="*/ 370237 h 424434"/>
              <a:gd name="connsiteX49" fmla="*/ 339947 w 476154"/>
              <a:gd name="connsiteY49" fmla="*/ 373094 h 424434"/>
              <a:gd name="connsiteX50" fmla="*/ 341948 w 476154"/>
              <a:gd name="connsiteY50" fmla="*/ 377381 h 424434"/>
              <a:gd name="connsiteX51" fmla="*/ 339852 w 476154"/>
              <a:gd name="connsiteY51" fmla="*/ 377381 h 424434"/>
              <a:gd name="connsiteX52" fmla="*/ 337947 w 476154"/>
              <a:gd name="connsiteY52" fmla="*/ 373285 h 424434"/>
              <a:gd name="connsiteX53" fmla="*/ 336614 w 476154"/>
              <a:gd name="connsiteY53" fmla="*/ 373285 h 424434"/>
              <a:gd name="connsiteX54" fmla="*/ 336614 w 476154"/>
              <a:gd name="connsiteY54" fmla="*/ 377381 h 424434"/>
              <a:gd name="connsiteX55" fmla="*/ 334709 w 476154"/>
              <a:gd name="connsiteY55" fmla="*/ 377381 h 424434"/>
              <a:gd name="connsiteX56" fmla="*/ 334709 w 476154"/>
              <a:gd name="connsiteY56" fmla="*/ 367189 h 424434"/>
              <a:gd name="connsiteX57" fmla="*/ 338995 w 476154"/>
              <a:gd name="connsiteY57" fmla="*/ 367189 h 424434"/>
              <a:gd name="connsiteX58" fmla="*/ 342043 w 476154"/>
              <a:gd name="connsiteY58" fmla="*/ 370237 h 424434"/>
              <a:gd name="connsiteX59" fmla="*/ 338995 w 476154"/>
              <a:gd name="connsiteY59" fmla="*/ 371380 h 424434"/>
              <a:gd name="connsiteX60" fmla="*/ 340138 w 476154"/>
              <a:gd name="connsiteY60" fmla="*/ 370237 h 424434"/>
              <a:gd name="connsiteX61" fmla="*/ 338995 w 476154"/>
              <a:gd name="connsiteY61" fmla="*/ 369094 h 424434"/>
              <a:gd name="connsiteX62" fmla="*/ 336614 w 476154"/>
              <a:gd name="connsiteY62" fmla="*/ 369094 h 424434"/>
              <a:gd name="connsiteX63" fmla="*/ 336614 w 476154"/>
              <a:gd name="connsiteY63" fmla="*/ 371285 h 424434"/>
              <a:gd name="connsiteX64" fmla="*/ 338995 w 476154"/>
              <a:gd name="connsiteY64" fmla="*/ 371285 h 424434"/>
              <a:gd name="connsiteX65" fmla="*/ 338328 w 476154"/>
              <a:gd name="connsiteY65" fmla="*/ 363284 h 424434"/>
              <a:gd name="connsiteX66" fmla="*/ 347282 w 476154"/>
              <a:gd name="connsiteY66" fmla="*/ 372237 h 424434"/>
              <a:gd name="connsiteX67" fmla="*/ 338328 w 476154"/>
              <a:gd name="connsiteY67" fmla="*/ 381095 h 424434"/>
              <a:gd name="connsiteX68" fmla="*/ 329470 w 476154"/>
              <a:gd name="connsiteY68" fmla="*/ 372237 h 424434"/>
              <a:gd name="connsiteX69" fmla="*/ 338328 w 476154"/>
              <a:gd name="connsiteY69" fmla="*/ 363284 h 424434"/>
              <a:gd name="connsiteX70" fmla="*/ 338328 w 476154"/>
              <a:gd name="connsiteY70" fmla="*/ 379190 h 424434"/>
              <a:gd name="connsiteX71" fmla="*/ 345281 w 476154"/>
              <a:gd name="connsiteY71" fmla="*/ 372237 h 424434"/>
              <a:gd name="connsiteX72" fmla="*/ 338328 w 476154"/>
              <a:gd name="connsiteY72" fmla="*/ 365189 h 424434"/>
              <a:gd name="connsiteX73" fmla="*/ 331375 w 476154"/>
              <a:gd name="connsiteY73" fmla="*/ 372237 h 424434"/>
              <a:gd name="connsiteX74" fmla="*/ 338328 w 476154"/>
              <a:gd name="connsiteY74" fmla="*/ 379190 h 4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76154" h="424434">
                <a:moveTo>
                  <a:pt x="201835" y="331946"/>
                </a:moveTo>
                <a:lnTo>
                  <a:pt x="184499" y="385477"/>
                </a:lnTo>
                <a:lnTo>
                  <a:pt x="129064" y="345186"/>
                </a:lnTo>
                <a:lnTo>
                  <a:pt x="174593" y="312134"/>
                </a:lnTo>
                <a:lnTo>
                  <a:pt x="201835" y="331946"/>
                </a:lnTo>
                <a:close/>
                <a:moveTo>
                  <a:pt x="215646" y="289274"/>
                </a:moveTo>
                <a:lnTo>
                  <a:pt x="48768" y="168021"/>
                </a:lnTo>
                <a:lnTo>
                  <a:pt x="87725" y="249079"/>
                </a:lnTo>
                <a:lnTo>
                  <a:pt x="143066" y="289274"/>
                </a:lnTo>
                <a:lnTo>
                  <a:pt x="215646" y="289274"/>
                </a:lnTo>
                <a:close/>
                <a:moveTo>
                  <a:pt x="233077" y="235839"/>
                </a:moveTo>
                <a:lnTo>
                  <a:pt x="0" y="66485"/>
                </a:lnTo>
                <a:lnTo>
                  <a:pt x="38957" y="147542"/>
                </a:lnTo>
                <a:lnTo>
                  <a:pt x="219170" y="278511"/>
                </a:lnTo>
                <a:lnTo>
                  <a:pt x="233077" y="235839"/>
                </a:lnTo>
                <a:close/>
                <a:moveTo>
                  <a:pt x="33052" y="0"/>
                </a:moveTo>
                <a:lnTo>
                  <a:pt x="5525" y="57150"/>
                </a:lnTo>
                <a:lnTo>
                  <a:pt x="90011" y="118491"/>
                </a:lnTo>
                <a:lnTo>
                  <a:pt x="33052" y="0"/>
                </a:lnTo>
                <a:close/>
                <a:moveTo>
                  <a:pt x="192596" y="391382"/>
                </a:moveTo>
                <a:lnTo>
                  <a:pt x="238125" y="424434"/>
                </a:lnTo>
                <a:lnTo>
                  <a:pt x="283655" y="391382"/>
                </a:lnTo>
                <a:lnTo>
                  <a:pt x="238125" y="358331"/>
                </a:lnTo>
                <a:lnTo>
                  <a:pt x="192596" y="391382"/>
                </a:lnTo>
                <a:close/>
                <a:moveTo>
                  <a:pt x="210598" y="320135"/>
                </a:moveTo>
                <a:cubicBezTo>
                  <a:pt x="210598" y="335280"/>
                  <a:pt x="222885" y="347567"/>
                  <a:pt x="238030" y="347567"/>
                </a:cubicBezTo>
                <a:cubicBezTo>
                  <a:pt x="253175" y="347567"/>
                  <a:pt x="265462" y="335280"/>
                  <a:pt x="265462" y="320135"/>
                </a:cubicBezTo>
                <a:cubicBezTo>
                  <a:pt x="265462" y="304991"/>
                  <a:pt x="253175" y="292703"/>
                  <a:pt x="238030" y="292703"/>
                </a:cubicBezTo>
                <a:cubicBezTo>
                  <a:pt x="222885" y="292703"/>
                  <a:pt x="210598" y="304991"/>
                  <a:pt x="210598" y="320135"/>
                </a:cubicBezTo>
                <a:moveTo>
                  <a:pt x="274320" y="331946"/>
                </a:moveTo>
                <a:lnTo>
                  <a:pt x="291656" y="385477"/>
                </a:lnTo>
                <a:lnTo>
                  <a:pt x="347091" y="345186"/>
                </a:lnTo>
                <a:lnTo>
                  <a:pt x="301562" y="312134"/>
                </a:lnTo>
                <a:lnTo>
                  <a:pt x="274320" y="331946"/>
                </a:lnTo>
                <a:close/>
                <a:moveTo>
                  <a:pt x="333089" y="289274"/>
                </a:moveTo>
                <a:lnTo>
                  <a:pt x="388430" y="249079"/>
                </a:lnTo>
                <a:lnTo>
                  <a:pt x="427387" y="168021"/>
                </a:lnTo>
                <a:lnTo>
                  <a:pt x="260604" y="289179"/>
                </a:lnTo>
                <a:lnTo>
                  <a:pt x="333185" y="289179"/>
                </a:lnTo>
                <a:close/>
                <a:moveTo>
                  <a:pt x="243078" y="235839"/>
                </a:moveTo>
                <a:lnTo>
                  <a:pt x="256985" y="278511"/>
                </a:lnTo>
                <a:lnTo>
                  <a:pt x="437198" y="147542"/>
                </a:lnTo>
                <a:lnTo>
                  <a:pt x="476155" y="66485"/>
                </a:lnTo>
                <a:lnTo>
                  <a:pt x="243173" y="235839"/>
                </a:lnTo>
                <a:close/>
                <a:moveTo>
                  <a:pt x="443198" y="0"/>
                </a:moveTo>
                <a:lnTo>
                  <a:pt x="386239" y="118491"/>
                </a:lnTo>
                <a:lnTo>
                  <a:pt x="470725" y="57150"/>
                </a:lnTo>
                <a:lnTo>
                  <a:pt x="443294" y="0"/>
                </a:lnTo>
                <a:close/>
                <a:moveTo>
                  <a:pt x="341948" y="370237"/>
                </a:moveTo>
                <a:cubicBezTo>
                  <a:pt x="341948" y="371570"/>
                  <a:pt x="341090" y="372618"/>
                  <a:pt x="339947" y="373094"/>
                </a:cubicBezTo>
                <a:lnTo>
                  <a:pt x="341948" y="377381"/>
                </a:lnTo>
                <a:lnTo>
                  <a:pt x="339852" y="377381"/>
                </a:lnTo>
                <a:lnTo>
                  <a:pt x="337947" y="373285"/>
                </a:lnTo>
                <a:lnTo>
                  <a:pt x="336614" y="373285"/>
                </a:lnTo>
                <a:lnTo>
                  <a:pt x="336614" y="377381"/>
                </a:lnTo>
                <a:lnTo>
                  <a:pt x="334709" y="377381"/>
                </a:lnTo>
                <a:lnTo>
                  <a:pt x="334709" y="367189"/>
                </a:lnTo>
                <a:lnTo>
                  <a:pt x="338995" y="367189"/>
                </a:lnTo>
                <a:cubicBezTo>
                  <a:pt x="340709" y="367189"/>
                  <a:pt x="342043" y="368522"/>
                  <a:pt x="342043" y="370237"/>
                </a:cubicBezTo>
                <a:moveTo>
                  <a:pt x="338995" y="371380"/>
                </a:moveTo>
                <a:cubicBezTo>
                  <a:pt x="339566" y="371380"/>
                  <a:pt x="340138" y="370904"/>
                  <a:pt x="340138" y="370237"/>
                </a:cubicBezTo>
                <a:cubicBezTo>
                  <a:pt x="340138" y="369570"/>
                  <a:pt x="339662" y="369094"/>
                  <a:pt x="338995" y="369094"/>
                </a:cubicBezTo>
                <a:lnTo>
                  <a:pt x="336614" y="369094"/>
                </a:lnTo>
                <a:lnTo>
                  <a:pt x="336614" y="371285"/>
                </a:lnTo>
                <a:lnTo>
                  <a:pt x="338995" y="371285"/>
                </a:lnTo>
                <a:moveTo>
                  <a:pt x="338328" y="363284"/>
                </a:moveTo>
                <a:cubicBezTo>
                  <a:pt x="343281" y="363284"/>
                  <a:pt x="347282" y="367284"/>
                  <a:pt x="347282" y="372237"/>
                </a:cubicBezTo>
                <a:cubicBezTo>
                  <a:pt x="347282" y="377190"/>
                  <a:pt x="343281" y="381095"/>
                  <a:pt x="338328" y="381095"/>
                </a:cubicBezTo>
                <a:cubicBezTo>
                  <a:pt x="333375" y="381095"/>
                  <a:pt x="329470" y="377095"/>
                  <a:pt x="329470" y="372237"/>
                </a:cubicBezTo>
                <a:cubicBezTo>
                  <a:pt x="329470" y="367379"/>
                  <a:pt x="333470" y="363284"/>
                  <a:pt x="338328" y="363284"/>
                </a:cubicBezTo>
                <a:moveTo>
                  <a:pt x="338328" y="379190"/>
                </a:moveTo>
                <a:cubicBezTo>
                  <a:pt x="342233" y="379190"/>
                  <a:pt x="345281" y="376047"/>
                  <a:pt x="345281" y="372237"/>
                </a:cubicBezTo>
                <a:cubicBezTo>
                  <a:pt x="345281" y="368427"/>
                  <a:pt x="342138" y="365189"/>
                  <a:pt x="338328" y="365189"/>
                </a:cubicBezTo>
                <a:cubicBezTo>
                  <a:pt x="334518" y="365189"/>
                  <a:pt x="331375" y="368332"/>
                  <a:pt x="331375" y="372237"/>
                </a:cubicBezTo>
                <a:cubicBezTo>
                  <a:pt x="331375" y="376142"/>
                  <a:pt x="334518" y="379190"/>
                  <a:pt x="338328" y="379190"/>
                </a:cubicBezTo>
              </a:path>
            </a:pathLst>
          </a:custGeom>
          <a:solidFill>
            <a:srgbClr val="FFFFFF"/>
          </a:solidFill>
          <a:ln w="9525" cap="flat">
            <a:noFill/>
            <a:prstDash val="solid"/>
            <a:miter/>
          </a:ln>
        </p:spPr>
        <p:txBody>
          <a:bodyPr rtlCol="0" anchor="ctr"/>
          <a:lstStyle/>
          <a:p>
            <a:endParaRPr lang="en-US"/>
          </a:p>
        </p:txBody>
      </p:sp>
      <p:sp>
        <p:nvSpPr>
          <p:cNvPr id="17" name="Slide Number Placeholder 5">
            <a:extLst>
              <a:ext uri="{FF2B5EF4-FFF2-40B4-BE49-F238E27FC236}">
                <a16:creationId xmlns:a16="http://schemas.microsoft.com/office/drawing/2014/main" id="{8C7F2FFA-6FBF-B780-1383-F9F9680D7FA9}"/>
              </a:ext>
            </a:extLst>
          </p:cNvPr>
          <p:cNvSpPr>
            <a:spLocks noGrp="1"/>
          </p:cNvSpPr>
          <p:nvPr userDrawn="1">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18" name="Text Placeholder 12">
            <a:extLst>
              <a:ext uri="{FF2B5EF4-FFF2-40B4-BE49-F238E27FC236}">
                <a16:creationId xmlns:a16="http://schemas.microsoft.com/office/drawing/2014/main" id="{3A3A2DF9-DA88-8235-083C-909949C65647}"/>
              </a:ext>
            </a:extLst>
          </p:cNvPr>
          <p:cNvSpPr>
            <a:spLocks noGrp="1"/>
          </p:cNvSpPr>
          <p:nvPr userDrawn="1">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grpSp>
        <p:nvGrpSpPr>
          <p:cNvPr id="41" name="Group 40"/>
          <p:cNvGrpSpPr/>
          <p:nvPr/>
        </p:nvGrpSpPr>
        <p:grpSpPr>
          <a:xfrm>
            <a:off x="5688077" y="1314072"/>
            <a:ext cx="2555353" cy="335919"/>
            <a:chOff x="4290503" y="6137340"/>
            <a:chExt cx="2134788" cy="280633"/>
          </a:xfrm>
        </p:grpSpPr>
        <p:sp>
          <p:nvSpPr>
            <p:cNvPr id="43" name="Parallelogram 42"/>
            <p:cNvSpPr/>
            <p:nvPr/>
          </p:nvSpPr>
          <p:spPr>
            <a:xfrm>
              <a:off x="4290503" y="6151016"/>
              <a:ext cx="2134788" cy="252954"/>
            </a:xfrm>
            <a:prstGeom prst="parallelogram">
              <a:avLst>
                <a:gd name="adj" fmla="val 32310"/>
              </a:avLst>
            </a:prstGeom>
            <a:solidFill>
              <a:srgbClr val="96C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4581515" y="6137340"/>
              <a:ext cx="1802855" cy="280633"/>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96C4DA"/>
                  </a:solidFill>
                  <a:latin typeface="Roboto Medium" panose="02000000000000000000" pitchFamily="2" charset="0"/>
                  <a:ea typeface="Roboto Medium"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US" sz="900" i="1" dirty="0">
                  <a:solidFill>
                    <a:srgbClr val="0E3655"/>
                  </a:solidFill>
                  <a:latin typeface="Arial Narrow" panose="020B0606020202030204" pitchFamily="34" charset="0"/>
                  <a:ea typeface="Roboto" panose="02000000000000000000" pitchFamily="2" charset="0"/>
                </a:rPr>
                <a:t>In Partnership With </a:t>
              </a:r>
              <a:r>
                <a:rPr lang="en-US" sz="900" b="1" i="1" dirty="0">
                  <a:solidFill>
                    <a:srgbClr val="0E3655"/>
                  </a:solidFill>
                  <a:latin typeface="Arial Narrow" panose="020B0606020202030204" pitchFamily="34" charset="0"/>
                  <a:ea typeface="Roboto" panose="02000000000000000000" pitchFamily="2" charset="0"/>
                </a:rPr>
                <a:t>XXX, XXXX, &amp; NSIC</a:t>
              </a:r>
            </a:p>
          </p:txBody>
        </p:sp>
      </p:grpSp>
      <p:sp>
        <p:nvSpPr>
          <p:cNvPr id="45" name="Oval 44"/>
          <p:cNvSpPr/>
          <p:nvPr userDrawn="1"/>
        </p:nvSpPr>
        <p:spPr>
          <a:xfrm>
            <a:off x="4856143" y="1208630"/>
            <a:ext cx="575582" cy="575582"/>
          </a:xfrm>
          <a:prstGeom prst="ellipse">
            <a:avLst/>
          </a:prstGeom>
          <a:solidFill>
            <a:srgbClr val="ED4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userDrawn="1"/>
        </p:nvSpPr>
        <p:spPr>
          <a:xfrm>
            <a:off x="4208572" y="1208630"/>
            <a:ext cx="575582" cy="575582"/>
          </a:xfrm>
          <a:prstGeom prst="ellipse">
            <a:avLst/>
          </a:prstGeom>
          <a:solidFill>
            <a:srgbClr val="ED4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5503713" y="1208630"/>
            <a:ext cx="575582" cy="575582"/>
          </a:xfrm>
          <a:prstGeom prst="ellipse">
            <a:avLst/>
          </a:prstGeom>
          <a:solidFill>
            <a:srgbClr val="ED4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864448"/>
      </p:ext>
    </p:extLst>
  </p:cSld>
  <p:clrMapOvr>
    <a:masterClrMapping/>
  </p:clrMapOvr>
  <p:extLst>
    <p:ext uri="{DCECCB84-F9BA-43D5-87BE-67443E8EF086}">
      <p15:sldGuideLst xmlns:p15="http://schemas.microsoft.com/office/powerpoint/2012/main">
        <p15:guide id="1" orient="horz" pos="349">
          <p15:clr>
            <a:srgbClr val="FBAE40"/>
          </p15:clr>
        </p15:guide>
        <p15:guide id="2">
          <p15:clr>
            <a:srgbClr val="FBAE40"/>
          </p15:clr>
        </p15:guide>
        <p15:guide id="3"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dTitle_Gold">
    <p:bg>
      <p:bgPr>
        <a:gradFill>
          <a:gsLst>
            <a:gs pos="100000">
              <a:srgbClr val="0B3555"/>
            </a:gs>
            <a:gs pos="0">
              <a:srgbClr val="02213C"/>
            </a:gs>
          </a:gsLst>
          <a:lin ang="10800000" scaled="0"/>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70DA9A0-219C-F0D3-DFDF-71DE87AFA5F7}"/>
              </a:ext>
            </a:extLst>
          </p:cNvPr>
          <p:cNvGrpSpPr/>
          <p:nvPr userDrawn="1"/>
        </p:nvGrpSpPr>
        <p:grpSpPr>
          <a:xfrm>
            <a:off x="2304050" y="2750952"/>
            <a:ext cx="9892031" cy="1421457"/>
            <a:chOff x="2304050" y="2750952"/>
            <a:chExt cx="9892031" cy="1421457"/>
          </a:xfrm>
        </p:grpSpPr>
        <p:sp>
          <p:nvSpPr>
            <p:cNvPr id="14" name="Parallelogram 13">
              <a:extLst>
                <a:ext uri="{FF2B5EF4-FFF2-40B4-BE49-F238E27FC236}">
                  <a16:creationId xmlns:a16="http://schemas.microsoft.com/office/drawing/2014/main" id="{5DCC019F-C869-FB9E-4099-03355708F086}"/>
                </a:ext>
              </a:extLst>
            </p:cNvPr>
            <p:cNvSpPr/>
            <p:nvPr userDrawn="1"/>
          </p:nvSpPr>
          <p:spPr>
            <a:xfrm>
              <a:off x="2304050" y="2818557"/>
              <a:ext cx="9153164" cy="1284886"/>
            </a:xfrm>
            <a:prstGeom prst="parallelogram">
              <a:avLst>
                <a:gd name="adj" fmla="val 31626"/>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7D474938-6D42-5F53-0477-65620C8F1499}"/>
                </a:ext>
              </a:extLst>
            </p:cNvPr>
            <p:cNvSpPr/>
            <p:nvPr userDrawn="1"/>
          </p:nvSpPr>
          <p:spPr>
            <a:xfrm>
              <a:off x="2410284" y="2750952"/>
              <a:ext cx="9785797" cy="1421457"/>
            </a:xfrm>
            <a:custGeom>
              <a:avLst/>
              <a:gdLst>
                <a:gd name="connsiteX0" fmla="*/ 0 w 10249801"/>
                <a:gd name="connsiteY0" fmla="*/ 1420096 h 1420096"/>
                <a:gd name="connsiteX1" fmla="*/ 449120 w 10249801"/>
                <a:gd name="connsiteY1" fmla="*/ 0 h 1420096"/>
                <a:gd name="connsiteX2" fmla="*/ 10249801 w 10249801"/>
                <a:gd name="connsiteY2" fmla="*/ 0 h 1420096"/>
                <a:gd name="connsiteX3" fmla="*/ 9800681 w 10249801"/>
                <a:gd name="connsiteY3" fmla="*/ 1420096 h 1420096"/>
                <a:gd name="connsiteX4" fmla="*/ 0 w 10249801"/>
                <a:gd name="connsiteY4" fmla="*/ 1420096 h 1420096"/>
                <a:gd name="connsiteX0" fmla="*/ 0 w 9800681"/>
                <a:gd name="connsiteY0" fmla="*/ 1420096 h 1420096"/>
                <a:gd name="connsiteX1" fmla="*/ 449120 w 9800681"/>
                <a:gd name="connsiteY1" fmla="*/ 0 h 1420096"/>
                <a:gd name="connsiteX2" fmla="*/ 9785797 w 9800681"/>
                <a:gd name="connsiteY2" fmla="*/ 0 h 1420096"/>
                <a:gd name="connsiteX3" fmla="*/ 9800681 w 9800681"/>
                <a:gd name="connsiteY3" fmla="*/ 1420096 h 1420096"/>
                <a:gd name="connsiteX4" fmla="*/ 0 w 9800681"/>
                <a:gd name="connsiteY4" fmla="*/ 1420096 h 1420096"/>
                <a:gd name="connsiteX0" fmla="*/ 0 w 9785797"/>
                <a:gd name="connsiteY0" fmla="*/ 1420096 h 1421457"/>
                <a:gd name="connsiteX1" fmla="*/ 449120 w 9785797"/>
                <a:gd name="connsiteY1" fmla="*/ 0 h 1421457"/>
                <a:gd name="connsiteX2" fmla="*/ 9785797 w 9785797"/>
                <a:gd name="connsiteY2" fmla="*/ 0 h 1421457"/>
                <a:gd name="connsiteX3" fmla="*/ 9781631 w 9785797"/>
                <a:gd name="connsiteY3" fmla="*/ 1421457 h 1421457"/>
                <a:gd name="connsiteX4" fmla="*/ 0 w 9785797"/>
                <a:gd name="connsiteY4" fmla="*/ 1420096 h 1421457"/>
                <a:gd name="connsiteX0" fmla="*/ 0 w 9785797"/>
                <a:gd name="connsiteY0" fmla="*/ 1420096 h 1421457"/>
                <a:gd name="connsiteX1" fmla="*/ 449120 w 9785797"/>
                <a:gd name="connsiteY1" fmla="*/ 0 h 1421457"/>
                <a:gd name="connsiteX2" fmla="*/ 9785797 w 9785797"/>
                <a:gd name="connsiteY2" fmla="*/ 0 h 1421457"/>
                <a:gd name="connsiteX3" fmla="*/ 9781631 w 9785797"/>
                <a:gd name="connsiteY3" fmla="*/ 1421457 h 1421457"/>
                <a:gd name="connsiteX4" fmla="*/ 0 w 9785797"/>
                <a:gd name="connsiteY4" fmla="*/ 1420096 h 1421457"/>
                <a:gd name="connsiteX0" fmla="*/ 0 w 10985222"/>
                <a:gd name="connsiteY0" fmla="*/ 1420096 h 1421457"/>
                <a:gd name="connsiteX1" fmla="*/ 449120 w 10985222"/>
                <a:gd name="connsiteY1" fmla="*/ 0 h 1421457"/>
                <a:gd name="connsiteX2" fmla="*/ 9785797 w 10985222"/>
                <a:gd name="connsiteY2" fmla="*/ 0 h 1421457"/>
                <a:gd name="connsiteX3" fmla="*/ 9781631 w 10985222"/>
                <a:gd name="connsiteY3" fmla="*/ 1421457 h 1421457"/>
                <a:gd name="connsiteX4" fmla="*/ 0 w 10985222"/>
                <a:gd name="connsiteY4" fmla="*/ 1420096 h 1421457"/>
                <a:gd name="connsiteX0" fmla="*/ 0 w 10476477"/>
                <a:gd name="connsiteY0" fmla="*/ 1420096 h 1421457"/>
                <a:gd name="connsiteX1" fmla="*/ 449120 w 10476477"/>
                <a:gd name="connsiteY1" fmla="*/ 0 h 1421457"/>
                <a:gd name="connsiteX2" fmla="*/ 9785797 w 10476477"/>
                <a:gd name="connsiteY2" fmla="*/ 0 h 1421457"/>
                <a:gd name="connsiteX3" fmla="*/ 9781631 w 10476477"/>
                <a:gd name="connsiteY3" fmla="*/ 1421457 h 1421457"/>
                <a:gd name="connsiteX4" fmla="*/ 0 w 10476477"/>
                <a:gd name="connsiteY4" fmla="*/ 1420096 h 1421457"/>
                <a:gd name="connsiteX0" fmla="*/ 0 w 9785797"/>
                <a:gd name="connsiteY0" fmla="*/ 1420096 h 1421457"/>
                <a:gd name="connsiteX1" fmla="*/ 449120 w 9785797"/>
                <a:gd name="connsiteY1" fmla="*/ 0 h 1421457"/>
                <a:gd name="connsiteX2" fmla="*/ 9785797 w 9785797"/>
                <a:gd name="connsiteY2" fmla="*/ 0 h 1421457"/>
                <a:gd name="connsiteX3" fmla="*/ 9781631 w 9785797"/>
                <a:gd name="connsiteY3" fmla="*/ 1421457 h 1421457"/>
                <a:gd name="connsiteX4" fmla="*/ 0 w 9785797"/>
                <a:gd name="connsiteY4" fmla="*/ 1420096 h 142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797" h="1421457">
                  <a:moveTo>
                    <a:pt x="0" y="1420096"/>
                  </a:moveTo>
                  <a:lnTo>
                    <a:pt x="449120" y="0"/>
                  </a:lnTo>
                  <a:lnTo>
                    <a:pt x="9785797" y="0"/>
                  </a:lnTo>
                  <a:lnTo>
                    <a:pt x="9781631" y="1421457"/>
                  </a:lnTo>
                  <a:lnTo>
                    <a:pt x="0" y="1420096"/>
                  </a:lnTo>
                  <a:close/>
                </a:path>
              </a:pathLst>
            </a:cu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1"/>
          <p:cNvSpPr>
            <a:spLocks noGrp="1"/>
          </p:cNvSpPr>
          <p:nvPr>
            <p:ph type="ctrTitle" hasCustomPrompt="1"/>
          </p:nvPr>
        </p:nvSpPr>
        <p:spPr>
          <a:xfrm>
            <a:off x="2886210" y="2842874"/>
            <a:ext cx="9164503" cy="1352098"/>
          </a:xfrm>
          <a:prstGeom prst="rect">
            <a:avLst/>
          </a:prstGeom>
        </p:spPr>
        <p:txBody>
          <a:bodyPr anchor="ctr"/>
          <a:lstStyle>
            <a:lvl1pPr algn="r">
              <a:defRPr sz="6000" b="1" i="1">
                <a:solidFill>
                  <a:srgbClr val="0E3655"/>
                </a:solidFill>
                <a:latin typeface="Arial" panose="020B0604020202020204" pitchFamily="34" charset="0"/>
                <a:ea typeface="Roboto Black" panose="02000000000000000000" pitchFamily="2" charset="0"/>
                <a:cs typeface="Arial" panose="020B0604020202020204" pitchFamily="34" charset="0"/>
              </a:defRPr>
            </a:lvl1pPr>
          </a:lstStyle>
          <a:p>
            <a:r>
              <a:rPr lang="en-US" dirty="0"/>
              <a:t>CLICK TO EDIT MASTER TITLE STYLE</a:t>
            </a:r>
          </a:p>
        </p:txBody>
      </p:sp>
      <p:sp>
        <p:nvSpPr>
          <p:cNvPr id="6"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7" name="Text Placeholder 12"/>
          <p:cNvSpPr>
            <a:spLocks noGrp="1"/>
          </p:cNvSpPr>
          <p:nvPr>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grpSp>
        <p:nvGrpSpPr>
          <p:cNvPr id="18" name="Group 17">
            <a:extLst>
              <a:ext uri="{FF2B5EF4-FFF2-40B4-BE49-F238E27FC236}">
                <a16:creationId xmlns:a16="http://schemas.microsoft.com/office/drawing/2014/main" id="{96344DC9-189C-AB2F-F3A8-E2696D8079B6}"/>
              </a:ext>
            </a:extLst>
          </p:cNvPr>
          <p:cNvGrpSpPr/>
          <p:nvPr userDrawn="1"/>
        </p:nvGrpSpPr>
        <p:grpSpPr>
          <a:xfrm>
            <a:off x="75200" y="0"/>
            <a:ext cx="662307" cy="658586"/>
            <a:chOff x="75200" y="0"/>
            <a:chExt cx="662307" cy="658586"/>
          </a:xfrm>
          <a:solidFill>
            <a:srgbClr val="0954A0"/>
          </a:solidFill>
        </p:grpSpPr>
        <p:sp>
          <p:nvSpPr>
            <p:cNvPr id="16" name="Parallelogram 15">
              <a:extLst>
                <a:ext uri="{FF2B5EF4-FFF2-40B4-BE49-F238E27FC236}">
                  <a16:creationId xmlns:a16="http://schemas.microsoft.com/office/drawing/2014/main" id="{CA83C33D-89AC-E41C-A7AF-D9C00CD9E5A7}"/>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A00ED41E-553E-8647-C40C-59D6588433D2}"/>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6C0DC3B6-05E7-442C-D9CF-C324D5DE7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2" name="Slide Number Placeholder 5">
            <a:extLst>
              <a:ext uri="{FF2B5EF4-FFF2-40B4-BE49-F238E27FC236}">
                <a16:creationId xmlns:a16="http://schemas.microsoft.com/office/drawing/2014/main" id="{2180C641-70B4-0FEC-8C13-8233ADBF28BA}"/>
              </a:ext>
            </a:extLst>
          </p:cNvPr>
          <p:cNvSpPr>
            <a:spLocks noGrp="1"/>
          </p:cNvSpPr>
          <p:nvPr>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4" name="TextBox 3">
            <a:extLst>
              <a:ext uri="{FF2B5EF4-FFF2-40B4-BE49-F238E27FC236}">
                <a16:creationId xmlns:a16="http://schemas.microsoft.com/office/drawing/2014/main" id="{04E6C80A-9658-971A-FA6A-D46853F22A3C}"/>
              </a:ext>
            </a:extLst>
          </p:cNvPr>
          <p:cNvSpPr txBox="1"/>
          <p:nvPr userDrawn="1"/>
        </p:nvSpPr>
        <p:spPr>
          <a:xfrm>
            <a:off x="3567668" y="6473017"/>
            <a:ext cx="4365842" cy="246221"/>
          </a:xfrm>
          <a:prstGeom prst="rect">
            <a:avLst/>
          </a:prstGeom>
          <a:noFill/>
        </p:spPr>
        <p:txBody>
          <a:bodyPr wrap="square" rtlCol="0">
            <a:spAutoFit/>
          </a:bodyPr>
          <a:lstStyle/>
          <a:p>
            <a:pPr marL="0" algn="ctr" defTabSz="914400" rtl="0" eaLnBrk="1" latinLnBrk="0" hangingPunct="1"/>
            <a:r>
              <a:rPr lang="en-US" sz="1000" i="1" kern="1200" spc="250" baseline="0" dirty="0">
                <a:solidFill>
                  <a:schemeClr val="bg1"/>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Tree>
    <p:extLst>
      <p:ext uri="{BB962C8B-B14F-4D97-AF65-F5344CB8AC3E}">
        <p14:creationId xmlns:p14="http://schemas.microsoft.com/office/powerpoint/2010/main" val="2426857183"/>
      </p:ext>
    </p:extLst>
  </p:cSld>
  <p:clrMapOvr>
    <a:masterClrMapping/>
  </p:clrMapOvr>
  <p:extLst>
    <p:ext uri="{DCECCB84-F9BA-43D5-87BE-67443E8EF086}">
      <p15:sldGuideLst xmlns:p15="http://schemas.microsoft.com/office/powerpoint/2012/main">
        <p15:guide id="1" orient="horz" pos="2626" userDrawn="1">
          <p15:clr>
            <a:srgbClr val="FBAE40"/>
          </p15:clr>
        </p15:guide>
        <p15:guide id="2" pos="7680" userDrawn="1">
          <p15:clr>
            <a:srgbClr val="FBAE40"/>
          </p15:clr>
        </p15:guide>
        <p15:guide id="3" orient="horz" pos="173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dTitle_White">
    <p:bg>
      <p:bgPr>
        <a:gradFill>
          <a:gsLst>
            <a:gs pos="100000">
              <a:srgbClr val="0B3555"/>
            </a:gs>
            <a:gs pos="0">
              <a:srgbClr val="02213C"/>
            </a:gs>
          </a:gsLst>
          <a:lin ang="10800000" scaled="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71A0BF-BD10-AFB0-FFD8-376EBD29A00C}"/>
              </a:ext>
            </a:extLst>
          </p:cNvPr>
          <p:cNvGrpSpPr/>
          <p:nvPr userDrawn="1"/>
        </p:nvGrpSpPr>
        <p:grpSpPr>
          <a:xfrm>
            <a:off x="2304050" y="2750952"/>
            <a:ext cx="9892031" cy="1421457"/>
            <a:chOff x="2304050" y="2750952"/>
            <a:chExt cx="9892031" cy="1421457"/>
          </a:xfrm>
        </p:grpSpPr>
        <p:sp>
          <p:nvSpPr>
            <p:cNvPr id="7" name="Parallelogram 6">
              <a:extLst>
                <a:ext uri="{FF2B5EF4-FFF2-40B4-BE49-F238E27FC236}">
                  <a16:creationId xmlns:a16="http://schemas.microsoft.com/office/drawing/2014/main" id="{7BAC8854-8B5F-8C6F-E80F-CA66853A9AB3}"/>
                </a:ext>
              </a:extLst>
            </p:cNvPr>
            <p:cNvSpPr/>
            <p:nvPr userDrawn="1"/>
          </p:nvSpPr>
          <p:spPr>
            <a:xfrm>
              <a:off x="2304050" y="2818557"/>
              <a:ext cx="9153164" cy="1284886"/>
            </a:xfrm>
            <a:prstGeom prst="parallelogram">
              <a:avLst>
                <a:gd name="adj" fmla="val 31626"/>
              </a:avLst>
            </a:pr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12">
              <a:extLst>
                <a:ext uri="{FF2B5EF4-FFF2-40B4-BE49-F238E27FC236}">
                  <a16:creationId xmlns:a16="http://schemas.microsoft.com/office/drawing/2014/main" id="{3B0A6BED-426D-35D3-AA26-E800A3FFB0C7}"/>
                </a:ext>
              </a:extLst>
            </p:cNvPr>
            <p:cNvSpPr/>
            <p:nvPr userDrawn="1"/>
          </p:nvSpPr>
          <p:spPr>
            <a:xfrm>
              <a:off x="2410284" y="2750952"/>
              <a:ext cx="9785797" cy="1421457"/>
            </a:xfrm>
            <a:custGeom>
              <a:avLst/>
              <a:gdLst>
                <a:gd name="connsiteX0" fmla="*/ 0 w 10249801"/>
                <a:gd name="connsiteY0" fmla="*/ 1420096 h 1420096"/>
                <a:gd name="connsiteX1" fmla="*/ 449120 w 10249801"/>
                <a:gd name="connsiteY1" fmla="*/ 0 h 1420096"/>
                <a:gd name="connsiteX2" fmla="*/ 10249801 w 10249801"/>
                <a:gd name="connsiteY2" fmla="*/ 0 h 1420096"/>
                <a:gd name="connsiteX3" fmla="*/ 9800681 w 10249801"/>
                <a:gd name="connsiteY3" fmla="*/ 1420096 h 1420096"/>
                <a:gd name="connsiteX4" fmla="*/ 0 w 10249801"/>
                <a:gd name="connsiteY4" fmla="*/ 1420096 h 1420096"/>
                <a:gd name="connsiteX0" fmla="*/ 0 w 9800681"/>
                <a:gd name="connsiteY0" fmla="*/ 1420096 h 1420096"/>
                <a:gd name="connsiteX1" fmla="*/ 449120 w 9800681"/>
                <a:gd name="connsiteY1" fmla="*/ 0 h 1420096"/>
                <a:gd name="connsiteX2" fmla="*/ 9785797 w 9800681"/>
                <a:gd name="connsiteY2" fmla="*/ 0 h 1420096"/>
                <a:gd name="connsiteX3" fmla="*/ 9800681 w 9800681"/>
                <a:gd name="connsiteY3" fmla="*/ 1420096 h 1420096"/>
                <a:gd name="connsiteX4" fmla="*/ 0 w 9800681"/>
                <a:gd name="connsiteY4" fmla="*/ 1420096 h 1420096"/>
                <a:gd name="connsiteX0" fmla="*/ 0 w 9785797"/>
                <a:gd name="connsiteY0" fmla="*/ 1420096 h 1421457"/>
                <a:gd name="connsiteX1" fmla="*/ 449120 w 9785797"/>
                <a:gd name="connsiteY1" fmla="*/ 0 h 1421457"/>
                <a:gd name="connsiteX2" fmla="*/ 9785797 w 9785797"/>
                <a:gd name="connsiteY2" fmla="*/ 0 h 1421457"/>
                <a:gd name="connsiteX3" fmla="*/ 9781631 w 9785797"/>
                <a:gd name="connsiteY3" fmla="*/ 1421457 h 1421457"/>
                <a:gd name="connsiteX4" fmla="*/ 0 w 9785797"/>
                <a:gd name="connsiteY4" fmla="*/ 1420096 h 1421457"/>
                <a:gd name="connsiteX0" fmla="*/ 0 w 9785797"/>
                <a:gd name="connsiteY0" fmla="*/ 1420096 h 1421457"/>
                <a:gd name="connsiteX1" fmla="*/ 449120 w 9785797"/>
                <a:gd name="connsiteY1" fmla="*/ 0 h 1421457"/>
                <a:gd name="connsiteX2" fmla="*/ 9785797 w 9785797"/>
                <a:gd name="connsiteY2" fmla="*/ 0 h 1421457"/>
                <a:gd name="connsiteX3" fmla="*/ 9781631 w 9785797"/>
                <a:gd name="connsiteY3" fmla="*/ 1421457 h 1421457"/>
                <a:gd name="connsiteX4" fmla="*/ 0 w 9785797"/>
                <a:gd name="connsiteY4" fmla="*/ 1420096 h 1421457"/>
                <a:gd name="connsiteX0" fmla="*/ 0 w 10985222"/>
                <a:gd name="connsiteY0" fmla="*/ 1420096 h 1421457"/>
                <a:gd name="connsiteX1" fmla="*/ 449120 w 10985222"/>
                <a:gd name="connsiteY1" fmla="*/ 0 h 1421457"/>
                <a:gd name="connsiteX2" fmla="*/ 9785797 w 10985222"/>
                <a:gd name="connsiteY2" fmla="*/ 0 h 1421457"/>
                <a:gd name="connsiteX3" fmla="*/ 9781631 w 10985222"/>
                <a:gd name="connsiteY3" fmla="*/ 1421457 h 1421457"/>
                <a:gd name="connsiteX4" fmla="*/ 0 w 10985222"/>
                <a:gd name="connsiteY4" fmla="*/ 1420096 h 1421457"/>
                <a:gd name="connsiteX0" fmla="*/ 0 w 10476477"/>
                <a:gd name="connsiteY0" fmla="*/ 1420096 h 1421457"/>
                <a:gd name="connsiteX1" fmla="*/ 449120 w 10476477"/>
                <a:gd name="connsiteY1" fmla="*/ 0 h 1421457"/>
                <a:gd name="connsiteX2" fmla="*/ 9785797 w 10476477"/>
                <a:gd name="connsiteY2" fmla="*/ 0 h 1421457"/>
                <a:gd name="connsiteX3" fmla="*/ 9781631 w 10476477"/>
                <a:gd name="connsiteY3" fmla="*/ 1421457 h 1421457"/>
                <a:gd name="connsiteX4" fmla="*/ 0 w 10476477"/>
                <a:gd name="connsiteY4" fmla="*/ 1420096 h 1421457"/>
                <a:gd name="connsiteX0" fmla="*/ 0 w 9785797"/>
                <a:gd name="connsiteY0" fmla="*/ 1420096 h 1421457"/>
                <a:gd name="connsiteX1" fmla="*/ 449120 w 9785797"/>
                <a:gd name="connsiteY1" fmla="*/ 0 h 1421457"/>
                <a:gd name="connsiteX2" fmla="*/ 9785797 w 9785797"/>
                <a:gd name="connsiteY2" fmla="*/ 0 h 1421457"/>
                <a:gd name="connsiteX3" fmla="*/ 9781631 w 9785797"/>
                <a:gd name="connsiteY3" fmla="*/ 1421457 h 1421457"/>
                <a:gd name="connsiteX4" fmla="*/ 0 w 9785797"/>
                <a:gd name="connsiteY4" fmla="*/ 1420096 h 142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797" h="1421457">
                  <a:moveTo>
                    <a:pt x="0" y="1420096"/>
                  </a:moveTo>
                  <a:lnTo>
                    <a:pt x="449120" y="0"/>
                  </a:lnTo>
                  <a:lnTo>
                    <a:pt x="9785797" y="0"/>
                  </a:lnTo>
                  <a:lnTo>
                    <a:pt x="9781631" y="1421457"/>
                  </a:lnTo>
                  <a:lnTo>
                    <a:pt x="0" y="14200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1"/>
          <p:cNvSpPr>
            <a:spLocks noGrp="1"/>
          </p:cNvSpPr>
          <p:nvPr>
            <p:ph type="ctrTitle" hasCustomPrompt="1"/>
          </p:nvPr>
        </p:nvSpPr>
        <p:spPr>
          <a:xfrm>
            <a:off x="2886210" y="2842874"/>
            <a:ext cx="9164503" cy="1352098"/>
          </a:xfrm>
          <a:prstGeom prst="rect">
            <a:avLst/>
          </a:prstGeom>
        </p:spPr>
        <p:txBody>
          <a:bodyPr anchor="ctr"/>
          <a:lstStyle>
            <a:lvl1pPr algn="r">
              <a:defRPr sz="6000" b="1" i="1">
                <a:solidFill>
                  <a:srgbClr val="0E3655"/>
                </a:solidFill>
                <a:latin typeface="Arial" panose="020B0604020202020204" pitchFamily="34" charset="0"/>
                <a:ea typeface="Roboto Black" panose="02000000000000000000" pitchFamily="2" charset="0"/>
                <a:cs typeface="Arial" panose="020B0604020202020204" pitchFamily="34" charset="0"/>
              </a:defRPr>
            </a:lvl1pPr>
          </a:lstStyle>
          <a:p>
            <a:r>
              <a:rPr lang="en-US" dirty="0"/>
              <a:t>CLICK TO EDIT MASTER TITLE STYLE</a:t>
            </a:r>
          </a:p>
        </p:txBody>
      </p:sp>
      <p:sp>
        <p:nvSpPr>
          <p:cNvPr id="4" name="Text Placeholder 12"/>
          <p:cNvSpPr>
            <a:spLocks noGrp="1"/>
          </p:cNvSpPr>
          <p:nvPr>
            <p:ph type="body" sz="quarter" idx="10" hasCustomPrompt="1"/>
          </p:nvPr>
        </p:nvSpPr>
        <p:spPr>
          <a:xfrm>
            <a:off x="9509125" y="44450"/>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Text Placeholder 12"/>
          <p:cNvSpPr>
            <a:spLocks noGrp="1"/>
          </p:cNvSpPr>
          <p:nvPr>
            <p:ph type="body" sz="quarter" idx="11" hasCustomPrompt="1"/>
          </p:nvPr>
        </p:nvSpPr>
        <p:spPr>
          <a:xfrm>
            <a:off x="9132173" y="6475442"/>
            <a:ext cx="2541588" cy="325286"/>
          </a:xfrm>
          <a:prstGeom prst="rect">
            <a:avLst/>
          </a:prstGeom>
        </p:spPr>
        <p:txBody>
          <a:bodyPr anchor="ctr">
            <a:normAutofit/>
          </a:bodyPr>
          <a:lstStyle>
            <a:lvl1pPr marL="0" indent="0" algn="r">
              <a:buFontTx/>
              <a:buNone/>
              <a:defRPr sz="800" b="0">
                <a:solidFill>
                  <a:schemeClr val="bg1"/>
                </a:solidFill>
                <a:latin typeface="Arial Narrow" panose="020B0606020202030204" pitchFamily="34" charset="0"/>
                <a:ea typeface="Roboto Medium"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grpSp>
        <p:nvGrpSpPr>
          <p:cNvPr id="9" name="Group 8">
            <a:extLst>
              <a:ext uri="{FF2B5EF4-FFF2-40B4-BE49-F238E27FC236}">
                <a16:creationId xmlns:a16="http://schemas.microsoft.com/office/drawing/2014/main" id="{E4C285B8-025E-B645-E9AD-5F61AFFA2479}"/>
              </a:ext>
            </a:extLst>
          </p:cNvPr>
          <p:cNvGrpSpPr/>
          <p:nvPr userDrawn="1"/>
        </p:nvGrpSpPr>
        <p:grpSpPr>
          <a:xfrm>
            <a:off x="75200" y="0"/>
            <a:ext cx="662307" cy="658586"/>
            <a:chOff x="75200" y="0"/>
            <a:chExt cx="662307" cy="658586"/>
          </a:xfrm>
          <a:solidFill>
            <a:srgbClr val="0954A0"/>
          </a:solidFill>
        </p:grpSpPr>
        <p:sp>
          <p:nvSpPr>
            <p:cNvPr id="10" name="Parallelogram 9">
              <a:extLst>
                <a:ext uri="{FF2B5EF4-FFF2-40B4-BE49-F238E27FC236}">
                  <a16:creationId xmlns:a16="http://schemas.microsoft.com/office/drawing/2014/main" id="{9B18AFB5-87FE-2F30-D7EA-1CF2F4A8304C}"/>
                </a:ext>
              </a:extLst>
            </p:cNvPr>
            <p:cNvSpPr/>
            <p:nvPr userDrawn="1"/>
          </p:nvSpPr>
          <p:spPr>
            <a:xfrm>
              <a:off x="288832"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BB3F28FF-E8DC-51CD-1AD7-917B3E2A0505}"/>
                </a:ext>
              </a:extLst>
            </p:cNvPr>
            <p:cNvSpPr/>
            <p:nvPr userDrawn="1"/>
          </p:nvSpPr>
          <p:spPr>
            <a:xfrm>
              <a:off x="75200" y="0"/>
              <a:ext cx="448675" cy="658586"/>
            </a:xfrm>
            <a:prstGeom prst="parallelogram">
              <a:avLst>
                <a:gd name="adj" fmla="val 62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DE790E4B-9609-DEAE-3662-1957637935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80" y="6437762"/>
            <a:ext cx="2144124" cy="327070"/>
          </a:xfrm>
          <a:prstGeom prst="rect">
            <a:avLst/>
          </a:prstGeom>
        </p:spPr>
      </p:pic>
      <p:sp>
        <p:nvSpPr>
          <p:cNvPr id="14" name="Slide Number Placeholder 5">
            <a:extLst>
              <a:ext uri="{FF2B5EF4-FFF2-40B4-BE49-F238E27FC236}">
                <a16:creationId xmlns:a16="http://schemas.microsoft.com/office/drawing/2014/main" id="{1BD2798E-F242-1C86-9FD0-51014E066E0E}"/>
              </a:ext>
            </a:extLst>
          </p:cNvPr>
          <p:cNvSpPr>
            <a:spLocks noGrp="1"/>
          </p:cNvSpPr>
          <p:nvPr>
            <p:ph type="sldNum" sz="quarter" idx="4"/>
          </p:nvPr>
        </p:nvSpPr>
        <p:spPr>
          <a:xfrm>
            <a:off x="11700976" y="6475442"/>
            <a:ext cx="376952" cy="325286"/>
          </a:xfrm>
          <a:prstGeom prst="rect">
            <a:avLst/>
          </a:prstGeom>
        </p:spPr>
        <p:txBody>
          <a:bodyPr lIns="45720" rIns="45720" anchor="ctr">
            <a:normAutofit/>
          </a:bodyPr>
          <a:lstStyle>
            <a:lvl1pPr algn="r">
              <a:defRPr lang="en-US" sz="1000" b="1" smtClean="0">
                <a:solidFill>
                  <a:schemeClr val="bg1"/>
                </a:solidFill>
                <a:latin typeface="Arial Narrow" panose="020B0606020202030204" pitchFamily="34" charset="0"/>
                <a:ea typeface="Roboto Medium" panose="02000000000000000000" pitchFamily="2" charset="0"/>
              </a:defRPr>
            </a:lvl1pPr>
          </a:lstStyle>
          <a:p>
            <a:pPr>
              <a:lnSpc>
                <a:spcPct val="90000"/>
              </a:lnSpc>
              <a:spcBef>
                <a:spcPts val="1000"/>
              </a:spcBef>
            </a:pPr>
            <a:fld id="{DFF2E8FA-519F-47DF-8327-C1683889A58D}" type="slidenum">
              <a:rPr lang="en-US" smtClean="0"/>
              <a:pPr>
                <a:lnSpc>
                  <a:spcPct val="90000"/>
                </a:lnSpc>
                <a:spcBef>
                  <a:spcPts val="1000"/>
                </a:spcBef>
              </a:pPr>
              <a:t>‹#›</a:t>
            </a:fld>
            <a:endParaRPr lang="en-US" dirty="0"/>
          </a:p>
        </p:txBody>
      </p:sp>
      <p:sp>
        <p:nvSpPr>
          <p:cNvPr id="15" name="TextBox 14">
            <a:extLst>
              <a:ext uri="{FF2B5EF4-FFF2-40B4-BE49-F238E27FC236}">
                <a16:creationId xmlns:a16="http://schemas.microsoft.com/office/drawing/2014/main" id="{7C4F777A-5C71-BC0E-79CE-73099CB7BC0B}"/>
              </a:ext>
            </a:extLst>
          </p:cNvPr>
          <p:cNvSpPr txBox="1"/>
          <p:nvPr userDrawn="1"/>
        </p:nvSpPr>
        <p:spPr>
          <a:xfrm>
            <a:off x="3567668" y="6473017"/>
            <a:ext cx="4365842" cy="246221"/>
          </a:xfrm>
          <a:prstGeom prst="rect">
            <a:avLst/>
          </a:prstGeom>
          <a:noFill/>
        </p:spPr>
        <p:txBody>
          <a:bodyPr wrap="square" rtlCol="0">
            <a:spAutoFit/>
          </a:bodyPr>
          <a:lstStyle/>
          <a:p>
            <a:pPr marL="0" algn="ctr" defTabSz="914400" rtl="0" eaLnBrk="1" latinLnBrk="0" hangingPunct="1"/>
            <a:r>
              <a:rPr lang="en-US" sz="1000" i="1" kern="1200" spc="250" baseline="0" dirty="0">
                <a:solidFill>
                  <a:schemeClr val="bg1"/>
                </a:solidFill>
                <a:latin typeface="Arial" panose="020B0604020202020204" pitchFamily="34" charset="0"/>
                <a:ea typeface="Roboto Light" panose="02000000000000000000" pitchFamily="2" charset="0"/>
                <a:cs typeface="Arial" panose="020B0604020202020204" pitchFamily="34" charset="0"/>
              </a:rPr>
              <a:t>Relentless Pursuit, Bold Discovery</a:t>
            </a:r>
          </a:p>
        </p:txBody>
      </p:sp>
    </p:spTree>
    <p:extLst>
      <p:ext uri="{BB962C8B-B14F-4D97-AF65-F5344CB8AC3E}">
        <p14:creationId xmlns:p14="http://schemas.microsoft.com/office/powerpoint/2010/main" val="42152191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6.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7.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image" Target="../media/image8.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4331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96" r:id="rId3"/>
    <p:sldLayoutId id="2147483697" r:id="rId4"/>
    <p:sldLayoutId id="2147483699" r:id="rId5"/>
    <p:sldLayoutId id="214748375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303646"/>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4978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8" r:id="rId3"/>
    <p:sldLayoutId id="214748374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200040"/>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062886"/>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5" name="Title Placeholder 21"/>
          <p:cNvSpPr>
            <a:spLocks noGrp="1"/>
          </p:cNvSpPr>
          <p:nvPr>
            <p:ph type="title"/>
          </p:nvPr>
        </p:nvSpPr>
        <p:spPr bwMode="auto">
          <a:xfrm>
            <a:off x="609600" y="2921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6" name="Text Placeholder 12"/>
          <p:cNvSpPr>
            <a:spLocks noGrp="1"/>
          </p:cNvSpPr>
          <p:nvPr>
            <p:ph type="body" idx="1"/>
          </p:nvPr>
        </p:nvSpPr>
        <p:spPr bwMode="auto">
          <a:xfrm>
            <a:off x="609600" y="1447800"/>
            <a:ext cx="109728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p:cNvSpPr>
            <a:spLocks noGrp="1"/>
          </p:cNvSpPr>
          <p:nvPr>
            <p:ph type="sldNum" sz="quarter" idx="4"/>
          </p:nvPr>
        </p:nvSpPr>
        <p:spPr>
          <a:xfrm>
            <a:off x="10898717" y="1588"/>
            <a:ext cx="1016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latin typeface="Georgia" charset="0"/>
              </a:defRPr>
            </a:lvl1pPr>
          </a:lstStyle>
          <a:p>
            <a:fld id="{5F1CCDBE-B9DA-8449-98EB-320FF04EEDB3}" type="slidenum">
              <a:rPr lang="en-US"/>
              <a:pPr/>
              <a:t>‹#›</a:t>
            </a:fld>
            <a:endParaRPr lang="en-US"/>
          </a:p>
        </p:txBody>
      </p:sp>
      <p:sp>
        <p:nvSpPr>
          <p:cNvPr id="9" name="TextBox 8">
            <a:extLst>
              <a:ext uri="{FF2B5EF4-FFF2-40B4-BE49-F238E27FC236}">
                <a16:creationId xmlns:a16="http://schemas.microsoft.com/office/drawing/2014/main" id="{AC9ED53B-E0FE-4FDD-9B0F-8D8041C84503}"/>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11" name="TextBox 10">
            <a:extLst>
              <a:ext uri="{FF2B5EF4-FFF2-40B4-BE49-F238E27FC236}">
                <a16:creationId xmlns:a16="http://schemas.microsoft.com/office/drawing/2014/main" id="{75A84A69-8FA1-436E-9799-3A47957A8351}"/>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12" name="Rectangle 11">
            <a:extLst>
              <a:ext uri="{FF2B5EF4-FFF2-40B4-BE49-F238E27FC236}">
                <a16:creationId xmlns:a16="http://schemas.microsoft.com/office/drawing/2014/main" id="{400960BC-A9E6-4487-BFDD-B7378A9E4062}"/>
              </a:ext>
            </a:extLst>
          </p:cNvPr>
          <p:cNvSpPr/>
          <p:nvPr userDrawn="1"/>
        </p:nvSpPr>
        <p:spPr>
          <a:xfrm>
            <a:off x="7315698" y="6642556"/>
            <a:ext cx="4876301"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24</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dirty="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dirty="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sp>
        <p:nvSpPr>
          <p:cNvPr id="13" name="Slide Number Placeholder 4">
            <a:extLst>
              <a:ext uri="{FF2B5EF4-FFF2-40B4-BE49-F238E27FC236}">
                <a16:creationId xmlns:a16="http://schemas.microsoft.com/office/drawing/2014/main" id="{06EBB519-5906-49F9-AEBC-4CCF29AC3817}"/>
              </a:ext>
            </a:extLst>
          </p:cNvPr>
          <p:cNvSpPr txBox="1">
            <a:spLocks/>
          </p:cNvSpPr>
          <p:nvPr userDrawn="1"/>
        </p:nvSpPr>
        <p:spPr>
          <a:xfrm>
            <a:off x="8839199" y="6377519"/>
            <a:ext cx="2844800" cy="365125"/>
          </a:xfrm>
          <a:prstGeom prst="rect">
            <a:avLst/>
          </a:prstGeom>
        </p:spPr>
        <p:txBody>
          <a:bodyPr vert="horz" lIns="121899" tIns="60949" rIns="121899" bIns="60949" rtlCol="0" anchor="ctr"/>
          <a:lstStyle>
            <a:defPPr>
              <a:defRPr lang="en-US"/>
            </a:defPPr>
            <a:lvl1pPr marL="0" algn="r" defTabSz="914400" rtl="0" eaLnBrk="1" latinLnBrk="0" hangingPunct="1">
              <a:defRPr lang="en-US" sz="1200" kern="1200" smtClean="0">
                <a:solidFill>
                  <a:srgbClr val="00354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96E69268-9C8B-4EBF-A9EE-DC5DC2D48DC3}" type="slidenum">
              <a:rPr lang="en-US" sz="1200" smtClean="0">
                <a:latin typeface="Franklin Gothic Book" panose="020B0503020102020204"/>
              </a:rPr>
              <a:pPr fontAlgn="auto">
                <a:spcBef>
                  <a:spcPts val="0"/>
                </a:spcBef>
                <a:spcAft>
                  <a:spcPts val="0"/>
                </a:spcAft>
              </a:pPr>
              <a:t>‹#›</a:t>
            </a:fld>
            <a:endParaRPr lang="en-US" sz="1200">
              <a:latin typeface="Franklin Gothic Book" panose="020B0503020102020204"/>
            </a:endParaRPr>
          </a:p>
        </p:txBody>
      </p:sp>
      <p:pic>
        <p:nvPicPr>
          <p:cNvPr id="14" name="Picture 13">
            <a:extLst>
              <a:ext uri="{FF2B5EF4-FFF2-40B4-BE49-F238E27FC236}">
                <a16:creationId xmlns:a16="http://schemas.microsoft.com/office/drawing/2014/main" id="{F883373B-FA13-4864-8F27-6CBE57E41E8D}"/>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98417" y="6087986"/>
            <a:ext cx="2566716" cy="770014"/>
          </a:xfrm>
          <a:prstGeom prst="rect">
            <a:avLst/>
          </a:prstGeom>
        </p:spPr>
      </p:pic>
    </p:spTree>
    <p:extLst>
      <p:ext uri="{BB962C8B-B14F-4D97-AF65-F5344CB8AC3E}">
        <p14:creationId xmlns:p14="http://schemas.microsoft.com/office/powerpoint/2010/main" val="110636494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48"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8" r:id="rId16"/>
    <p:sldLayoutId id="214748371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600" b="1" i="1" kern="1200">
          <a:solidFill>
            <a:schemeClr val="bg1"/>
          </a:solidFill>
          <a:latin typeface="Tahoma" pitchFamily="34" charset="0"/>
          <a:ea typeface="ＭＳ Ｐゴシック" charset="0"/>
          <a:cs typeface="Tahoma" pitchFamily="34" charset="0"/>
        </a:defRPr>
      </a:lvl1pPr>
      <a:lvl2pPr algn="l" rtl="0" eaLnBrk="0" fontAlgn="base" hangingPunct="0">
        <a:spcBef>
          <a:spcPct val="0"/>
        </a:spcBef>
        <a:spcAft>
          <a:spcPct val="0"/>
        </a:spcAft>
        <a:defRPr sz="3600" b="1" i="1">
          <a:solidFill>
            <a:schemeClr val="bg1"/>
          </a:solidFill>
          <a:latin typeface="Tahoma" pitchFamily="34" charset="0"/>
          <a:ea typeface="ＭＳ Ｐゴシック" charset="0"/>
          <a:cs typeface="Tahoma" pitchFamily="34" charset="0"/>
        </a:defRPr>
      </a:lvl2pPr>
      <a:lvl3pPr algn="l" rtl="0" eaLnBrk="0" fontAlgn="base" hangingPunct="0">
        <a:spcBef>
          <a:spcPct val="0"/>
        </a:spcBef>
        <a:spcAft>
          <a:spcPct val="0"/>
        </a:spcAft>
        <a:defRPr sz="3600" b="1" i="1">
          <a:solidFill>
            <a:schemeClr val="bg1"/>
          </a:solidFill>
          <a:latin typeface="Tahoma" pitchFamily="34" charset="0"/>
          <a:ea typeface="ＭＳ Ｐゴシック" charset="0"/>
          <a:cs typeface="Tahoma" pitchFamily="34" charset="0"/>
        </a:defRPr>
      </a:lvl3pPr>
      <a:lvl4pPr algn="l" rtl="0" eaLnBrk="0" fontAlgn="base" hangingPunct="0">
        <a:spcBef>
          <a:spcPct val="0"/>
        </a:spcBef>
        <a:spcAft>
          <a:spcPct val="0"/>
        </a:spcAft>
        <a:defRPr sz="3600" b="1" i="1">
          <a:solidFill>
            <a:schemeClr val="bg1"/>
          </a:solidFill>
          <a:latin typeface="Tahoma" pitchFamily="34" charset="0"/>
          <a:ea typeface="ＭＳ Ｐゴシック" charset="0"/>
          <a:cs typeface="Tahoma" pitchFamily="34" charset="0"/>
        </a:defRPr>
      </a:lvl4pPr>
      <a:lvl5pPr algn="l" rtl="0" eaLnBrk="0" fontAlgn="base" hangingPunct="0">
        <a:spcBef>
          <a:spcPct val="0"/>
        </a:spcBef>
        <a:spcAft>
          <a:spcPct val="0"/>
        </a:spcAft>
        <a:defRPr sz="3600" b="1" i="1">
          <a:solidFill>
            <a:schemeClr val="bg1"/>
          </a:solidFill>
          <a:latin typeface="Tahoma" pitchFamily="34" charset="0"/>
          <a:ea typeface="ＭＳ Ｐゴシック" charset="0"/>
          <a:cs typeface="Tahoma" pitchFamily="34" charset="0"/>
        </a:defRPr>
      </a:lvl5pPr>
      <a:lvl6pPr marL="457200" algn="l" rtl="0" fontAlgn="base">
        <a:spcBef>
          <a:spcPct val="0"/>
        </a:spcBef>
        <a:spcAft>
          <a:spcPct val="0"/>
        </a:spcAft>
        <a:defRPr sz="3600" b="1" i="1">
          <a:solidFill>
            <a:schemeClr val="bg1"/>
          </a:solidFill>
          <a:latin typeface="Tahoma" pitchFamily="34" charset="0"/>
          <a:cs typeface="Tahoma" pitchFamily="34" charset="0"/>
        </a:defRPr>
      </a:lvl6pPr>
      <a:lvl7pPr marL="914400" algn="l" rtl="0" fontAlgn="base">
        <a:spcBef>
          <a:spcPct val="0"/>
        </a:spcBef>
        <a:spcAft>
          <a:spcPct val="0"/>
        </a:spcAft>
        <a:defRPr sz="3600" b="1" i="1">
          <a:solidFill>
            <a:schemeClr val="bg1"/>
          </a:solidFill>
          <a:latin typeface="Tahoma" pitchFamily="34" charset="0"/>
          <a:cs typeface="Tahoma" pitchFamily="34" charset="0"/>
        </a:defRPr>
      </a:lvl7pPr>
      <a:lvl8pPr marL="1371600" algn="l" rtl="0" fontAlgn="base">
        <a:spcBef>
          <a:spcPct val="0"/>
        </a:spcBef>
        <a:spcAft>
          <a:spcPct val="0"/>
        </a:spcAft>
        <a:defRPr sz="3600" b="1" i="1">
          <a:solidFill>
            <a:schemeClr val="bg1"/>
          </a:solidFill>
          <a:latin typeface="Tahoma" pitchFamily="34" charset="0"/>
          <a:cs typeface="Tahoma" pitchFamily="34" charset="0"/>
        </a:defRPr>
      </a:lvl8pPr>
      <a:lvl9pPr marL="1828800" algn="l" rtl="0" fontAlgn="base">
        <a:spcBef>
          <a:spcPct val="0"/>
        </a:spcBef>
        <a:spcAft>
          <a:spcPct val="0"/>
        </a:spcAft>
        <a:defRPr sz="3600" b="1" i="1">
          <a:solidFill>
            <a:schemeClr val="bg1"/>
          </a:solidFill>
          <a:latin typeface="Tahoma" pitchFamily="34" charset="0"/>
          <a:cs typeface="Tahoma" pitchFamily="34" charset="0"/>
        </a:defRPr>
      </a:lvl9pPr>
    </p:titleStyle>
    <p:bodyStyle>
      <a:lvl1pPr marL="365125" indent="-255588" algn="l" rtl="0" eaLnBrk="0" fontAlgn="base" hangingPunct="0">
        <a:spcBef>
          <a:spcPts val="300"/>
        </a:spcBef>
        <a:spcAft>
          <a:spcPct val="0"/>
        </a:spcAft>
        <a:buClr>
          <a:srgbClr val="A04DA3"/>
        </a:buClr>
        <a:buFont typeface="Georgia" charset="0"/>
        <a:buChar char="•"/>
        <a:defRPr sz="2600" b="1" i="1" kern="1200">
          <a:solidFill>
            <a:srgbClr val="7E0000"/>
          </a:solidFill>
          <a:latin typeface="Tahoma" pitchFamily="34" charset="0"/>
          <a:ea typeface="ＭＳ Ｐゴシック" charset="0"/>
          <a:cs typeface="Tahoma" pitchFamily="34" charset="0"/>
        </a:defRPr>
      </a:lvl1pPr>
      <a:lvl2pPr marL="657225" indent="-246063" algn="l" rtl="0" eaLnBrk="0" fontAlgn="base" hangingPunct="0">
        <a:spcBef>
          <a:spcPts val="300"/>
        </a:spcBef>
        <a:spcAft>
          <a:spcPct val="0"/>
        </a:spcAft>
        <a:buClr>
          <a:schemeClr val="accent2"/>
        </a:buClr>
        <a:buFont typeface="Georgia" charset="0"/>
        <a:buChar char="▫"/>
        <a:defRPr sz="2600" b="1" i="1" kern="1200">
          <a:solidFill>
            <a:schemeClr val="accent2"/>
          </a:solidFill>
          <a:latin typeface="Tahoma" pitchFamily="34" charset="0"/>
          <a:ea typeface="Tahoma" charset="0"/>
          <a:cs typeface="Tahoma" pitchFamily="34" charset="0"/>
        </a:defRPr>
      </a:lvl2pPr>
      <a:lvl3pPr marL="922338" indent="-219075" algn="l" rtl="0" eaLnBrk="0" fontAlgn="base" hangingPunct="0">
        <a:spcBef>
          <a:spcPts val="300"/>
        </a:spcBef>
        <a:spcAft>
          <a:spcPct val="0"/>
        </a:spcAft>
        <a:buClr>
          <a:schemeClr val="accent1"/>
        </a:buClr>
        <a:buFont typeface="Wingdings 2" charset="0"/>
        <a:buChar char=""/>
        <a:defRPr sz="2400" b="1" i="1" kern="1200">
          <a:solidFill>
            <a:schemeClr val="accent1"/>
          </a:solidFill>
          <a:latin typeface="Tahoma" pitchFamily="34" charset="0"/>
          <a:ea typeface="Tahoma" charset="0"/>
          <a:cs typeface="Tahoma" pitchFamily="34" charset="0"/>
        </a:defRPr>
      </a:lvl3pPr>
      <a:lvl4pPr marL="1179513" indent="-200025" algn="l" rtl="0" eaLnBrk="0" fontAlgn="base" hangingPunct="0">
        <a:spcBef>
          <a:spcPts val="300"/>
        </a:spcBef>
        <a:spcAft>
          <a:spcPct val="0"/>
        </a:spcAft>
        <a:buClr>
          <a:schemeClr val="accent1"/>
        </a:buClr>
        <a:buFont typeface="Wingdings 2" charset="0"/>
        <a:buChar char=""/>
        <a:defRPr sz="2200" b="1" i="1" kern="1200">
          <a:solidFill>
            <a:schemeClr val="accent1"/>
          </a:solidFill>
          <a:latin typeface="Tahoma" pitchFamily="34" charset="0"/>
          <a:ea typeface="Tahoma" charset="0"/>
          <a:cs typeface="Tahoma" pitchFamily="34" charset="0"/>
        </a:defRPr>
      </a:lvl4pPr>
      <a:lvl5pPr marL="1389063" indent="-182563" algn="l" rtl="0" eaLnBrk="0" fontAlgn="base" hangingPunct="0">
        <a:spcBef>
          <a:spcPts val="300"/>
        </a:spcBef>
        <a:spcAft>
          <a:spcPct val="0"/>
        </a:spcAft>
        <a:buClr>
          <a:srgbClr val="A04DA3"/>
        </a:buClr>
        <a:buFont typeface="Georgia" charset="0"/>
        <a:buChar char="▫"/>
        <a:defRPr sz="2000" b="1" i="1" kern="1200">
          <a:solidFill>
            <a:srgbClr val="A04DA3"/>
          </a:solidFill>
          <a:latin typeface="Tahoma" pitchFamily="34" charset="0"/>
          <a:ea typeface="Tahoma" charset="0"/>
          <a:cs typeface="Tahoma"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B2743A-F024-45AE-AB8A-C340AB43B2F0}"/>
              </a:ext>
            </a:extLst>
          </p:cNvPr>
          <p:cNvPicPr>
            <a:picLocks noChangeAspect="1"/>
          </p:cNvPicPr>
          <p:nvPr userDrawn="1"/>
        </p:nvPicPr>
        <p:blipFill rotWithShape="1">
          <a:blip r:embed="rId7"/>
          <a:srcRect t="32837"/>
          <a:stretch/>
        </p:blipFill>
        <p:spPr>
          <a:xfrm>
            <a:off x="-1" y="-1"/>
            <a:ext cx="12192000" cy="4208865"/>
          </a:xfrm>
          <a:prstGeom prst="rect">
            <a:avLst/>
          </a:prstGeom>
        </p:spPr>
      </p:pic>
      <p:sp>
        <p:nvSpPr>
          <p:cNvPr id="6" name="Rectangle 5">
            <a:extLst>
              <a:ext uri="{FF2B5EF4-FFF2-40B4-BE49-F238E27FC236}">
                <a16:creationId xmlns:a16="http://schemas.microsoft.com/office/drawing/2014/main" id="{9CCD296D-E011-4FAF-A10C-612944A883B9}"/>
              </a:ext>
            </a:extLst>
          </p:cNvPr>
          <p:cNvSpPr/>
          <p:nvPr userDrawn="1"/>
        </p:nvSpPr>
        <p:spPr>
          <a:xfrm>
            <a:off x="0" y="4208866"/>
            <a:ext cx="12192000" cy="2649135"/>
          </a:xfrm>
          <a:prstGeom prst="rect">
            <a:avLst/>
          </a:prstGeom>
          <a:solidFill>
            <a:srgbClr val="00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37">
            <a:extLst>
              <a:ext uri="{FF2B5EF4-FFF2-40B4-BE49-F238E27FC236}">
                <a16:creationId xmlns:a16="http://schemas.microsoft.com/office/drawing/2014/main" id="{A4847426-B033-4011-9AED-8AFBFC1256DF}"/>
              </a:ext>
            </a:extLst>
          </p:cNvPr>
          <p:cNvSpPr txBox="1">
            <a:spLocks/>
          </p:cNvSpPr>
          <p:nvPr userDrawn="1"/>
        </p:nvSpPr>
        <p:spPr>
          <a:xfrm>
            <a:off x="879201" y="4452764"/>
            <a:ext cx="10433599" cy="1164734"/>
          </a:xfrm>
          <a:prstGeom prst="rect">
            <a:avLst/>
          </a:prstGeom>
        </p:spPr>
        <p:txBody>
          <a:bodyPr>
            <a:norm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mn-lt"/>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500">
                <a:solidFill>
                  <a:schemeClr val="bg1"/>
                </a:solidFill>
                <a:latin typeface="Franklin Gothic Book" panose="020B0503020102020204" pitchFamily="34" charset="0"/>
                <a:ea typeface="Tahoma" panose="020B0604030504040204" pitchFamily="34" charset="0"/>
                <a:cs typeface="Tahoma" panose="020B0604030504040204" pitchFamily="34" charset="0"/>
              </a:rPr>
              <a:t>We are an innovative provider of training and consulting in Intelligence and National Security. ISA specializes in delivering strategic consulting services to federal clients.</a:t>
            </a:r>
          </a:p>
        </p:txBody>
      </p:sp>
      <p:pic>
        <p:nvPicPr>
          <p:cNvPr id="8" name="Picture 7">
            <a:extLst>
              <a:ext uri="{FF2B5EF4-FFF2-40B4-BE49-F238E27FC236}">
                <a16:creationId xmlns:a16="http://schemas.microsoft.com/office/drawing/2014/main" id="{0D86DF43-C5F6-4BB2-93F7-8883BAF736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10141" y="3178397"/>
            <a:ext cx="3481860" cy="1044285"/>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EF436FC7-5505-463C-8251-4AE6BAF95FD9}"/>
              </a:ext>
            </a:extLst>
          </p:cNvPr>
          <p:cNvSpPr/>
          <p:nvPr userDrawn="1"/>
        </p:nvSpPr>
        <p:spPr>
          <a:xfrm>
            <a:off x="0" y="4189545"/>
            <a:ext cx="12192000" cy="6627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8C027EB-9E58-4265-B25D-F18DC1395E1A}"/>
              </a:ext>
            </a:extLst>
          </p:cNvPr>
          <p:cNvSpPr/>
          <p:nvPr userDrawn="1"/>
        </p:nvSpPr>
        <p:spPr>
          <a:xfrm>
            <a:off x="-1" y="5142592"/>
            <a:ext cx="12192000" cy="66275"/>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852D31DF-7DFA-4132-B4CF-D8249D92FB9D}"/>
              </a:ext>
            </a:extLst>
          </p:cNvPr>
          <p:cNvSpPr txBox="1">
            <a:spLocks/>
          </p:cNvSpPr>
          <p:nvPr userDrawn="1"/>
        </p:nvSpPr>
        <p:spPr>
          <a:xfrm>
            <a:off x="170425" y="1304444"/>
            <a:ext cx="11864259" cy="1553418"/>
          </a:xfrm>
          <a:prstGeom prst="rect">
            <a:avLst/>
          </a:prstGeom>
        </p:spPr>
        <p:txBody>
          <a:bodyPr vert="horz" lIns="91440" tIns="45720" rIns="91440" bIns="45720" rtlCol="0" anchor="ctr">
            <a:noAutofit/>
          </a:bodyPr>
          <a:lstStyle>
            <a:lvl1pPr algn="r" defTabSz="914240" rtl="0" eaLnBrk="1" latinLnBrk="0" hangingPunct="1">
              <a:spcBef>
                <a:spcPct val="0"/>
              </a:spcBef>
              <a:buNone/>
              <a:defRPr lang="en-US" sz="3600" kern="1200" dirty="0">
                <a:solidFill>
                  <a:schemeClr val="tx1">
                    <a:lumMod val="75000"/>
                    <a:lumOff val="25000"/>
                  </a:schemeClr>
                </a:solidFill>
                <a:latin typeface="+mj-lt"/>
                <a:ea typeface="+mj-ea"/>
                <a:cs typeface="Arial" panose="020B0604020202020204" pitchFamily="34" charset="0"/>
              </a:defRPr>
            </a:lvl1pPr>
          </a:lstStyle>
          <a:p>
            <a:pPr algn="ctr"/>
            <a:endParaRPr lang="en-US" sz="4800">
              <a:solidFill>
                <a:srgbClr val="003548"/>
              </a:solidFill>
              <a:latin typeface="Franklin Gothic Demi" panose="020B0703020102020204" pitchFamily="34" charset="0"/>
            </a:endParaRPr>
          </a:p>
        </p:txBody>
      </p:sp>
      <p:sp>
        <p:nvSpPr>
          <p:cNvPr id="12" name="Rectangle 11">
            <a:extLst>
              <a:ext uri="{FF2B5EF4-FFF2-40B4-BE49-F238E27FC236}">
                <a16:creationId xmlns:a16="http://schemas.microsoft.com/office/drawing/2014/main" id="{525B88AE-AC91-427B-AD7F-D6B6D97DD87D}"/>
              </a:ext>
            </a:extLst>
          </p:cNvPr>
          <p:cNvSpPr/>
          <p:nvPr userDrawn="1"/>
        </p:nvSpPr>
        <p:spPr>
          <a:xfrm>
            <a:off x="2" y="6054371"/>
            <a:ext cx="12191999" cy="584775"/>
          </a:xfrm>
          <a:prstGeom prst="rect">
            <a:avLst/>
          </a:prstGeom>
        </p:spPr>
        <p:txBody>
          <a:bodyPr wrap="square">
            <a:spAutoFit/>
          </a:bodyPr>
          <a:lstStyle/>
          <a:p>
            <a:pPr marL="0" marR="228600" algn="ctr">
              <a:spcBef>
                <a:spcPts val="600"/>
              </a:spcBef>
              <a:spcAft>
                <a:spcPts val="0"/>
              </a:spcAft>
              <a:tabLst>
                <a:tab pos="2743200" algn="ctr"/>
                <a:tab pos="5486400" algn="r"/>
              </a:tabLst>
            </a:pPr>
            <a:r>
              <a:rPr lang="x-none"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Copyright 20</a:t>
            </a:r>
            <a:r>
              <a:rPr lang="en-US"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23</a:t>
            </a:r>
            <a:r>
              <a:rPr lang="x-none"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 The Intelligence &amp; Security Academy, LLC</a:t>
            </a:r>
            <a:r>
              <a:rPr lang="x-none" sz="800" baseline="300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a:t>
            </a:r>
            <a:r>
              <a:rPr lang="x-none" sz="8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  All Rights Reserved</a:t>
            </a:r>
            <a:endParaRPr lang="en-US" sz="800">
              <a:latin typeface="Franklin Gothic Book" panose="020B0503020102020204" pitchFamily="34" charset="0"/>
              <a:ea typeface="Times New Roman" panose="02020603050405020304" pitchFamily="18" charset="0"/>
              <a:cs typeface="Calibri Light" panose="020F0302020204030204" pitchFamily="34" charset="0"/>
            </a:endParaRPr>
          </a:p>
          <a:p>
            <a:pPr marL="0" marR="0" algn="just">
              <a:spcBef>
                <a:spcPts val="0"/>
              </a:spcBef>
              <a:spcAft>
                <a:spcPts val="0"/>
              </a:spcAft>
            </a:pPr>
            <a:r>
              <a:rPr lang="en-US" sz="800" spc="-5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The information contained in this document is the proprietary intellectual property of The Intelligence &amp; Security Academy, LLC</a:t>
            </a:r>
            <a:r>
              <a:rPr lang="en-US" sz="800" spc="-50" baseline="300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a:t>
            </a:r>
            <a:r>
              <a:rPr lang="en-US" sz="800" spc="-5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and is privileged, copyrighted and protected by the laws of the United States and the Commonwealth of Virginia.  It is intended only for the use by the individual or entity to whom it is specifically disseminated by The Intelligence &amp; Security Academy, LLC</a:t>
            </a:r>
            <a:r>
              <a:rPr lang="en-US" sz="800" spc="-50" baseline="3000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a:t>
            </a:r>
            <a:r>
              <a:rPr lang="en-US" sz="800" spc="-50">
                <a:solidFill>
                  <a:srgbClr val="808080"/>
                </a:solidFill>
                <a:latin typeface="Franklin Gothic Book" panose="020B0503020102020204" pitchFamily="34" charset="0"/>
                <a:ea typeface="Times New Roman" panose="02020603050405020304" pitchFamily="18" charset="0"/>
                <a:cs typeface="Calibri Light" panose="020F0302020204030204" pitchFamily="34" charset="0"/>
              </a:rPr>
              <a:t> and only for the purposes for which it is disseminated.  Any unauthorized reproduction, distribution, or use of these materials or the information contained therein is strictly prohibited by law without the expressed written permission by The Intelligence &amp; Security Academy, LLC.</a:t>
            </a:r>
            <a:endParaRPr lang="en-US" sz="800" spc="-50">
              <a:latin typeface="Franklin Gothic Book" panose="020B0503020102020204" pitchFamily="34" charset="0"/>
              <a:ea typeface="Times New Roman" panose="02020603050405020304" pitchFamily="18" charset="0"/>
              <a:cs typeface="Calibri Light" panose="020F0302020204030204" pitchFamily="34" charset="0"/>
            </a:endParaRPr>
          </a:p>
        </p:txBody>
      </p:sp>
      <p:sp>
        <p:nvSpPr>
          <p:cNvPr id="13" name="TextBox 12">
            <a:extLst>
              <a:ext uri="{FF2B5EF4-FFF2-40B4-BE49-F238E27FC236}">
                <a16:creationId xmlns:a16="http://schemas.microsoft.com/office/drawing/2014/main" id="{A00E89EC-45A8-40F4-A6F7-38937E6EF6B6}"/>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14" name="TextBox 13">
            <a:extLst>
              <a:ext uri="{FF2B5EF4-FFF2-40B4-BE49-F238E27FC236}">
                <a16:creationId xmlns:a16="http://schemas.microsoft.com/office/drawing/2014/main" id="{38B3BBC2-588B-48BA-B038-845070386A78}"/>
              </a:ext>
            </a:extLst>
          </p:cNvPr>
          <p:cNvSpPr txBox="1"/>
          <p:nvPr userDrawn="1"/>
        </p:nvSpPr>
        <p:spPr>
          <a:xfrm>
            <a:off x="-1" y="6605864"/>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
        <p:nvSpPr>
          <p:cNvPr id="15" name="TextBox 14">
            <a:extLst>
              <a:ext uri="{FF2B5EF4-FFF2-40B4-BE49-F238E27FC236}">
                <a16:creationId xmlns:a16="http://schemas.microsoft.com/office/drawing/2014/main" id="{C9C81727-BF31-47AD-AB59-6113E5E61B09}"/>
              </a:ext>
            </a:extLst>
          </p:cNvPr>
          <p:cNvSpPr txBox="1"/>
          <p:nvPr userDrawn="1"/>
        </p:nvSpPr>
        <p:spPr>
          <a:xfrm>
            <a:off x="0" y="12995"/>
            <a:ext cx="12192000" cy="230832"/>
          </a:xfrm>
          <a:prstGeom prst="rect">
            <a:avLst/>
          </a:prstGeom>
          <a:noFill/>
        </p:spPr>
        <p:txBody>
          <a:bodyPr wrap="square" rtlCol="0">
            <a:spAutoFit/>
          </a:bodyPr>
          <a:lstStyle/>
          <a:p>
            <a:pPr algn="ctr"/>
            <a:r>
              <a:rPr lang="en-US" sz="900" b="1">
                <a:solidFill>
                  <a:srgbClr val="00B050"/>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131748058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ftr="0" dt="0"/>
  <p:txStyles>
    <p:titleStyle>
      <a:lvl1pPr algn="l" rtl="0" eaLnBrk="0" fontAlgn="base" hangingPunct="0">
        <a:spcBef>
          <a:spcPct val="0"/>
        </a:spcBef>
        <a:spcAft>
          <a:spcPct val="0"/>
        </a:spcAft>
        <a:defRPr kumimoji="1"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kumimoji="1" sz="4400">
          <a:solidFill>
            <a:schemeClr val="tx2"/>
          </a:solidFill>
          <a:latin typeface="Tahoma" pitchFamily="34" charset="0"/>
          <a:ea typeface="MS PGothic" pitchFamily="34" charset="-128"/>
          <a:cs typeface="MS PGothic" charset="0"/>
        </a:defRPr>
      </a:lvl2pPr>
      <a:lvl3pPr algn="l" rtl="0" eaLnBrk="0" fontAlgn="base" hangingPunct="0">
        <a:spcBef>
          <a:spcPct val="0"/>
        </a:spcBef>
        <a:spcAft>
          <a:spcPct val="0"/>
        </a:spcAft>
        <a:defRPr kumimoji="1" sz="4400">
          <a:solidFill>
            <a:schemeClr val="tx2"/>
          </a:solidFill>
          <a:latin typeface="Tahoma" pitchFamily="34" charset="0"/>
          <a:ea typeface="MS PGothic" pitchFamily="34" charset="-128"/>
          <a:cs typeface="MS PGothic" charset="0"/>
        </a:defRPr>
      </a:lvl3pPr>
      <a:lvl4pPr algn="l" rtl="0" eaLnBrk="0" fontAlgn="base" hangingPunct="0">
        <a:spcBef>
          <a:spcPct val="0"/>
        </a:spcBef>
        <a:spcAft>
          <a:spcPct val="0"/>
        </a:spcAft>
        <a:defRPr kumimoji="1" sz="4400">
          <a:solidFill>
            <a:schemeClr val="tx2"/>
          </a:solidFill>
          <a:latin typeface="Tahoma" pitchFamily="34" charset="0"/>
          <a:ea typeface="MS PGothic" pitchFamily="34" charset="-128"/>
          <a:cs typeface="MS PGothic" charset="0"/>
        </a:defRPr>
      </a:lvl4pPr>
      <a:lvl5pPr algn="l" rtl="0" eaLnBrk="0" fontAlgn="base" hangingPunct="0">
        <a:spcBef>
          <a:spcPct val="0"/>
        </a:spcBef>
        <a:spcAft>
          <a:spcPct val="0"/>
        </a:spcAft>
        <a:defRPr kumimoji="1" sz="4400">
          <a:solidFill>
            <a:schemeClr val="tx2"/>
          </a:solidFill>
          <a:latin typeface="Tahoma" pitchFamily="34" charset="0"/>
          <a:ea typeface="MS PGothic" pitchFamily="34" charset="-128"/>
          <a:cs typeface="MS PGothic" charset="0"/>
        </a:defRPr>
      </a:lvl5pPr>
      <a:lvl6pPr marL="457200" algn="l" rtl="0" eaLnBrk="0" fontAlgn="base" hangingPunct="0">
        <a:spcBef>
          <a:spcPct val="0"/>
        </a:spcBef>
        <a:spcAft>
          <a:spcPct val="0"/>
        </a:spcAft>
        <a:defRPr kumimoji="1" sz="4400">
          <a:solidFill>
            <a:schemeClr val="tx2"/>
          </a:solidFill>
          <a:latin typeface="Tahoma" pitchFamily="34" charset="0"/>
        </a:defRPr>
      </a:lvl6pPr>
      <a:lvl7pPr marL="914400" algn="l" rtl="0" eaLnBrk="0" fontAlgn="base" hangingPunct="0">
        <a:spcBef>
          <a:spcPct val="0"/>
        </a:spcBef>
        <a:spcAft>
          <a:spcPct val="0"/>
        </a:spcAft>
        <a:defRPr kumimoji="1" sz="4400">
          <a:solidFill>
            <a:schemeClr val="tx2"/>
          </a:solidFill>
          <a:latin typeface="Tahoma" pitchFamily="34" charset="0"/>
        </a:defRPr>
      </a:lvl7pPr>
      <a:lvl8pPr marL="1371600" algn="l" rtl="0" eaLnBrk="0" fontAlgn="base" hangingPunct="0">
        <a:spcBef>
          <a:spcPct val="0"/>
        </a:spcBef>
        <a:spcAft>
          <a:spcPct val="0"/>
        </a:spcAft>
        <a:defRPr kumimoji="1" sz="4400">
          <a:solidFill>
            <a:schemeClr val="tx2"/>
          </a:solidFill>
          <a:latin typeface="Tahoma" pitchFamily="34" charset="0"/>
        </a:defRPr>
      </a:lvl8pPr>
      <a:lvl9pPr marL="1828800" algn="l"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www.whitehouse.gov/"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chart" Target="../charts/chart2.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2.xlsx"/><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b"/>
          <a:lstStyle/>
          <a:p>
            <a:r>
              <a:rPr lang="en-US" sz="6000" dirty="0">
                <a:latin typeface="Roboto Black"/>
                <a:ea typeface="Roboto Black"/>
                <a:cs typeface="Chakra Petch SemiBold"/>
              </a:rPr>
              <a:t>Intelligence Resource Management @ NASIC</a:t>
            </a:r>
            <a:endParaRPr lang="en-US" sz="6000" dirty="0"/>
          </a:p>
        </p:txBody>
      </p:sp>
      <p:sp>
        <p:nvSpPr>
          <p:cNvPr id="3" name="Subtitle 2"/>
          <p:cNvSpPr>
            <a:spLocks noGrp="1"/>
          </p:cNvSpPr>
          <p:nvPr>
            <p:ph type="subTitle" idx="1"/>
          </p:nvPr>
        </p:nvSpPr>
        <p:spPr/>
        <p:txBody>
          <a:bodyPr lIns="91440" tIns="45720" rIns="91440" bIns="45720" anchor="ctr">
            <a:normAutofit fontScale="70000" lnSpcReduction="20000"/>
          </a:bodyPr>
          <a:lstStyle/>
          <a:p>
            <a:r>
              <a:rPr lang="en-US" dirty="0"/>
              <a:t>David Arvin</a:t>
            </a:r>
            <a:endParaRPr lang="en-US" dirty="0">
              <a:latin typeface="Roboto" panose="02000000000000000000" pitchFamily="2" charset="0"/>
              <a:ea typeface="Roboto" panose="02000000000000000000" pitchFamily="2" charset="0"/>
            </a:endParaRPr>
          </a:p>
          <a:p>
            <a:r>
              <a:rPr lang="en-US" dirty="0">
                <a:latin typeface="Roboto Medium"/>
                <a:ea typeface="Roboto Medium"/>
                <a:cs typeface="Roboto Medium"/>
              </a:rPr>
              <a:t>Comptroller, NASIC</a:t>
            </a:r>
          </a:p>
          <a:p>
            <a:r>
              <a:rPr lang="en-US" i="1" dirty="0">
                <a:latin typeface="Roboto"/>
                <a:ea typeface="Roboto"/>
                <a:cs typeface="Roboto"/>
              </a:rPr>
              <a:t>26 June 2024</a:t>
            </a:r>
            <a:endParaRPr lang="en-US" i="1" dirty="0">
              <a:latin typeface="Roboto" panose="02000000000000000000" pitchFamily="2" charset="0"/>
              <a:ea typeface="Roboto" panose="02000000000000000000" pitchFamily="2" charset="0"/>
              <a:cs typeface="Roboto"/>
            </a:endParaRPr>
          </a:p>
        </p:txBody>
      </p:sp>
      <p:sp>
        <p:nvSpPr>
          <p:cNvPr id="6" name="Text Placeholder 5"/>
          <p:cNvSpPr>
            <a:spLocks noGrp="1"/>
          </p:cNvSpPr>
          <p:nvPr>
            <p:ph type="body" sz="quarter" idx="12"/>
          </p:nvPr>
        </p:nvSpPr>
        <p:spPr>
          <a:xfrm>
            <a:off x="910946" y="617707"/>
            <a:ext cx="6748462" cy="303213"/>
          </a:xfrm>
        </p:spPr>
        <p:txBody>
          <a:bodyPr/>
          <a:lstStyle/>
          <a:p>
            <a:r>
              <a:rPr lang="en-US" dirty="0">
                <a:solidFill>
                  <a:schemeClr val="bg1">
                    <a:lumMod val="95000"/>
                  </a:schemeClr>
                </a:solidFill>
                <a:latin typeface="Roboto Black" panose="020B0604020202020204" charset="0"/>
                <a:ea typeface="Roboto Black" panose="020B0604020202020204" charset="0"/>
                <a:cs typeface="Roboto Black" panose="020B0604020202020204" charset="0"/>
              </a:rPr>
              <a:t>Overall Classification for this Briefing is </a:t>
            </a:r>
            <a:r>
              <a:rPr lang="en-US" b="1" dirty="0">
                <a:solidFill>
                  <a:srgbClr val="00B050"/>
                </a:solidFill>
                <a:latin typeface="Roboto Black" panose="020B0604020202020204" charset="0"/>
                <a:ea typeface="Roboto Black" panose="020B0604020202020204" charset="0"/>
                <a:cs typeface="Roboto Black" panose="020B0604020202020204" charset="0"/>
              </a:rPr>
              <a:t>UNCLASSIFIED</a:t>
            </a:r>
          </a:p>
        </p:txBody>
      </p:sp>
      <p:sp>
        <p:nvSpPr>
          <p:cNvPr id="11" name="Text Placeholder 2">
            <a:extLst>
              <a:ext uri="{FF2B5EF4-FFF2-40B4-BE49-F238E27FC236}">
                <a16:creationId xmlns:a16="http://schemas.microsoft.com/office/drawing/2014/main" id="{DF2C8FE7-A9F6-40B4-8603-FAFE20759DDE}"/>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12" name="Text Placeholder 4">
            <a:extLst>
              <a:ext uri="{FF2B5EF4-FFF2-40B4-BE49-F238E27FC236}">
                <a16:creationId xmlns:a16="http://schemas.microsoft.com/office/drawing/2014/main" id="{09619BF5-DA40-4D54-9F1F-E9E3C16107BC}"/>
              </a:ext>
            </a:extLst>
          </p:cNvPr>
          <p:cNvSpPr txBox="1">
            <a:spLocks/>
          </p:cNvSpPr>
          <p:nvPr/>
        </p:nvSpPr>
        <p:spPr>
          <a:xfrm>
            <a:off x="7431707" y="6460958"/>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Tree>
    <p:extLst>
      <p:ext uri="{BB962C8B-B14F-4D97-AF65-F5344CB8AC3E}">
        <p14:creationId xmlns:p14="http://schemas.microsoft.com/office/powerpoint/2010/main" val="417549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D4D6-D034-143D-1707-01DA79C44C2E}"/>
              </a:ext>
            </a:extLst>
          </p:cNvPr>
          <p:cNvSpPr>
            <a:spLocks noGrp="1"/>
          </p:cNvSpPr>
          <p:nvPr>
            <p:ph type="title"/>
          </p:nvPr>
        </p:nvSpPr>
        <p:spPr>
          <a:xfrm>
            <a:off x="737507" y="154886"/>
            <a:ext cx="5770869" cy="533400"/>
          </a:xfrm>
        </p:spPr>
        <p:txBody>
          <a:bodyPr/>
          <a:lstStyle/>
          <a:p>
            <a:r>
              <a:rPr lang="en-US" dirty="0"/>
              <a:t>Management &amp; Oversight of National Security Intelligence</a:t>
            </a:r>
          </a:p>
        </p:txBody>
      </p:sp>
      <p:sp>
        <p:nvSpPr>
          <p:cNvPr id="6" name="Slide Number Placeholder 5">
            <a:extLst>
              <a:ext uri="{FF2B5EF4-FFF2-40B4-BE49-F238E27FC236}">
                <a16:creationId xmlns:a16="http://schemas.microsoft.com/office/drawing/2014/main" id="{5DB8C741-A1E4-FFCD-46CC-02C98D854BC3}"/>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10</a:t>
            </a:fld>
            <a:endParaRPr lang="en-US" dirty="0"/>
          </a:p>
        </p:txBody>
      </p:sp>
      <p:grpSp>
        <p:nvGrpSpPr>
          <p:cNvPr id="7" name="Group 6" descr="The 8 components that provide intelligence support to all priorities -- both those of DoD and DNI -- receive funding from the MIP (DoD components) and NIP .">
            <a:extLst>
              <a:ext uri="{FF2B5EF4-FFF2-40B4-BE49-F238E27FC236}">
                <a16:creationId xmlns:a16="http://schemas.microsoft.com/office/drawing/2014/main" id="{E827D0AA-5F35-DF97-8B51-EA4A20B8419F}"/>
              </a:ext>
            </a:extLst>
          </p:cNvPr>
          <p:cNvGrpSpPr/>
          <p:nvPr/>
        </p:nvGrpSpPr>
        <p:grpSpPr>
          <a:xfrm>
            <a:off x="1981200" y="1447800"/>
            <a:ext cx="8554920" cy="4648176"/>
            <a:chOff x="457200" y="1447800"/>
            <a:chExt cx="8554920" cy="4648176"/>
          </a:xfrm>
        </p:grpSpPr>
        <p:sp>
          <p:nvSpPr>
            <p:cNvPr id="8" name="Arrow: Bent 7">
              <a:extLst>
                <a:ext uri="{FF2B5EF4-FFF2-40B4-BE49-F238E27FC236}">
                  <a16:creationId xmlns:a16="http://schemas.microsoft.com/office/drawing/2014/main" id="{D570996E-21AC-1D00-1FEE-43E690F3C872}"/>
                </a:ext>
              </a:extLst>
            </p:cNvPr>
            <p:cNvSpPr/>
            <p:nvPr/>
          </p:nvSpPr>
          <p:spPr>
            <a:xfrm rot="16200000">
              <a:off x="6240437" y="3324294"/>
              <a:ext cx="1273117" cy="4270248"/>
            </a:xfrm>
            <a:prstGeom prst="bentArrow">
              <a:avLst>
                <a:gd name="adj1" fmla="val 36638"/>
                <a:gd name="adj2" fmla="val 42125"/>
                <a:gd name="adj3" fmla="val 33978"/>
                <a:gd name="adj4" fmla="val 43750"/>
              </a:avLst>
            </a:prstGeom>
            <a:gradFill>
              <a:gsLst>
                <a:gs pos="100000">
                  <a:schemeClr val="accent3">
                    <a:tint val="1000"/>
                    <a:satMod val="255000"/>
                  </a:schemeClr>
                </a:gs>
                <a:gs pos="86000">
                  <a:schemeClr val="accent3">
                    <a:tint val="12000"/>
                    <a:satMod val="255000"/>
                  </a:schemeClr>
                </a:gs>
                <a:gs pos="0">
                  <a:schemeClr val="accent3">
                    <a:tint val="45000"/>
                    <a:satMod val="250000"/>
                  </a:schemeClr>
                </a:gs>
              </a:gsLst>
            </a:gradFill>
            <a:ln w="19050">
              <a:solidFill>
                <a:srgbClr val="0035C5"/>
              </a:solidFill>
              <a:headEnd/>
              <a:tailEnd/>
            </a:ln>
            <a:effectLst/>
          </p:spPr>
          <p:style>
            <a:lnRef idx="1">
              <a:schemeClr val="accent3"/>
            </a:lnRef>
            <a:fillRef idx="2">
              <a:schemeClr val="accent3"/>
            </a:fillRef>
            <a:effectRef idx="1">
              <a:schemeClr val="accent3"/>
            </a:effectRef>
            <a:fontRef idx="minor">
              <a:schemeClr val="dk1"/>
            </a:fontRef>
          </p:style>
          <p:txBody>
            <a:bodyPr wrap="none" anchor="ctr"/>
            <a:lstStyle/>
            <a:p>
              <a:endParaRPr lang="en-US" kern="0">
                <a:solidFill>
                  <a:sysClr val="windowText" lastClr="000000"/>
                </a:solidFill>
                <a:latin typeface="Franklin Gothic Book" panose="020B0503020102020204" pitchFamily="34" charset="0"/>
              </a:endParaRPr>
            </a:p>
          </p:txBody>
        </p:sp>
        <p:sp>
          <p:nvSpPr>
            <p:cNvPr id="9" name="Arrow: Bent 8">
              <a:extLst>
                <a:ext uri="{FF2B5EF4-FFF2-40B4-BE49-F238E27FC236}">
                  <a16:creationId xmlns:a16="http://schemas.microsoft.com/office/drawing/2014/main" id="{A0A75ED3-2E09-5DC8-7D64-D7DEAC62D3BF}"/>
                </a:ext>
              </a:extLst>
            </p:cNvPr>
            <p:cNvSpPr/>
            <p:nvPr/>
          </p:nvSpPr>
          <p:spPr>
            <a:xfrm rot="16200000" flipV="1">
              <a:off x="1954241" y="3325818"/>
              <a:ext cx="1273117" cy="4267200"/>
            </a:xfrm>
            <a:prstGeom prst="bentArrow">
              <a:avLst>
                <a:gd name="adj1" fmla="val 36638"/>
                <a:gd name="adj2" fmla="val 42125"/>
                <a:gd name="adj3" fmla="val 33978"/>
                <a:gd name="adj4" fmla="val 43750"/>
              </a:avLst>
            </a:prstGeom>
            <a:gradFill>
              <a:gsLst>
                <a:gs pos="100000">
                  <a:schemeClr val="accent3">
                    <a:tint val="1000"/>
                    <a:satMod val="255000"/>
                  </a:schemeClr>
                </a:gs>
                <a:gs pos="86000">
                  <a:schemeClr val="accent3">
                    <a:tint val="12000"/>
                    <a:satMod val="255000"/>
                  </a:schemeClr>
                </a:gs>
                <a:gs pos="0">
                  <a:schemeClr val="accent3">
                    <a:tint val="45000"/>
                    <a:satMod val="250000"/>
                  </a:schemeClr>
                </a:gs>
              </a:gsLst>
            </a:gradFill>
            <a:ln w="19050">
              <a:solidFill>
                <a:srgbClr val="0035C5"/>
              </a:solidFill>
              <a:headEnd/>
              <a:tailEnd/>
            </a:ln>
            <a:effectLst/>
          </p:spPr>
          <p:style>
            <a:lnRef idx="1">
              <a:schemeClr val="accent3"/>
            </a:lnRef>
            <a:fillRef idx="2">
              <a:schemeClr val="accent3"/>
            </a:fillRef>
            <a:effectRef idx="1">
              <a:schemeClr val="accent3"/>
            </a:effectRef>
            <a:fontRef idx="minor">
              <a:schemeClr val="dk1"/>
            </a:fontRef>
          </p:style>
          <p:txBody>
            <a:bodyPr wrap="none" anchor="ctr"/>
            <a:lstStyle/>
            <a:p>
              <a:endParaRPr lang="en-US" kern="0">
                <a:solidFill>
                  <a:sysClr val="windowText" lastClr="000000"/>
                </a:solidFill>
                <a:latin typeface="Franklin Gothic Book" panose="020B0503020102020204" pitchFamily="34" charset="0"/>
              </a:endParaRPr>
            </a:p>
          </p:txBody>
        </p:sp>
        <p:sp>
          <p:nvSpPr>
            <p:cNvPr id="10" name="AutoShape 70">
              <a:extLst>
                <a:ext uri="{FF2B5EF4-FFF2-40B4-BE49-F238E27FC236}">
                  <a16:creationId xmlns:a16="http://schemas.microsoft.com/office/drawing/2014/main" id="{C3101A4E-ABA8-8121-0D92-4058C177C2F8}"/>
                </a:ext>
              </a:extLst>
            </p:cNvPr>
            <p:cNvSpPr>
              <a:spLocks noChangeArrowheads="1"/>
            </p:cNvSpPr>
            <p:nvPr/>
          </p:nvSpPr>
          <p:spPr bwMode="auto">
            <a:xfrm rot="10800000">
              <a:off x="3967163" y="3339030"/>
              <a:ext cx="1700865" cy="975830"/>
            </a:xfrm>
            <a:prstGeom prst="leftRightUpArrow">
              <a:avLst/>
            </a:prstGeom>
            <a:ln w="19050">
              <a:solidFill>
                <a:srgbClr val="0035C5"/>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kern="0">
                <a:solidFill>
                  <a:sysClr val="windowText" lastClr="000000"/>
                </a:solidFill>
                <a:latin typeface="Franklin Gothic Book" panose="020B0503020102020204" pitchFamily="34" charset="0"/>
              </a:endParaRPr>
            </a:p>
          </p:txBody>
        </p:sp>
        <p:sp>
          <p:nvSpPr>
            <p:cNvPr id="11" name="Line 46">
              <a:extLst>
                <a:ext uri="{FF2B5EF4-FFF2-40B4-BE49-F238E27FC236}">
                  <a16:creationId xmlns:a16="http://schemas.microsoft.com/office/drawing/2014/main" id="{56A5CF5A-1672-4F63-501B-49357427EE67}"/>
                </a:ext>
              </a:extLst>
            </p:cNvPr>
            <p:cNvSpPr>
              <a:spLocks noChangeShapeType="1"/>
            </p:cNvSpPr>
            <p:nvPr/>
          </p:nvSpPr>
          <p:spPr bwMode="auto">
            <a:xfrm>
              <a:off x="5334000" y="4419600"/>
              <a:ext cx="1447800" cy="0"/>
            </a:xfrm>
            <a:prstGeom prst="line">
              <a:avLst/>
            </a:prstGeom>
            <a:noFill/>
            <a:ln w="38100">
              <a:solidFill>
                <a:schemeClr val="bg1"/>
              </a:solidFill>
              <a:round/>
              <a:headEnd type="none" w="sm" len="sm"/>
              <a:tailEnd type="none" w="sm" len="sm"/>
            </a:ln>
            <a:effectLst/>
          </p:spPr>
          <p:txBody>
            <a:bodyPr wrap="none" anchor="ctr"/>
            <a:lstStyle/>
            <a:p>
              <a:pPr>
                <a:defRPr/>
              </a:pPr>
              <a:endParaRPr lang="en-US" kern="0">
                <a:solidFill>
                  <a:sysClr val="windowText" lastClr="000000"/>
                </a:solidFill>
                <a:latin typeface="Franklin Gothic Book" panose="020B0503020102020204" pitchFamily="34" charset="0"/>
              </a:endParaRPr>
            </a:p>
          </p:txBody>
        </p:sp>
        <p:sp>
          <p:nvSpPr>
            <p:cNvPr id="12" name="Rectangle 11">
              <a:extLst>
                <a:ext uri="{FF2B5EF4-FFF2-40B4-BE49-F238E27FC236}">
                  <a16:creationId xmlns:a16="http://schemas.microsoft.com/office/drawing/2014/main" id="{20D824D6-D644-6788-26CF-51F7E089A36A}"/>
                </a:ext>
              </a:extLst>
            </p:cNvPr>
            <p:cNvSpPr>
              <a:spLocks noChangeArrowheads="1"/>
            </p:cNvSpPr>
            <p:nvPr/>
          </p:nvSpPr>
          <p:spPr bwMode="auto">
            <a:xfrm>
              <a:off x="6124575" y="1447800"/>
              <a:ext cx="1295400" cy="457200"/>
            </a:xfrm>
            <a:prstGeom prst="rect">
              <a:avLst/>
            </a:prstGeom>
            <a:solidFill>
              <a:srgbClr val="0035C5"/>
            </a:soli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defRPr/>
              </a:pPr>
              <a:r>
                <a:rPr lang="en-US" b="1" kern="0">
                  <a:solidFill>
                    <a:schemeClr val="bg1"/>
                  </a:solidFill>
                  <a:latin typeface="Franklin Gothic Book" panose="020B0503020102020204" pitchFamily="34" charset="0"/>
                </a:rPr>
                <a:t>DNI</a:t>
              </a:r>
              <a:endParaRPr lang="en-US" kern="0">
                <a:solidFill>
                  <a:schemeClr val="bg1"/>
                </a:solidFill>
                <a:latin typeface="Franklin Gothic Book" panose="020B0503020102020204" pitchFamily="34" charset="0"/>
              </a:endParaRPr>
            </a:p>
          </p:txBody>
        </p:sp>
        <p:sp>
          <p:nvSpPr>
            <p:cNvPr id="13" name="Line 49">
              <a:extLst>
                <a:ext uri="{FF2B5EF4-FFF2-40B4-BE49-F238E27FC236}">
                  <a16:creationId xmlns:a16="http://schemas.microsoft.com/office/drawing/2014/main" id="{60717271-99D8-8D33-FA1E-8E5B1D712EF3}"/>
                </a:ext>
              </a:extLst>
            </p:cNvPr>
            <p:cNvSpPr>
              <a:spLocks noChangeShapeType="1"/>
            </p:cNvSpPr>
            <p:nvPr/>
          </p:nvSpPr>
          <p:spPr bwMode="auto">
            <a:xfrm flipV="1">
              <a:off x="6768306" y="1905000"/>
              <a:ext cx="0" cy="2514600"/>
            </a:xfrm>
            <a:prstGeom prst="line">
              <a:avLst/>
            </a:prstGeom>
            <a:noFill/>
            <a:ln w="38100">
              <a:solidFill>
                <a:schemeClr val="bg1"/>
              </a:solidFill>
              <a:round/>
              <a:headEnd type="none" w="sm" len="sm"/>
              <a:tailEnd type="none" w="sm" len="sm"/>
            </a:ln>
            <a:effectLst/>
          </p:spPr>
          <p:txBody>
            <a:bodyPr wrap="none" anchor="ctr"/>
            <a:lstStyle/>
            <a:p>
              <a:pPr>
                <a:defRPr/>
              </a:pPr>
              <a:endParaRPr lang="en-US" kern="0">
                <a:solidFill>
                  <a:sysClr val="windowText" lastClr="000000"/>
                </a:solidFill>
                <a:latin typeface="Franklin Gothic Book" panose="020B0503020102020204" pitchFamily="34" charset="0"/>
              </a:endParaRPr>
            </a:p>
          </p:txBody>
        </p:sp>
        <p:sp>
          <p:nvSpPr>
            <p:cNvPr id="14" name="Line 51">
              <a:extLst>
                <a:ext uri="{FF2B5EF4-FFF2-40B4-BE49-F238E27FC236}">
                  <a16:creationId xmlns:a16="http://schemas.microsoft.com/office/drawing/2014/main" id="{E500C11B-412B-BDB2-1AD1-69B571BDE7C1}"/>
                </a:ext>
              </a:extLst>
            </p:cNvPr>
            <p:cNvSpPr>
              <a:spLocks noChangeShapeType="1"/>
            </p:cNvSpPr>
            <p:nvPr/>
          </p:nvSpPr>
          <p:spPr bwMode="auto">
            <a:xfrm>
              <a:off x="2124075" y="4419600"/>
              <a:ext cx="1600200" cy="0"/>
            </a:xfrm>
            <a:prstGeom prst="line">
              <a:avLst/>
            </a:prstGeom>
            <a:noFill/>
            <a:ln w="38100">
              <a:solidFill>
                <a:schemeClr val="bg1"/>
              </a:solidFill>
              <a:round/>
              <a:headEnd type="none" w="sm" len="sm"/>
              <a:tailEnd type="none" w="sm" len="sm"/>
            </a:ln>
            <a:effectLst/>
          </p:spPr>
          <p:txBody>
            <a:bodyPr wrap="none" anchor="ctr"/>
            <a:lstStyle/>
            <a:p>
              <a:pPr>
                <a:defRPr/>
              </a:pPr>
              <a:endParaRPr lang="en-US" kern="0">
                <a:solidFill>
                  <a:sysClr val="windowText" lastClr="000000"/>
                </a:solidFill>
                <a:latin typeface="Franklin Gothic Book" panose="020B0503020102020204" pitchFamily="34" charset="0"/>
              </a:endParaRPr>
            </a:p>
          </p:txBody>
        </p:sp>
        <p:sp>
          <p:nvSpPr>
            <p:cNvPr id="15" name="Rectangle 14">
              <a:extLst>
                <a:ext uri="{FF2B5EF4-FFF2-40B4-BE49-F238E27FC236}">
                  <a16:creationId xmlns:a16="http://schemas.microsoft.com/office/drawing/2014/main" id="{90661D6A-2A9B-48B0-0F0E-3BC729A09480}"/>
                </a:ext>
              </a:extLst>
            </p:cNvPr>
            <p:cNvSpPr>
              <a:spLocks noChangeArrowheads="1"/>
            </p:cNvSpPr>
            <p:nvPr/>
          </p:nvSpPr>
          <p:spPr bwMode="auto">
            <a:xfrm>
              <a:off x="1447800" y="1447800"/>
              <a:ext cx="1295400" cy="457200"/>
            </a:xfrm>
            <a:prstGeom prst="rect">
              <a:avLst/>
            </a:prstGeom>
            <a:solidFill>
              <a:srgbClr val="0035C5"/>
            </a:soli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en-US" b="1" kern="0">
                  <a:solidFill>
                    <a:schemeClr val="bg1"/>
                  </a:solidFill>
                  <a:latin typeface="Franklin Gothic Book" panose="020B0503020102020204" pitchFamily="34" charset="0"/>
                </a:rPr>
                <a:t>SECDEF</a:t>
              </a:r>
            </a:p>
          </p:txBody>
        </p:sp>
        <p:sp>
          <p:nvSpPr>
            <p:cNvPr id="16" name="Line 54">
              <a:extLst>
                <a:ext uri="{FF2B5EF4-FFF2-40B4-BE49-F238E27FC236}">
                  <a16:creationId xmlns:a16="http://schemas.microsoft.com/office/drawing/2014/main" id="{0DFCFC3E-3723-8D89-EF0E-2C5B4591D27D}"/>
                </a:ext>
              </a:extLst>
            </p:cNvPr>
            <p:cNvSpPr>
              <a:spLocks noChangeShapeType="1"/>
            </p:cNvSpPr>
            <p:nvPr/>
          </p:nvSpPr>
          <p:spPr bwMode="auto">
            <a:xfrm>
              <a:off x="2133600" y="1905000"/>
              <a:ext cx="0" cy="2514600"/>
            </a:xfrm>
            <a:prstGeom prst="line">
              <a:avLst/>
            </a:prstGeom>
            <a:noFill/>
            <a:ln w="38100">
              <a:solidFill>
                <a:schemeClr val="bg1"/>
              </a:solidFill>
              <a:round/>
              <a:headEnd type="none" w="sm" len="sm"/>
              <a:tailEnd type="none" w="sm" len="sm"/>
            </a:ln>
            <a:effectLst/>
          </p:spPr>
          <p:txBody>
            <a:bodyPr wrap="none" anchor="ctr"/>
            <a:lstStyle/>
            <a:p>
              <a:pPr>
                <a:defRPr/>
              </a:pPr>
              <a:endParaRPr lang="en-US" kern="0">
                <a:solidFill>
                  <a:sysClr val="windowText" lastClr="000000"/>
                </a:solidFill>
                <a:latin typeface="Franklin Gothic Book" panose="020B0503020102020204" pitchFamily="34" charset="0"/>
              </a:endParaRPr>
            </a:p>
          </p:txBody>
        </p:sp>
        <p:sp>
          <p:nvSpPr>
            <p:cNvPr id="17" name="Text Box 55">
              <a:extLst>
                <a:ext uri="{FF2B5EF4-FFF2-40B4-BE49-F238E27FC236}">
                  <a16:creationId xmlns:a16="http://schemas.microsoft.com/office/drawing/2014/main" id="{07A8963F-DECE-342B-8843-C4F8E6ECF874}"/>
                </a:ext>
              </a:extLst>
            </p:cNvPr>
            <p:cNvSpPr txBox="1">
              <a:spLocks noChangeArrowheads="1"/>
            </p:cNvSpPr>
            <p:nvPr/>
          </p:nvSpPr>
          <p:spPr bwMode="auto">
            <a:xfrm>
              <a:off x="631398" y="3254375"/>
              <a:ext cx="13246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600" b="1" i="1">
                  <a:solidFill>
                    <a:srgbClr val="7E0000"/>
                  </a:solidFill>
                  <a:latin typeface="Tahoma" charset="0"/>
                  <a:ea typeface="ＭＳ Ｐゴシック" charset="0"/>
                  <a:cs typeface="Tahoma" charset="0"/>
                </a:defRPr>
              </a:lvl1pPr>
              <a:lvl2pPr marL="742950" indent="-285750">
                <a:defRPr sz="2600" b="1" i="1">
                  <a:solidFill>
                    <a:schemeClr val="accent2"/>
                  </a:solidFill>
                  <a:latin typeface="Tahoma" charset="0"/>
                  <a:ea typeface="Tahoma" charset="0"/>
                  <a:cs typeface="Tahoma" charset="0"/>
                </a:defRPr>
              </a:lvl2pPr>
              <a:lvl3pPr marL="1143000" indent="-228600">
                <a:defRPr sz="2400" b="1" i="1">
                  <a:solidFill>
                    <a:schemeClr val="accent1"/>
                  </a:solidFill>
                  <a:latin typeface="Tahoma" charset="0"/>
                  <a:ea typeface="Tahoma" charset="0"/>
                  <a:cs typeface="Tahoma" charset="0"/>
                </a:defRPr>
              </a:lvl3pPr>
              <a:lvl4pPr marL="1600200" indent="-228600">
                <a:defRPr sz="2200" b="1" i="1">
                  <a:solidFill>
                    <a:schemeClr val="accent1"/>
                  </a:solidFill>
                  <a:latin typeface="Tahoma" charset="0"/>
                  <a:ea typeface="Tahoma" charset="0"/>
                  <a:cs typeface="Tahoma" charset="0"/>
                </a:defRPr>
              </a:lvl4pPr>
              <a:lvl5pPr marL="2057400" indent="-228600">
                <a:defRPr sz="2000" b="1" i="1">
                  <a:solidFill>
                    <a:srgbClr val="A04DA3"/>
                  </a:solidFill>
                  <a:latin typeface="Tahoma" charset="0"/>
                  <a:ea typeface="Tahoma" charset="0"/>
                  <a:cs typeface="Tahoma" charset="0"/>
                </a:defRPr>
              </a:lvl5pPr>
              <a:lvl6pPr marL="2514600" indent="-228600" eaLnBrk="0" fontAlgn="base" hangingPunct="0">
                <a:spcAft>
                  <a:spcPct val="0"/>
                </a:spcAft>
                <a:buClr>
                  <a:srgbClr val="A04DA3"/>
                </a:buClr>
                <a:buFont typeface="Georgia" charset="0"/>
                <a:defRPr sz="2000" b="1" i="1">
                  <a:solidFill>
                    <a:srgbClr val="A04DA3"/>
                  </a:solidFill>
                  <a:latin typeface="Tahoma" charset="0"/>
                  <a:ea typeface="Tahoma" charset="0"/>
                  <a:cs typeface="Tahoma" charset="0"/>
                </a:defRPr>
              </a:lvl6pPr>
              <a:lvl7pPr marL="2971800" indent="-228600" eaLnBrk="0" fontAlgn="base" hangingPunct="0">
                <a:spcAft>
                  <a:spcPct val="0"/>
                </a:spcAft>
                <a:buClr>
                  <a:srgbClr val="A04DA3"/>
                </a:buClr>
                <a:buFont typeface="Georgia" charset="0"/>
                <a:defRPr sz="2000" b="1" i="1">
                  <a:solidFill>
                    <a:srgbClr val="A04DA3"/>
                  </a:solidFill>
                  <a:latin typeface="Tahoma" charset="0"/>
                  <a:ea typeface="Tahoma" charset="0"/>
                  <a:cs typeface="Tahoma" charset="0"/>
                </a:defRPr>
              </a:lvl7pPr>
              <a:lvl8pPr marL="3429000" indent="-228600" eaLnBrk="0" fontAlgn="base" hangingPunct="0">
                <a:spcAft>
                  <a:spcPct val="0"/>
                </a:spcAft>
                <a:buClr>
                  <a:srgbClr val="A04DA3"/>
                </a:buClr>
                <a:buFont typeface="Georgia" charset="0"/>
                <a:buChar char="▫"/>
                <a:defRPr sz="2000" b="1" i="1">
                  <a:solidFill>
                    <a:srgbClr val="A04DA3"/>
                  </a:solidFill>
                  <a:latin typeface="Tahoma" charset="0"/>
                  <a:ea typeface="Tahoma" charset="0"/>
                  <a:cs typeface="Tahoma" charset="0"/>
                </a:defRPr>
              </a:lvl8pPr>
              <a:lvl9pPr marL="3886200" indent="-228600" eaLnBrk="0" fontAlgn="base" hangingPunct="0">
                <a:spcAft>
                  <a:spcPct val="0"/>
                </a:spcAft>
                <a:buClr>
                  <a:srgbClr val="A04DA3"/>
                </a:buClr>
                <a:buFont typeface="Georgia" charset="0"/>
                <a:buChar char="▫"/>
                <a:defRPr sz="2000" b="1" i="1">
                  <a:solidFill>
                    <a:srgbClr val="A04DA3"/>
                  </a:solidFill>
                  <a:latin typeface="Tahoma" charset="0"/>
                  <a:ea typeface="Tahoma" charset="0"/>
                  <a:cs typeface="Tahoma" charset="0"/>
                </a:defRPr>
              </a:lvl9pPr>
            </a:lstStyle>
            <a:p>
              <a:pPr algn="ctr"/>
              <a:r>
                <a:rPr lang="en-US" sz="1600" i="0" dirty="0">
                  <a:solidFill>
                    <a:schemeClr val="accent3">
                      <a:lumMod val="20000"/>
                      <a:lumOff val="80000"/>
                    </a:schemeClr>
                  </a:solidFill>
                  <a:latin typeface="Franklin Gothic Book" panose="020B0503020102020204" pitchFamily="34" charset="0"/>
                </a:rPr>
                <a:t>Defense Department</a:t>
              </a:r>
            </a:p>
            <a:p>
              <a:pPr algn="ctr"/>
              <a:r>
                <a:rPr lang="en-US" sz="1600" i="0" dirty="0">
                  <a:solidFill>
                    <a:schemeClr val="accent3">
                      <a:lumMod val="20000"/>
                      <a:lumOff val="80000"/>
                    </a:schemeClr>
                  </a:solidFill>
                  <a:latin typeface="Franklin Gothic Book" panose="020B0503020102020204" pitchFamily="34" charset="0"/>
                </a:rPr>
                <a:t>Policy</a:t>
              </a:r>
              <a:endParaRPr lang="en-US" sz="2000" i="0" dirty="0">
                <a:solidFill>
                  <a:schemeClr val="accent3">
                    <a:lumMod val="20000"/>
                    <a:lumOff val="80000"/>
                  </a:schemeClr>
                </a:solidFill>
                <a:latin typeface="Franklin Gothic Book" panose="020B0503020102020204" pitchFamily="34" charset="0"/>
              </a:endParaRPr>
            </a:p>
          </p:txBody>
        </p:sp>
        <p:sp>
          <p:nvSpPr>
            <p:cNvPr id="18" name="Text Box 56">
              <a:extLst>
                <a:ext uri="{FF2B5EF4-FFF2-40B4-BE49-F238E27FC236}">
                  <a16:creationId xmlns:a16="http://schemas.microsoft.com/office/drawing/2014/main" id="{BAB5ACB8-78A0-9F8A-AD6C-AB32E4A3CEFE}"/>
                </a:ext>
              </a:extLst>
            </p:cNvPr>
            <p:cNvSpPr txBox="1">
              <a:spLocks noChangeArrowheads="1"/>
            </p:cNvSpPr>
            <p:nvPr/>
          </p:nvSpPr>
          <p:spPr bwMode="auto">
            <a:xfrm>
              <a:off x="2257325" y="3254375"/>
              <a:ext cx="11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b="1" i="1">
                  <a:solidFill>
                    <a:srgbClr val="7E0000"/>
                  </a:solidFill>
                  <a:latin typeface="Tahoma" charset="0"/>
                  <a:ea typeface="ＭＳ Ｐゴシック" charset="0"/>
                  <a:cs typeface="Tahoma" charset="0"/>
                </a:defRPr>
              </a:lvl1pPr>
              <a:lvl2pPr marL="742950" indent="-285750">
                <a:defRPr sz="2600" b="1" i="1">
                  <a:solidFill>
                    <a:schemeClr val="accent2"/>
                  </a:solidFill>
                  <a:latin typeface="Tahoma" charset="0"/>
                  <a:ea typeface="Tahoma" charset="0"/>
                  <a:cs typeface="Tahoma" charset="0"/>
                </a:defRPr>
              </a:lvl2pPr>
              <a:lvl3pPr marL="1143000" indent="-228600">
                <a:defRPr sz="2400" b="1" i="1">
                  <a:solidFill>
                    <a:schemeClr val="accent1"/>
                  </a:solidFill>
                  <a:latin typeface="Tahoma" charset="0"/>
                  <a:ea typeface="Tahoma" charset="0"/>
                  <a:cs typeface="Tahoma" charset="0"/>
                </a:defRPr>
              </a:lvl3pPr>
              <a:lvl4pPr marL="1600200" indent="-228600">
                <a:defRPr sz="2200" b="1" i="1">
                  <a:solidFill>
                    <a:schemeClr val="accent1"/>
                  </a:solidFill>
                  <a:latin typeface="Tahoma" charset="0"/>
                  <a:ea typeface="Tahoma" charset="0"/>
                  <a:cs typeface="Tahoma" charset="0"/>
                </a:defRPr>
              </a:lvl4pPr>
              <a:lvl5pPr marL="2057400" indent="-228600">
                <a:defRPr sz="2000" b="1" i="1">
                  <a:solidFill>
                    <a:srgbClr val="A04DA3"/>
                  </a:solidFill>
                  <a:latin typeface="Tahoma" charset="0"/>
                  <a:ea typeface="Tahoma" charset="0"/>
                  <a:cs typeface="Tahoma" charset="0"/>
                </a:defRPr>
              </a:lvl5pPr>
              <a:lvl6pPr marL="2514600" indent="-228600" eaLnBrk="0" fontAlgn="base" hangingPunct="0">
                <a:spcAft>
                  <a:spcPct val="0"/>
                </a:spcAft>
                <a:buClr>
                  <a:srgbClr val="A04DA3"/>
                </a:buClr>
                <a:buFont typeface="Georgia" charset="0"/>
                <a:defRPr sz="2000" b="1" i="1">
                  <a:solidFill>
                    <a:srgbClr val="A04DA3"/>
                  </a:solidFill>
                  <a:latin typeface="Tahoma" charset="0"/>
                  <a:ea typeface="Tahoma" charset="0"/>
                  <a:cs typeface="Tahoma" charset="0"/>
                </a:defRPr>
              </a:lvl6pPr>
              <a:lvl7pPr marL="2971800" indent="-228600" eaLnBrk="0" fontAlgn="base" hangingPunct="0">
                <a:spcAft>
                  <a:spcPct val="0"/>
                </a:spcAft>
                <a:buClr>
                  <a:srgbClr val="A04DA3"/>
                </a:buClr>
                <a:buFont typeface="Georgia" charset="0"/>
                <a:defRPr sz="2000" b="1" i="1">
                  <a:solidFill>
                    <a:srgbClr val="A04DA3"/>
                  </a:solidFill>
                  <a:latin typeface="Tahoma" charset="0"/>
                  <a:ea typeface="Tahoma" charset="0"/>
                  <a:cs typeface="Tahoma" charset="0"/>
                </a:defRPr>
              </a:lvl7pPr>
              <a:lvl8pPr marL="3429000" indent="-228600" eaLnBrk="0" fontAlgn="base" hangingPunct="0">
                <a:spcAft>
                  <a:spcPct val="0"/>
                </a:spcAft>
                <a:buClr>
                  <a:srgbClr val="A04DA3"/>
                </a:buClr>
                <a:buFont typeface="Georgia" charset="0"/>
                <a:buChar char="▫"/>
                <a:defRPr sz="2000" b="1" i="1">
                  <a:solidFill>
                    <a:srgbClr val="A04DA3"/>
                  </a:solidFill>
                  <a:latin typeface="Tahoma" charset="0"/>
                  <a:ea typeface="Tahoma" charset="0"/>
                  <a:cs typeface="Tahoma" charset="0"/>
                </a:defRPr>
              </a:lvl8pPr>
              <a:lvl9pPr marL="3886200" indent="-228600" eaLnBrk="0" fontAlgn="base" hangingPunct="0">
                <a:spcAft>
                  <a:spcPct val="0"/>
                </a:spcAft>
                <a:buClr>
                  <a:srgbClr val="A04DA3"/>
                </a:buClr>
                <a:buFont typeface="Georgia" charset="0"/>
                <a:buChar char="▫"/>
                <a:defRPr sz="2000" b="1" i="1">
                  <a:solidFill>
                    <a:srgbClr val="A04DA3"/>
                  </a:solidFill>
                  <a:latin typeface="Tahoma" charset="0"/>
                  <a:ea typeface="Tahoma" charset="0"/>
                  <a:cs typeface="Tahoma" charset="0"/>
                </a:defRPr>
              </a:lvl9pPr>
            </a:lstStyle>
            <a:p>
              <a:pPr algn="ctr"/>
              <a:r>
                <a:rPr lang="en-US" sz="1600" i="0" dirty="0">
                  <a:solidFill>
                    <a:schemeClr val="accent3">
                      <a:lumMod val="20000"/>
                      <a:lumOff val="80000"/>
                    </a:schemeClr>
                  </a:solidFill>
                  <a:latin typeface="Franklin Gothic Book" panose="020B0503020102020204" pitchFamily="34" charset="0"/>
                </a:rPr>
                <a:t>Military</a:t>
              </a:r>
            </a:p>
            <a:p>
              <a:pPr algn="ctr"/>
              <a:r>
                <a:rPr lang="en-US" sz="1600" i="0" dirty="0">
                  <a:solidFill>
                    <a:schemeClr val="accent3">
                      <a:lumMod val="20000"/>
                      <a:lumOff val="80000"/>
                    </a:schemeClr>
                  </a:solidFill>
                  <a:latin typeface="Franklin Gothic Book" panose="020B0503020102020204" pitchFamily="34" charset="0"/>
                </a:rPr>
                <a:t>Operations</a:t>
              </a:r>
              <a:endParaRPr lang="en-US" sz="2000" i="0" dirty="0">
                <a:solidFill>
                  <a:schemeClr val="accent3">
                    <a:lumMod val="20000"/>
                    <a:lumOff val="80000"/>
                  </a:schemeClr>
                </a:solidFill>
                <a:latin typeface="Franklin Gothic Book" panose="020B0503020102020204" pitchFamily="34" charset="0"/>
              </a:endParaRPr>
            </a:p>
          </p:txBody>
        </p:sp>
        <p:sp>
          <p:nvSpPr>
            <p:cNvPr id="19" name="Rectangle 18">
              <a:extLst>
                <a:ext uri="{FF2B5EF4-FFF2-40B4-BE49-F238E27FC236}">
                  <a16:creationId xmlns:a16="http://schemas.microsoft.com/office/drawing/2014/main" id="{4C827B81-D3AC-3B3E-DC9C-95D5D2F10DE0}"/>
                </a:ext>
              </a:extLst>
            </p:cNvPr>
            <p:cNvSpPr>
              <a:spLocks noChangeArrowheads="1"/>
            </p:cNvSpPr>
            <p:nvPr/>
          </p:nvSpPr>
          <p:spPr bwMode="auto">
            <a:xfrm>
              <a:off x="990600" y="2286000"/>
              <a:ext cx="2286000" cy="685800"/>
            </a:xfrm>
            <a:prstGeom prst="rect">
              <a:avLst/>
            </a:prstGeom>
            <a:solidFill>
              <a:srgbClr val="EAEAEA"/>
            </a:solidFill>
            <a:ln w="9525">
              <a:solidFill>
                <a:srgbClr val="003548"/>
              </a:solidFill>
              <a:miter lim="800000"/>
              <a:headEnd type="none" w="sm" len="sm"/>
              <a:tailEnd type="none" w="sm" len="sm"/>
            </a:ln>
            <a:effectLst/>
            <a:scene3d>
              <a:camera prst="orthographicFront"/>
              <a:lightRig rig="threePt" dir="t"/>
            </a:scene3d>
            <a:sp3d>
              <a:bevelT/>
            </a:sp3d>
          </p:spPr>
          <p:txBody>
            <a:bodyPr wrap="none" anchor="ctr"/>
            <a:lstStyle/>
            <a:p>
              <a:pPr>
                <a:defRPr/>
              </a:pPr>
              <a:endParaRPr lang="en-US" kern="0">
                <a:solidFill>
                  <a:srgbClr val="003548"/>
                </a:solidFill>
                <a:latin typeface="Franklin Gothic Book" panose="020B0503020102020204" pitchFamily="34" charset="0"/>
              </a:endParaRPr>
            </a:p>
          </p:txBody>
        </p:sp>
        <p:sp>
          <p:nvSpPr>
            <p:cNvPr id="20" name="Rectangle 19">
              <a:extLst>
                <a:ext uri="{FF2B5EF4-FFF2-40B4-BE49-F238E27FC236}">
                  <a16:creationId xmlns:a16="http://schemas.microsoft.com/office/drawing/2014/main" id="{6A6C7EA7-2CCB-556B-C6CB-0D17E466E630}"/>
                </a:ext>
              </a:extLst>
            </p:cNvPr>
            <p:cNvSpPr>
              <a:spLocks noChangeArrowheads="1"/>
            </p:cNvSpPr>
            <p:nvPr/>
          </p:nvSpPr>
          <p:spPr bwMode="auto">
            <a:xfrm>
              <a:off x="1111253" y="2438400"/>
              <a:ext cx="1036639" cy="381000"/>
            </a:xfrm>
            <a:prstGeom prst="rect">
              <a:avLst/>
            </a:prstGeom>
            <a:solidFill>
              <a:srgbClr val="0035C5"/>
            </a:soli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en-US" b="1" kern="0">
                  <a:solidFill>
                    <a:schemeClr val="bg1"/>
                  </a:solidFill>
                  <a:latin typeface="Franklin Gothic Book" panose="020B0503020102020204" pitchFamily="34" charset="0"/>
                </a:rPr>
                <a:t>USD(I&amp;S)</a:t>
              </a:r>
            </a:p>
          </p:txBody>
        </p:sp>
        <p:sp>
          <p:nvSpPr>
            <p:cNvPr id="21" name="Rectangle 20">
              <a:extLst>
                <a:ext uri="{FF2B5EF4-FFF2-40B4-BE49-F238E27FC236}">
                  <a16:creationId xmlns:a16="http://schemas.microsoft.com/office/drawing/2014/main" id="{15443ACC-1AA5-4606-148C-7471A87692E2}"/>
                </a:ext>
              </a:extLst>
            </p:cNvPr>
            <p:cNvSpPr>
              <a:spLocks noChangeArrowheads="1"/>
            </p:cNvSpPr>
            <p:nvPr/>
          </p:nvSpPr>
          <p:spPr bwMode="auto">
            <a:xfrm>
              <a:off x="2300288" y="2438400"/>
              <a:ext cx="762000" cy="381000"/>
            </a:xfrm>
            <a:prstGeom prst="rect">
              <a:avLst/>
            </a:prstGeom>
            <a:solidFill>
              <a:srgbClr val="0035C5"/>
            </a:soli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en-US" b="1" kern="0">
                  <a:solidFill>
                    <a:schemeClr val="bg1"/>
                  </a:solidFill>
                  <a:latin typeface="Franklin Gothic Book" panose="020B0503020102020204" pitchFamily="34" charset="0"/>
                </a:rPr>
                <a:t>CJCS</a:t>
              </a:r>
            </a:p>
          </p:txBody>
        </p:sp>
        <p:sp>
          <p:nvSpPr>
            <p:cNvPr id="22" name="Text Box 65" descr="Parchment">
              <a:extLst>
                <a:ext uri="{FF2B5EF4-FFF2-40B4-BE49-F238E27FC236}">
                  <a16:creationId xmlns:a16="http://schemas.microsoft.com/office/drawing/2014/main" id="{A5B3F567-FD08-772E-C6B7-FB11BB9F9503}"/>
                </a:ext>
              </a:extLst>
            </p:cNvPr>
            <p:cNvSpPr txBox="1">
              <a:spLocks noChangeArrowheads="1"/>
            </p:cNvSpPr>
            <p:nvPr/>
          </p:nvSpPr>
          <p:spPr bwMode="auto">
            <a:xfrm>
              <a:off x="6295260" y="3254375"/>
              <a:ext cx="946093" cy="584775"/>
            </a:xfrm>
            <a:prstGeom prst="rect">
              <a:avLst/>
            </a:prstGeom>
            <a:solidFill>
              <a:schemeClr val="bg1"/>
            </a:solidFill>
            <a:ln>
              <a:noFill/>
            </a:ln>
          </p:spPr>
          <p:txBody>
            <a:bodyPr wrap="none">
              <a:spAutoFit/>
            </a:bodyPr>
            <a:lstStyle>
              <a:defPPr>
                <a:defRPr lang="en-US"/>
              </a:defPPr>
              <a:lvl1pPr algn="ctr">
                <a:defRPr sz="1600" b="1" i="0">
                  <a:solidFill>
                    <a:srgbClr val="014465"/>
                  </a:solidFill>
                  <a:latin typeface="Franklin Gothic Book" panose="020B0503020102020204" pitchFamily="34" charset="0"/>
                  <a:cs typeface="Tahoma" charset="0"/>
                </a:defRPr>
              </a:lvl1pPr>
              <a:lvl2pPr marL="742950" indent="-285750">
                <a:defRPr sz="2600" b="1" i="1">
                  <a:solidFill>
                    <a:schemeClr val="accent2"/>
                  </a:solidFill>
                  <a:latin typeface="Tahoma" charset="0"/>
                  <a:ea typeface="Tahoma" charset="0"/>
                  <a:cs typeface="Tahoma" charset="0"/>
                </a:defRPr>
              </a:lvl2pPr>
              <a:lvl3pPr marL="1143000" indent="-228600">
                <a:defRPr sz="2400" b="1" i="1">
                  <a:solidFill>
                    <a:schemeClr val="accent1"/>
                  </a:solidFill>
                  <a:latin typeface="Tahoma" charset="0"/>
                  <a:ea typeface="Tahoma" charset="0"/>
                  <a:cs typeface="Tahoma" charset="0"/>
                </a:defRPr>
              </a:lvl3pPr>
              <a:lvl4pPr marL="1600200" indent="-228600">
                <a:defRPr sz="2200" b="1" i="1">
                  <a:solidFill>
                    <a:schemeClr val="accent1"/>
                  </a:solidFill>
                  <a:latin typeface="Tahoma" charset="0"/>
                  <a:ea typeface="Tahoma" charset="0"/>
                  <a:cs typeface="Tahoma" charset="0"/>
                </a:defRPr>
              </a:lvl4pPr>
              <a:lvl5pPr marL="2057400" indent="-228600">
                <a:defRPr sz="2000" b="1" i="1">
                  <a:solidFill>
                    <a:srgbClr val="A04DA3"/>
                  </a:solidFill>
                  <a:latin typeface="Tahoma" charset="0"/>
                  <a:ea typeface="Tahoma" charset="0"/>
                  <a:cs typeface="Tahoma" charset="0"/>
                </a:defRPr>
              </a:lvl5pPr>
              <a:lvl6pPr marL="2514600" indent="-228600" eaLnBrk="0" fontAlgn="base" hangingPunct="0">
                <a:spcAft>
                  <a:spcPct val="0"/>
                </a:spcAft>
                <a:buClr>
                  <a:srgbClr val="A04DA3"/>
                </a:buClr>
                <a:buFont typeface="Georgia" charset="0"/>
                <a:defRPr sz="2000" b="1" i="1">
                  <a:solidFill>
                    <a:srgbClr val="A04DA3"/>
                  </a:solidFill>
                  <a:latin typeface="Tahoma" charset="0"/>
                  <a:ea typeface="Tahoma" charset="0"/>
                  <a:cs typeface="Tahoma" charset="0"/>
                </a:defRPr>
              </a:lvl6pPr>
              <a:lvl7pPr marL="2971800" indent="-228600" eaLnBrk="0" fontAlgn="base" hangingPunct="0">
                <a:spcAft>
                  <a:spcPct val="0"/>
                </a:spcAft>
                <a:buClr>
                  <a:srgbClr val="A04DA3"/>
                </a:buClr>
                <a:buFont typeface="Georgia" charset="0"/>
                <a:defRPr sz="2000" b="1" i="1">
                  <a:solidFill>
                    <a:srgbClr val="A04DA3"/>
                  </a:solidFill>
                  <a:latin typeface="Tahoma" charset="0"/>
                  <a:ea typeface="Tahoma" charset="0"/>
                  <a:cs typeface="Tahoma" charset="0"/>
                </a:defRPr>
              </a:lvl7pPr>
              <a:lvl8pPr marL="3429000" indent="-228600" eaLnBrk="0" fontAlgn="base" hangingPunct="0">
                <a:spcAft>
                  <a:spcPct val="0"/>
                </a:spcAft>
                <a:buClr>
                  <a:srgbClr val="A04DA3"/>
                </a:buClr>
                <a:buFont typeface="Georgia" charset="0"/>
                <a:buChar char="▫"/>
                <a:defRPr sz="2000" b="1" i="1">
                  <a:solidFill>
                    <a:srgbClr val="A04DA3"/>
                  </a:solidFill>
                  <a:latin typeface="Tahoma" charset="0"/>
                  <a:ea typeface="Tahoma" charset="0"/>
                  <a:cs typeface="Tahoma" charset="0"/>
                </a:defRPr>
              </a:lvl8pPr>
              <a:lvl9pPr marL="3886200" indent="-228600" eaLnBrk="0" fontAlgn="base" hangingPunct="0">
                <a:spcAft>
                  <a:spcPct val="0"/>
                </a:spcAft>
                <a:buClr>
                  <a:srgbClr val="A04DA3"/>
                </a:buClr>
                <a:buFont typeface="Georgia" charset="0"/>
                <a:buChar char="▫"/>
                <a:defRPr sz="2000" b="1" i="1">
                  <a:solidFill>
                    <a:srgbClr val="A04DA3"/>
                  </a:solidFill>
                  <a:latin typeface="Tahoma" charset="0"/>
                  <a:ea typeface="Tahoma" charset="0"/>
                  <a:cs typeface="Tahoma" charset="0"/>
                </a:defRPr>
              </a:lvl9pPr>
            </a:lstStyle>
            <a:p>
              <a:r>
                <a:rPr lang="en-US" dirty="0">
                  <a:solidFill>
                    <a:srgbClr val="003548"/>
                  </a:solidFill>
                </a:rPr>
                <a:t>National</a:t>
              </a:r>
            </a:p>
            <a:p>
              <a:r>
                <a:rPr lang="en-US" dirty="0">
                  <a:solidFill>
                    <a:srgbClr val="003548"/>
                  </a:solidFill>
                </a:rPr>
                <a:t>Priorities</a:t>
              </a:r>
            </a:p>
          </p:txBody>
        </p:sp>
        <p:sp>
          <p:nvSpPr>
            <p:cNvPr id="23" name="Rectangle 73">
              <a:extLst>
                <a:ext uri="{FF2B5EF4-FFF2-40B4-BE49-F238E27FC236}">
                  <a16:creationId xmlns:a16="http://schemas.microsoft.com/office/drawing/2014/main" id="{238C5BE6-55D4-3902-DABA-D6222C7913F7}"/>
                </a:ext>
              </a:extLst>
            </p:cNvPr>
            <p:cNvSpPr>
              <a:spLocks noChangeArrowheads="1"/>
            </p:cNvSpPr>
            <p:nvPr/>
          </p:nvSpPr>
          <p:spPr bwMode="auto">
            <a:xfrm>
              <a:off x="3581400" y="4038600"/>
              <a:ext cx="2438400" cy="762000"/>
            </a:xfrm>
            <a:prstGeom prst="rect">
              <a:avLst/>
            </a:prstGeom>
            <a:solidFill>
              <a:srgbClr val="0035C5"/>
            </a:solidFill>
            <a:ln w="12700">
              <a:noFill/>
              <a:miter lim="800000"/>
              <a:headEnd type="none" w="sm" len="sm"/>
              <a:tailEnd type="none" w="sm" len="sm"/>
            </a:ln>
            <a:effectLst>
              <a:outerShdw blurRad="63500" dist="71842" dir="2700000" algn="ctr" rotWithShape="0">
                <a:srgbClr val="4D4D4D">
                  <a:alpha val="74998"/>
                </a:srgbClr>
              </a:outerShdw>
            </a:effectLst>
            <a:scene3d>
              <a:camera prst="orthographicFront"/>
              <a:lightRig rig="threePt" dir="t"/>
            </a:scene3d>
            <a:sp3d>
              <a:bevelT/>
            </a:sp3d>
          </p:spPr>
          <p:txBody>
            <a:bodyPr wrap="none" anchor="ctr"/>
            <a:lstStyle/>
            <a:p>
              <a:pPr algn="ctr">
                <a:lnSpc>
                  <a:spcPct val="120000"/>
                </a:lnSpc>
              </a:pPr>
              <a:r>
                <a:rPr lang="en-US" sz="1600" b="1" dirty="0">
                  <a:solidFill>
                    <a:schemeClr val="bg1"/>
                  </a:solidFill>
                  <a:latin typeface="Franklin Gothic Book" panose="020B0503020102020204" pitchFamily="34" charset="0"/>
                  <a:cs typeface="Tahoma" charset="0"/>
                </a:rPr>
                <a:t>DoD components of</a:t>
              </a:r>
            </a:p>
            <a:p>
              <a:pPr algn="ctr">
                <a:lnSpc>
                  <a:spcPct val="120000"/>
                </a:lnSpc>
              </a:pPr>
              <a:r>
                <a:rPr lang="en-US" sz="1600" b="1" dirty="0">
                  <a:solidFill>
                    <a:schemeClr val="bg1"/>
                  </a:solidFill>
                  <a:latin typeface="Franklin Gothic Book" panose="020B0503020102020204" pitchFamily="34" charset="0"/>
                  <a:cs typeface="Tahoma" charset="0"/>
                </a:rPr>
                <a:t>the Intel Community</a:t>
              </a:r>
            </a:p>
          </p:txBody>
        </p:sp>
        <p:sp>
          <p:nvSpPr>
            <p:cNvPr id="24" name="Text Box 78">
              <a:extLst>
                <a:ext uri="{FF2B5EF4-FFF2-40B4-BE49-F238E27FC236}">
                  <a16:creationId xmlns:a16="http://schemas.microsoft.com/office/drawing/2014/main" id="{3FF9D661-A62D-70F7-4CE2-263DEF8CF801}"/>
                </a:ext>
              </a:extLst>
            </p:cNvPr>
            <p:cNvSpPr txBox="1">
              <a:spLocks noChangeArrowheads="1"/>
            </p:cNvSpPr>
            <p:nvPr/>
          </p:nvSpPr>
          <p:spPr bwMode="auto">
            <a:xfrm>
              <a:off x="1220791" y="5699125"/>
              <a:ext cx="2795588" cy="307975"/>
            </a:xfrm>
            <a:prstGeom prst="rect">
              <a:avLst/>
            </a:prstGeom>
          </p:spPr>
          <p:txBody>
            <a:bodyPr wrap="none">
              <a:spAutoFit/>
            </a:bodyPr>
            <a:lstStyle>
              <a:defPPr>
                <a:defRPr lang="en-US"/>
              </a:defPPr>
              <a:lvl1pPr>
                <a:defRPr sz="1400" b="1" i="1">
                  <a:solidFill>
                    <a:schemeClr val="accent6">
                      <a:lumMod val="75000"/>
                    </a:schemeClr>
                  </a:solidFill>
                  <a:latin typeface="Franklin Gothic Book" panose="020B0503020102020204" pitchFamily="34"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r>
                <a:rPr lang="en-US">
                  <a:solidFill>
                    <a:srgbClr val="0035C5"/>
                  </a:solidFill>
                </a:rPr>
                <a:t>Military Intelligence Program (MIP)</a:t>
              </a:r>
            </a:p>
          </p:txBody>
        </p:sp>
        <p:sp>
          <p:nvSpPr>
            <p:cNvPr id="25" name="Text Box 84">
              <a:extLst>
                <a:ext uri="{FF2B5EF4-FFF2-40B4-BE49-F238E27FC236}">
                  <a16:creationId xmlns:a16="http://schemas.microsoft.com/office/drawing/2014/main" id="{3CF23F2C-B55F-8176-5E3F-C20747C6A827}"/>
                </a:ext>
              </a:extLst>
            </p:cNvPr>
            <p:cNvSpPr txBox="1">
              <a:spLocks noChangeArrowheads="1"/>
            </p:cNvSpPr>
            <p:nvPr/>
          </p:nvSpPr>
          <p:spPr bwMode="auto">
            <a:xfrm>
              <a:off x="7367503" y="5286949"/>
              <a:ext cx="1644617" cy="307777"/>
            </a:xfrm>
            <a:prstGeom prst="rect">
              <a:avLst/>
            </a:prstGeom>
          </p:spPr>
          <p:txBody>
            <a:bodyPr wrap="none">
              <a:spAutoFit/>
            </a:bodyPr>
            <a:lstStyle>
              <a:defPPr>
                <a:defRPr lang="en-US"/>
              </a:defPPr>
              <a:lvl1pPr>
                <a:defRPr sz="1400" b="1" i="1">
                  <a:solidFill>
                    <a:schemeClr val="accent6">
                      <a:lumMod val="75000"/>
                    </a:schemeClr>
                  </a:solidFill>
                  <a:latin typeface="Franklin Gothic Book" panose="020B0503020102020204" pitchFamily="34" charset="0"/>
                </a:defRPr>
              </a:lvl1pPr>
            </a:lstStyle>
            <a:p>
              <a:r>
                <a:rPr lang="en-US" dirty="0">
                  <a:solidFill>
                    <a:schemeClr val="accent5">
                      <a:lumMod val="20000"/>
                      <a:lumOff val="80000"/>
                    </a:schemeClr>
                  </a:solidFill>
                </a:rPr>
                <a:t>Sources of Funding</a:t>
              </a:r>
            </a:p>
          </p:txBody>
        </p:sp>
        <p:sp>
          <p:nvSpPr>
            <p:cNvPr id="26" name="Text Box 85">
              <a:extLst>
                <a:ext uri="{FF2B5EF4-FFF2-40B4-BE49-F238E27FC236}">
                  <a16:creationId xmlns:a16="http://schemas.microsoft.com/office/drawing/2014/main" id="{C3AE8E39-32B8-BA1D-4DAC-ECF8830479E0}"/>
                </a:ext>
              </a:extLst>
            </p:cNvPr>
            <p:cNvSpPr txBox="1">
              <a:spLocks noChangeArrowheads="1"/>
            </p:cNvSpPr>
            <p:nvPr/>
          </p:nvSpPr>
          <p:spPr bwMode="auto">
            <a:xfrm>
              <a:off x="531850" y="5286950"/>
              <a:ext cx="1644617" cy="307777"/>
            </a:xfrm>
            <a:prstGeom prst="rect">
              <a:avLst/>
            </a:prstGeom>
          </p:spPr>
          <p:txBody>
            <a:bodyPr wrap="none">
              <a:spAutoFit/>
            </a:bodyPr>
            <a:lstStyle>
              <a:defPPr>
                <a:defRPr lang="en-US"/>
              </a:defPPr>
              <a:lvl1pPr>
                <a:defRPr sz="1400" b="1" i="1">
                  <a:solidFill>
                    <a:schemeClr val="accent6">
                      <a:lumMod val="75000"/>
                    </a:schemeClr>
                  </a:solidFill>
                  <a:latin typeface="Franklin Gothic Book" panose="020B0503020102020204" pitchFamily="34" charset="0"/>
                </a:defRPr>
              </a:lvl1pPr>
            </a:lstStyle>
            <a:p>
              <a:r>
                <a:rPr lang="en-US" dirty="0">
                  <a:solidFill>
                    <a:schemeClr val="accent5">
                      <a:lumMod val="20000"/>
                      <a:lumOff val="80000"/>
                    </a:schemeClr>
                  </a:solidFill>
                </a:rPr>
                <a:t>Sources of Funding</a:t>
              </a:r>
            </a:p>
          </p:txBody>
        </p:sp>
        <p:sp>
          <p:nvSpPr>
            <p:cNvPr id="27" name="Rectangle 26">
              <a:extLst>
                <a:ext uri="{FF2B5EF4-FFF2-40B4-BE49-F238E27FC236}">
                  <a16:creationId xmlns:a16="http://schemas.microsoft.com/office/drawing/2014/main" id="{36549B02-4EB1-FF42-B318-7CA60655437C}"/>
                </a:ext>
              </a:extLst>
            </p:cNvPr>
            <p:cNvSpPr/>
            <p:nvPr/>
          </p:nvSpPr>
          <p:spPr>
            <a:xfrm>
              <a:off x="3979329" y="3399363"/>
              <a:ext cx="1686295" cy="307777"/>
            </a:xfrm>
            <a:prstGeom prst="rect">
              <a:avLst/>
            </a:prstGeom>
          </p:spPr>
          <p:txBody>
            <a:bodyPr wrap="none">
              <a:spAutoFit/>
            </a:bodyPr>
            <a:lstStyle/>
            <a:p>
              <a:r>
                <a:rPr lang="en-US" sz="1400" b="1" i="1">
                  <a:solidFill>
                    <a:srgbClr val="0035C5"/>
                  </a:solidFill>
                  <a:latin typeface="Franklin Gothic Book" panose="020B0503020102020204" pitchFamily="34" charset="0"/>
                </a:rPr>
                <a:t>Intelligence support</a:t>
              </a:r>
            </a:p>
          </p:txBody>
        </p:sp>
        <p:sp>
          <p:nvSpPr>
            <p:cNvPr id="28" name="Text Box 83">
              <a:extLst>
                <a:ext uri="{FF2B5EF4-FFF2-40B4-BE49-F238E27FC236}">
                  <a16:creationId xmlns:a16="http://schemas.microsoft.com/office/drawing/2014/main" id="{AC6B1E8D-83AA-A776-6416-CA73CD50B04B}"/>
                </a:ext>
              </a:extLst>
            </p:cNvPr>
            <p:cNvSpPr txBox="1">
              <a:spLocks noChangeArrowheads="1"/>
            </p:cNvSpPr>
            <p:nvPr/>
          </p:nvSpPr>
          <p:spPr bwMode="auto">
            <a:xfrm>
              <a:off x="5457439" y="5697486"/>
              <a:ext cx="2839111" cy="307777"/>
            </a:xfrm>
            <a:prstGeom prst="rect">
              <a:avLst/>
            </a:prstGeom>
          </p:spPr>
          <p:txBody>
            <a:bodyPr wrap="none">
              <a:spAutoFit/>
            </a:bodyPr>
            <a:lstStyle>
              <a:defPPr>
                <a:defRPr lang="en-US"/>
              </a:defPPr>
              <a:lvl1pPr>
                <a:defRPr sz="1400" b="1" i="1">
                  <a:solidFill>
                    <a:schemeClr val="accent6">
                      <a:lumMod val="75000"/>
                    </a:schemeClr>
                  </a:solidFill>
                  <a:latin typeface="Franklin Gothic Book" panose="020B0503020102020204" pitchFamily="34"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solidFill>
                    <a:srgbClr val="0035C5"/>
                  </a:solidFill>
                </a:rPr>
                <a:t>National Intelligence Program (NIP)</a:t>
              </a:r>
            </a:p>
          </p:txBody>
        </p:sp>
      </p:grpSp>
      <p:sp>
        <p:nvSpPr>
          <p:cNvPr id="5" name="Text Placeholder 2">
            <a:extLst>
              <a:ext uri="{FF2B5EF4-FFF2-40B4-BE49-F238E27FC236}">
                <a16:creationId xmlns:a16="http://schemas.microsoft.com/office/drawing/2014/main" id="{2DE8F50B-6BE2-EF6F-C8F8-FEC27914B921}"/>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29" name="Text Placeholder 4">
            <a:extLst>
              <a:ext uri="{FF2B5EF4-FFF2-40B4-BE49-F238E27FC236}">
                <a16:creationId xmlns:a16="http://schemas.microsoft.com/office/drawing/2014/main" id="{2364B886-CBDC-0B59-E3EB-BEE4B8969A8E}"/>
              </a:ext>
            </a:extLst>
          </p:cNvPr>
          <p:cNvSpPr txBox="1">
            <a:spLocks/>
          </p:cNvSpPr>
          <p:nvPr/>
        </p:nvSpPr>
        <p:spPr>
          <a:xfrm>
            <a:off x="9625550" y="6397424"/>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
        <p:nvSpPr>
          <p:cNvPr id="3" name="Rectangle 2">
            <a:extLst>
              <a:ext uri="{FF2B5EF4-FFF2-40B4-BE49-F238E27FC236}">
                <a16:creationId xmlns:a16="http://schemas.microsoft.com/office/drawing/2014/main" id="{3C3F2A30-927A-4C94-ED14-DEFFE34CF7DD}"/>
              </a:ext>
            </a:extLst>
          </p:cNvPr>
          <p:cNvSpPr/>
          <p:nvPr/>
        </p:nvSpPr>
        <p:spPr>
          <a:xfrm>
            <a:off x="7898727" y="6642556"/>
            <a:ext cx="3657226"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24</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dirty="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dirty="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84315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7D5E-019A-9F18-1C29-1811A2AB79DF}"/>
              </a:ext>
            </a:extLst>
          </p:cNvPr>
          <p:cNvSpPr>
            <a:spLocks noGrp="1"/>
          </p:cNvSpPr>
          <p:nvPr>
            <p:ph type="title"/>
          </p:nvPr>
        </p:nvSpPr>
        <p:spPr/>
        <p:txBody>
          <a:bodyPr/>
          <a:lstStyle/>
          <a:p>
            <a:r>
              <a:rPr lang="en-US" dirty="0"/>
              <a:t>NIP and MIP Process Differences</a:t>
            </a:r>
          </a:p>
        </p:txBody>
      </p:sp>
      <p:sp>
        <p:nvSpPr>
          <p:cNvPr id="6" name="Slide Number Placeholder 5">
            <a:extLst>
              <a:ext uri="{FF2B5EF4-FFF2-40B4-BE49-F238E27FC236}">
                <a16:creationId xmlns:a16="http://schemas.microsoft.com/office/drawing/2014/main" id="{206EA3AE-F91B-8D5F-B92B-320E8A4CB923}"/>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11</a:t>
            </a:fld>
            <a:endParaRPr lang="en-US" dirty="0"/>
          </a:p>
        </p:txBody>
      </p:sp>
      <p:graphicFrame>
        <p:nvGraphicFramePr>
          <p:cNvPr id="7" name="Content Placeholder 3">
            <a:extLst>
              <a:ext uri="{FF2B5EF4-FFF2-40B4-BE49-F238E27FC236}">
                <a16:creationId xmlns:a16="http://schemas.microsoft.com/office/drawing/2014/main" id="{13F54552-5957-D6B6-92DA-4253A353BA1F}"/>
              </a:ext>
            </a:extLst>
          </p:cNvPr>
          <p:cNvGraphicFramePr>
            <a:graphicFrameLocks noGrp="1"/>
          </p:cNvGraphicFramePr>
          <p:nvPr>
            <p:ph idx="1"/>
          </p:nvPr>
        </p:nvGraphicFramePr>
        <p:xfrm>
          <a:off x="1908050" y="1143000"/>
          <a:ext cx="8378951" cy="4237862"/>
        </p:xfrm>
        <a:graphic>
          <a:graphicData uri="http://schemas.openxmlformats.org/drawingml/2006/table">
            <a:tbl>
              <a:tblPr firstRow="1" firstCol="1" bandRow="1">
                <a:tableStyleId>{284E427A-3D55-4303-BF80-6455036E1DE7}</a:tableStyleId>
              </a:tblPr>
              <a:tblGrid>
                <a:gridCol w="2618421">
                  <a:extLst>
                    <a:ext uri="{9D8B030D-6E8A-4147-A177-3AD203B41FA5}">
                      <a16:colId xmlns:a16="http://schemas.microsoft.com/office/drawing/2014/main" val="20000"/>
                    </a:ext>
                  </a:extLst>
                </a:gridCol>
                <a:gridCol w="2618422">
                  <a:extLst>
                    <a:ext uri="{9D8B030D-6E8A-4147-A177-3AD203B41FA5}">
                      <a16:colId xmlns:a16="http://schemas.microsoft.com/office/drawing/2014/main" val="20001"/>
                    </a:ext>
                  </a:extLst>
                </a:gridCol>
                <a:gridCol w="3142108">
                  <a:extLst>
                    <a:ext uri="{9D8B030D-6E8A-4147-A177-3AD203B41FA5}">
                      <a16:colId xmlns:a16="http://schemas.microsoft.com/office/drawing/2014/main" val="20002"/>
                    </a:ext>
                  </a:extLst>
                </a:gridCol>
              </a:tblGrid>
              <a:tr h="398792">
                <a:tc>
                  <a:txBody>
                    <a:bodyPr/>
                    <a:lstStyle/>
                    <a:p>
                      <a:endParaRPr lang="en-US" sz="1600" dirty="0">
                        <a:solidFill>
                          <a:srgbClr val="404040"/>
                        </a:solidFill>
                        <a:latin typeface="Franklin Gothic Book" panose="020B0503020102020204" pitchFamily="34" charset="0"/>
                        <a:cs typeface="Tahoma"/>
                      </a:endParaRP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003548"/>
                    </a:solidFill>
                  </a:tcPr>
                </a:tc>
                <a:tc>
                  <a:txBody>
                    <a:bodyPr/>
                    <a:lstStyle/>
                    <a:p>
                      <a:r>
                        <a:rPr lang="en-US" sz="1600">
                          <a:latin typeface="Franklin Gothic Book" panose="020B0503020102020204" pitchFamily="34" charset="0"/>
                          <a:cs typeface="Tahoma"/>
                        </a:rPr>
                        <a:t>NIP (IPPBE)</a:t>
                      </a:r>
                      <a:endParaRPr lang="en-US" sz="1600">
                        <a:solidFill>
                          <a:srgbClr val="404040"/>
                        </a:solidFill>
                        <a:latin typeface="Franklin Gothic Book" panose="020B0503020102020204" pitchFamily="34" charset="0"/>
                        <a:cs typeface="Tahoma"/>
                      </a:endParaRP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003548"/>
                    </a:solidFill>
                  </a:tcPr>
                </a:tc>
                <a:tc>
                  <a:txBody>
                    <a:bodyPr/>
                    <a:lstStyle/>
                    <a:p>
                      <a:r>
                        <a:rPr lang="en-US" sz="1600">
                          <a:latin typeface="Franklin Gothic Book" panose="020B0503020102020204" pitchFamily="34" charset="0"/>
                          <a:cs typeface="Tahoma"/>
                        </a:rPr>
                        <a:t>MIP (PPBE)</a:t>
                      </a:r>
                      <a:endParaRPr lang="en-US" sz="1600">
                        <a:solidFill>
                          <a:srgbClr val="404040"/>
                        </a:solidFill>
                        <a:latin typeface="Franklin Gothic Book" panose="020B0503020102020204" pitchFamily="34" charset="0"/>
                        <a:cs typeface="Tahoma"/>
                      </a:endParaRP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003548"/>
                    </a:solidFill>
                  </a:tcPr>
                </a:tc>
                <a:extLst>
                  <a:ext uri="{0D108BD9-81ED-4DB2-BD59-A6C34878D82A}">
                    <a16:rowId xmlns:a16="http://schemas.microsoft.com/office/drawing/2014/main" val="10000"/>
                  </a:ext>
                </a:extLst>
              </a:tr>
              <a:tr h="361312">
                <a:tc>
                  <a:txBody>
                    <a:bodyPr/>
                    <a:lstStyle/>
                    <a:p>
                      <a:r>
                        <a:rPr lang="en-US" sz="1200" b="1">
                          <a:solidFill>
                            <a:srgbClr val="003548"/>
                          </a:solidFill>
                          <a:latin typeface="Franklin Gothic Book" panose="020B0503020102020204" pitchFamily="34" charset="0"/>
                          <a:cs typeface="Tahoma"/>
                        </a:rPr>
                        <a:t>Governing document</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r>
                        <a:rPr lang="en-US" sz="1200" b="0">
                          <a:solidFill>
                            <a:srgbClr val="003548"/>
                          </a:solidFill>
                          <a:latin typeface="Franklin Gothic Book" panose="020B0503020102020204" pitchFamily="34" charset="0"/>
                          <a:cs typeface="Tahoma"/>
                        </a:rPr>
                        <a:t>Title 50</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r>
                        <a:rPr lang="en-US" sz="1200" b="0">
                          <a:solidFill>
                            <a:srgbClr val="003548"/>
                          </a:solidFill>
                          <a:latin typeface="Franklin Gothic Book" panose="020B0503020102020204" pitchFamily="34" charset="0"/>
                          <a:cs typeface="Tahoma"/>
                        </a:rPr>
                        <a:t>Title 10</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01"/>
                  </a:ext>
                </a:extLst>
              </a:tr>
              <a:tr h="361312">
                <a:tc>
                  <a:txBody>
                    <a:bodyPr/>
                    <a:lstStyle/>
                    <a:p>
                      <a:pPr marL="0" algn="l" rtl="0" eaLnBrk="1" latinLnBrk="0" hangingPunct="1"/>
                      <a:r>
                        <a:rPr kumimoji="0" lang="en-US" sz="1200" b="1" kern="1200">
                          <a:solidFill>
                            <a:srgbClr val="003548"/>
                          </a:solidFill>
                          <a:latin typeface="Franklin Gothic Book" panose="020B0503020102020204" pitchFamily="34" charset="0"/>
                          <a:ea typeface="+mn-ea"/>
                          <a:cs typeface="Tahoma"/>
                        </a:rPr>
                        <a:t>Span</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Inter-departmental</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Intra-departmental</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82531">
                <a:tc>
                  <a:txBody>
                    <a:bodyPr/>
                    <a:lstStyle/>
                    <a:p>
                      <a:pPr marL="0" algn="l" rtl="0" eaLnBrk="1" latinLnBrk="0" hangingPunct="1"/>
                      <a:r>
                        <a:rPr kumimoji="0" lang="en-US" sz="1200" b="1" kern="1200">
                          <a:solidFill>
                            <a:srgbClr val="003548"/>
                          </a:solidFill>
                          <a:latin typeface="Franklin Gothic Book" panose="020B0503020102020204" pitchFamily="34" charset="0"/>
                          <a:ea typeface="+mn-ea"/>
                          <a:cs typeface="Tahoma"/>
                        </a:rPr>
                        <a:t>Priorities</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National/Strategic/IC-wide </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Tactical/Operational/DOD-wide</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356134">
                <a:tc>
                  <a:txBody>
                    <a:bodyPr/>
                    <a:lstStyle/>
                    <a:p>
                      <a:pPr marL="0" algn="l" rtl="0" eaLnBrk="1" latinLnBrk="0" hangingPunct="1"/>
                      <a:r>
                        <a:rPr kumimoji="0" lang="en-US" sz="1200" b="1" kern="1200">
                          <a:solidFill>
                            <a:srgbClr val="003548"/>
                          </a:solidFill>
                          <a:latin typeface="Franklin Gothic Book" panose="020B0503020102020204" pitchFamily="34" charset="0"/>
                          <a:ea typeface="+mn-ea"/>
                          <a:cs typeface="Tahoma"/>
                        </a:rPr>
                        <a:t>Senior Official</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Program Manager</a:t>
                      </a:r>
                      <a:r>
                        <a:rPr kumimoji="0" lang="en-US" sz="1200" b="0" kern="1200" baseline="0">
                          <a:solidFill>
                            <a:srgbClr val="003548"/>
                          </a:solidFill>
                          <a:latin typeface="Franklin Gothic Book" panose="020B0503020102020204" pitchFamily="34" charset="0"/>
                          <a:ea typeface="+mn-ea"/>
                          <a:cs typeface="Tahoma"/>
                        </a:rPr>
                        <a:t> </a:t>
                      </a:r>
                      <a:r>
                        <a:rPr kumimoji="0" lang="en-US" sz="1200" b="0" kern="1200">
                          <a:solidFill>
                            <a:srgbClr val="003548"/>
                          </a:solidFill>
                          <a:latin typeface="Franklin Gothic Book" panose="020B0503020102020204" pitchFamily="34" charset="0"/>
                          <a:ea typeface="+mn-ea"/>
                          <a:cs typeface="Tahoma"/>
                        </a:rPr>
                        <a:t>(DNI)</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Program Executive (USD(I&amp;S)/DDI)</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0307">
                <a:tc>
                  <a:txBody>
                    <a:bodyPr/>
                    <a:lstStyle/>
                    <a:p>
                      <a:pPr marL="0" algn="l" rtl="0" eaLnBrk="1" latinLnBrk="0" hangingPunct="1"/>
                      <a:r>
                        <a:rPr kumimoji="0" lang="en-US" sz="1200" b="1" kern="1200">
                          <a:solidFill>
                            <a:srgbClr val="003548"/>
                          </a:solidFill>
                          <a:latin typeface="Franklin Gothic Book" panose="020B0503020102020204" pitchFamily="34" charset="0"/>
                          <a:ea typeface="+mn-ea"/>
                          <a:cs typeface="Tahoma"/>
                        </a:rPr>
                        <a:t>Managers</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Program</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Component</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05"/>
                  </a:ext>
                </a:extLst>
              </a:tr>
              <a:tr h="290338">
                <a:tc>
                  <a:txBody>
                    <a:bodyPr/>
                    <a:lstStyle/>
                    <a:p>
                      <a:pPr marL="0" algn="l" rtl="0" eaLnBrk="1" latinLnBrk="0" hangingPunct="1"/>
                      <a:r>
                        <a:rPr kumimoji="0" lang="en-US" sz="1200" b="1" kern="1200">
                          <a:solidFill>
                            <a:srgbClr val="003548"/>
                          </a:solidFill>
                          <a:latin typeface="Franklin Gothic Book" panose="020B0503020102020204" pitchFamily="34" charset="0"/>
                          <a:ea typeface="+mn-ea"/>
                          <a:cs typeface="Tahoma"/>
                        </a:rPr>
                        <a:t>Key Players</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CFO and RCE</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CFO and CAPE</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70307">
                <a:tc>
                  <a:txBody>
                    <a:bodyPr/>
                    <a:lstStyle/>
                    <a:p>
                      <a:pPr marL="0" algn="l" rtl="0" eaLnBrk="1" latinLnBrk="0" hangingPunct="1"/>
                      <a:r>
                        <a:rPr kumimoji="0" lang="en-US" sz="1200" b="1" kern="1200">
                          <a:solidFill>
                            <a:srgbClr val="003548"/>
                          </a:solidFill>
                          <a:latin typeface="Franklin Gothic Book" panose="020B0503020102020204" pitchFamily="34" charset="0"/>
                          <a:ea typeface="+mn-ea"/>
                          <a:cs typeface="Tahoma"/>
                        </a:rPr>
                        <a:t>Budget Structure</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Expenditure Center</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Program Element</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07"/>
                  </a:ext>
                </a:extLst>
              </a:tr>
              <a:tr h="293836">
                <a:tc>
                  <a:txBody>
                    <a:bodyPr/>
                    <a:lstStyle/>
                    <a:p>
                      <a:pPr marL="0" algn="l" rtl="0" eaLnBrk="1" latinLnBrk="0" hangingPunct="1"/>
                      <a:r>
                        <a:rPr kumimoji="0" lang="en-US" sz="1200" b="1" kern="1200">
                          <a:solidFill>
                            <a:srgbClr val="003548"/>
                          </a:solidFill>
                          <a:latin typeface="Franklin Gothic Book" panose="020B0503020102020204" pitchFamily="34" charset="0"/>
                          <a:ea typeface="+mn-ea"/>
                          <a:cs typeface="Tahoma"/>
                        </a:rPr>
                        <a:t>Funds </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1" i="1" kern="1200">
                          <a:solidFill>
                            <a:srgbClr val="0000FF"/>
                          </a:solidFill>
                          <a:latin typeface="Franklin Gothic Book" panose="020B0503020102020204" pitchFamily="34" charset="0"/>
                          <a:ea typeface="+mn-ea"/>
                          <a:cs typeface="Tahoma"/>
                        </a:rPr>
                        <a:t>“Fenced” </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1" i="1" kern="1200">
                          <a:solidFill>
                            <a:srgbClr val="0000FF"/>
                          </a:solidFill>
                          <a:latin typeface="Franklin Gothic Book" panose="020B0503020102020204" pitchFamily="34" charset="0"/>
                          <a:ea typeface="+mn-ea"/>
                          <a:cs typeface="Tahoma"/>
                        </a:rPr>
                        <a:t>“Protected”</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30741">
                <a:tc>
                  <a:txBody>
                    <a:bodyPr/>
                    <a:lstStyle/>
                    <a:p>
                      <a:pPr marL="0" algn="l" rtl="0" eaLnBrk="1" latinLnBrk="0" hangingPunct="1"/>
                      <a:r>
                        <a:rPr kumimoji="0" lang="en-US" sz="1200" b="1" kern="1200">
                          <a:solidFill>
                            <a:srgbClr val="003548"/>
                          </a:solidFill>
                          <a:latin typeface="Franklin Gothic Book" panose="020B0503020102020204" pitchFamily="34" charset="0"/>
                          <a:ea typeface="+mn-ea"/>
                          <a:cs typeface="Tahoma"/>
                        </a:rPr>
                        <a:t>Resource Trade-offs</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Intelligence vs. Intelligence</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Intelligence vs. Non-Intelligence</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09"/>
                  </a:ext>
                </a:extLst>
              </a:tr>
              <a:tr h="360940">
                <a:tc>
                  <a:txBody>
                    <a:bodyPr/>
                    <a:lstStyle/>
                    <a:p>
                      <a:pPr marL="0" algn="l" rtl="0" eaLnBrk="1" latinLnBrk="0" hangingPunct="1"/>
                      <a:r>
                        <a:rPr kumimoji="0" lang="en-US" sz="1200" b="1" kern="1200">
                          <a:solidFill>
                            <a:srgbClr val="003548"/>
                          </a:solidFill>
                          <a:latin typeface="Franklin Gothic Book" panose="020B0503020102020204" pitchFamily="34" charset="0"/>
                          <a:ea typeface="+mn-ea"/>
                          <a:cs typeface="Tahoma"/>
                        </a:rPr>
                        <a:t>Primary Authorizers</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Intelligence Committees</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Armed Services Committees</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361312">
                <a:tc>
                  <a:txBody>
                    <a:bodyPr/>
                    <a:lstStyle/>
                    <a:p>
                      <a:pPr marL="0" algn="l" rtl="0" eaLnBrk="1" latinLnBrk="0" hangingPunct="1"/>
                      <a:r>
                        <a:rPr kumimoji="0" lang="en-US" sz="1200" b="1" kern="1200">
                          <a:solidFill>
                            <a:srgbClr val="003548"/>
                          </a:solidFill>
                          <a:latin typeface="Franklin Gothic Book" panose="020B0503020102020204" pitchFamily="34" charset="0"/>
                          <a:ea typeface="+mn-ea"/>
                          <a:cs typeface="Tahoma"/>
                        </a:rPr>
                        <a:t>Appropriators</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0" kern="1200">
                          <a:solidFill>
                            <a:srgbClr val="003548"/>
                          </a:solidFill>
                          <a:latin typeface="Franklin Gothic Book" panose="020B0503020102020204" pitchFamily="34" charset="0"/>
                          <a:ea typeface="+mn-ea"/>
                          <a:cs typeface="Tahoma"/>
                        </a:rPr>
                        <a:t>HAC &amp; SAC Defense Sub-Committees</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algn="l" rtl="0" eaLnBrk="1" latinLnBrk="0" hangingPunct="1"/>
                      <a:r>
                        <a:rPr kumimoji="0" lang="en-US" sz="1200" b="0" kern="1200" dirty="0">
                          <a:solidFill>
                            <a:srgbClr val="003548"/>
                          </a:solidFill>
                          <a:latin typeface="Franklin Gothic Book" panose="020B0503020102020204" pitchFamily="34" charset="0"/>
                          <a:ea typeface="+mn-ea"/>
                          <a:cs typeface="Tahoma"/>
                        </a:rPr>
                        <a:t>HAC &amp; SAC Defense Sub-Committees</a:t>
                      </a:r>
                    </a:p>
                  </a:txBody>
                  <a:tcPr marT="45724" marB="45724">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05573"/>
                  </a:ext>
                </a:extLst>
              </a:tr>
            </a:tbl>
          </a:graphicData>
        </a:graphic>
      </p:graphicFrame>
      <p:sp>
        <p:nvSpPr>
          <p:cNvPr id="5" name="Text Placeholder 2">
            <a:extLst>
              <a:ext uri="{FF2B5EF4-FFF2-40B4-BE49-F238E27FC236}">
                <a16:creationId xmlns:a16="http://schemas.microsoft.com/office/drawing/2014/main" id="{1B298494-16A2-C618-6027-4FA4A5893BC1}"/>
              </a:ext>
            </a:extLst>
          </p:cNvPr>
          <p:cNvSpPr txBox="1">
            <a:spLocks/>
          </p:cNvSpPr>
          <p:nvPr/>
        </p:nvSpPr>
        <p:spPr>
          <a:xfrm>
            <a:off x="9336943" y="126438"/>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8" name="Text Placeholder 4">
            <a:extLst>
              <a:ext uri="{FF2B5EF4-FFF2-40B4-BE49-F238E27FC236}">
                <a16:creationId xmlns:a16="http://schemas.microsoft.com/office/drawing/2014/main" id="{5CD8609A-7B51-71AC-5846-E4B2DE761FF5}"/>
              </a:ext>
            </a:extLst>
          </p:cNvPr>
          <p:cNvSpPr txBox="1">
            <a:spLocks/>
          </p:cNvSpPr>
          <p:nvPr/>
        </p:nvSpPr>
        <p:spPr>
          <a:xfrm>
            <a:off x="9625550" y="6397424"/>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
        <p:nvSpPr>
          <p:cNvPr id="9" name="Rectangle 8">
            <a:extLst>
              <a:ext uri="{FF2B5EF4-FFF2-40B4-BE49-F238E27FC236}">
                <a16:creationId xmlns:a16="http://schemas.microsoft.com/office/drawing/2014/main" id="{F375EDF5-580A-3FFB-D45A-EB98EFE89084}"/>
              </a:ext>
            </a:extLst>
          </p:cNvPr>
          <p:cNvSpPr/>
          <p:nvPr/>
        </p:nvSpPr>
        <p:spPr>
          <a:xfrm>
            <a:off x="7898727" y="6642556"/>
            <a:ext cx="3657226"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24</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dirty="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dirty="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94233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871A-2E4E-16FB-CAEB-550D78556429}"/>
              </a:ext>
            </a:extLst>
          </p:cNvPr>
          <p:cNvSpPr>
            <a:spLocks noGrp="1"/>
          </p:cNvSpPr>
          <p:nvPr>
            <p:ph type="title"/>
          </p:nvPr>
        </p:nvSpPr>
        <p:spPr/>
        <p:txBody>
          <a:bodyPr/>
          <a:lstStyle/>
          <a:p>
            <a:r>
              <a:rPr lang="en-US" dirty="0"/>
              <a:t>NIP Programs</a:t>
            </a:r>
          </a:p>
        </p:txBody>
      </p:sp>
      <p:sp>
        <p:nvSpPr>
          <p:cNvPr id="6" name="Slide Number Placeholder 5">
            <a:extLst>
              <a:ext uri="{FF2B5EF4-FFF2-40B4-BE49-F238E27FC236}">
                <a16:creationId xmlns:a16="http://schemas.microsoft.com/office/drawing/2014/main" id="{6FB0F7C8-1A8E-53E1-8A24-C81EEFD0C0F8}"/>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12</a:t>
            </a:fld>
            <a:endParaRPr lang="en-US" dirty="0"/>
          </a:p>
        </p:txBody>
      </p:sp>
      <p:sp>
        <p:nvSpPr>
          <p:cNvPr id="7" name="Content Placeholder 2">
            <a:extLst>
              <a:ext uri="{FF2B5EF4-FFF2-40B4-BE49-F238E27FC236}">
                <a16:creationId xmlns:a16="http://schemas.microsoft.com/office/drawing/2014/main" id="{9089B529-2310-86C5-0510-D20BFEA9D2BD}"/>
              </a:ext>
              <a:ext uri="{C183D7F6-B498-43B3-948B-1728B52AA6E4}">
                <adec:decorative xmlns:adec="http://schemas.microsoft.com/office/drawing/2017/decorative" val="0"/>
              </a:ext>
            </a:extLst>
          </p:cNvPr>
          <p:cNvSpPr>
            <a:spLocks noGrp="1"/>
          </p:cNvSpPr>
          <p:nvPr>
            <p:ph type="body" sz="quarter" idx="12"/>
          </p:nvPr>
        </p:nvSpPr>
        <p:spPr>
          <a:xfrm>
            <a:off x="477838" y="846138"/>
            <a:ext cx="5618162" cy="5321300"/>
          </a:xfrm>
        </p:spPr>
        <p:txBody>
          <a:bodyPr>
            <a:normAutofit/>
          </a:bodyPr>
          <a:lstStyle/>
          <a:p>
            <a:pPr marL="461645" indent="-352425" eaLnBrk="1" fontAlgn="auto" hangingPunct="1">
              <a:spcAft>
                <a:spcPts val="300"/>
              </a:spcAft>
              <a:buClr>
                <a:schemeClr val="accent4"/>
              </a:buClr>
              <a:defRPr/>
            </a:pPr>
            <a:r>
              <a:rPr lang="en-US" sz="2000" b="1" i="1" dirty="0">
                <a:solidFill>
                  <a:schemeClr val="accent3">
                    <a:lumMod val="20000"/>
                    <a:lumOff val="80000"/>
                  </a:schemeClr>
                </a:solidFill>
                <a:latin typeface="Franklin Gothic Book"/>
                <a:ea typeface="+mn-ea"/>
                <a:cs typeface="Tahoma"/>
              </a:rPr>
              <a:t>Single-organization programs </a:t>
            </a:r>
            <a:endParaRPr lang="en-US" sz="2000" b="1" i="1" dirty="0">
              <a:solidFill>
                <a:schemeClr val="accent3">
                  <a:lumMod val="20000"/>
                  <a:lumOff val="80000"/>
                </a:schemeClr>
              </a:solidFill>
              <a:latin typeface="Franklin Gothic Book" panose="020B0503020102020204" pitchFamily="34" charset="0"/>
              <a:ea typeface="+mn-ea"/>
            </a:endParaRPr>
          </a:p>
          <a:p>
            <a:pPr marL="725805" lvl="1" indent="-285750" eaLnBrk="1" hangingPunct="1">
              <a:spcBef>
                <a:spcPts val="0"/>
              </a:spcBef>
              <a:spcAft>
                <a:spcPts val="300"/>
              </a:spcAft>
              <a:buClr>
                <a:schemeClr val="bg1"/>
              </a:buClr>
            </a:pPr>
            <a:r>
              <a:rPr lang="en-US" sz="2000" b="0" i="0" dirty="0">
                <a:solidFill>
                  <a:schemeClr val="accent3">
                    <a:lumMod val="20000"/>
                    <a:lumOff val="80000"/>
                  </a:schemeClr>
                </a:solidFill>
                <a:latin typeface="Franklin Gothic Book" panose="020B0503020102020204" pitchFamily="34" charset="0"/>
                <a:cs typeface="Tahoma" charset="0"/>
              </a:rPr>
              <a:t>Office of the DNI (ODNI)</a:t>
            </a:r>
          </a:p>
          <a:p>
            <a:pPr marL="725805" lvl="1" indent="-285750" eaLnBrk="1" hangingPunct="1">
              <a:spcBef>
                <a:spcPts val="0"/>
              </a:spcBef>
              <a:spcAft>
                <a:spcPts val="300"/>
              </a:spcAft>
              <a:buClr>
                <a:schemeClr val="bg1"/>
              </a:buClr>
            </a:pPr>
            <a:r>
              <a:rPr lang="en-US" sz="2000" b="0" i="0" dirty="0">
                <a:solidFill>
                  <a:schemeClr val="accent3">
                    <a:lumMod val="20000"/>
                    <a:lumOff val="80000"/>
                  </a:schemeClr>
                </a:solidFill>
                <a:latin typeface="Franklin Gothic Book" panose="020B0503020102020204" pitchFamily="34" charset="0"/>
                <a:cs typeface="Tahoma" charset="0"/>
              </a:rPr>
              <a:t>Central Intelligence Agency Program (CIAP)</a:t>
            </a:r>
          </a:p>
          <a:p>
            <a:pPr marL="725805" lvl="1" indent="-285750" eaLnBrk="1" hangingPunct="1">
              <a:spcBef>
                <a:spcPts val="0"/>
              </a:spcBef>
              <a:spcAft>
                <a:spcPts val="300"/>
              </a:spcAft>
              <a:buClr>
                <a:schemeClr val="bg1"/>
              </a:buClr>
            </a:pPr>
            <a:r>
              <a:rPr lang="en-US" sz="2000" b="0" i="0" dirty="0">
                <a:solidFill>
                  <a:schemeClr val="accent3">
                    <a:lumMod val="20000"/>
                    <a:lumOff val="80000"/>
                  </a:schemeClr>
                </a:solidFill>
                <a:latin typeface="Franklin Gothic Book" panose="020B0503020102020204" pitchFamily="34" charset="0"/>
                <a:cs typeface="Tahoma" charset="0"/>
              </a:rPr>
              <a:t>National Reconnaissance Program (NRP)</a:t>
            </a:r>
          </a:p>
          <a:p>
            <a:pPr marL="725805" lvl="1" indent="-285750" eaLnBrk="1" hangingPunct="1">
              <a:spcBef>
                <a:spcPts val="0"/>
              </a:spcBef>
              <a:spcAft>
                <a:spcPts val="300"/>
              </a:spcAft>
              <a:buClr>
                <a:schemeClr val="bg1"/>
              </a:buClr>
            </a:pPr>
            <a:r>
              <a:rPr lang="en-US" sz="2000" b="0" i="0" dirty="0">
                <a:solidFill>
                  <a:schemeClr val="accent3">
                    <a:lumMod val="20000"/>
                    <a:lumOff val="80000"/>
                  </a:schemeClr>
                </a:solidFill>
                <a:latin typeface="Franklin Gothic Book"/>
                <a:ea typeface="Tahoma"/>
                <a:cs typeface="Tahoma"/>
              </a:rPr>
              <a:t>State Intelligence &amp; Research Bureau NIP</a:t>
            </a:r>
            <a:endParaRPr lang="en-US" sz="3200" dirty="0">
              <a:solidFill>
                <a:schemeClr val="accent3">
                  <a:lumMod val="20000"/>
                  <a:lumOff val="80000"/>
                </a:schemeClr>
              </a:solidFill>
            </a:endParaRPr>
          </a:p>
          <a:p>
            <a:pPr marL="725805" lvl="1" indent="-285750" eaLnBrk="1" hangingPunct="1">
              <a:spcBef>
                <a:spcPts val="0"/>
              </a:spcBef>
              <a:spcAft>
                <a:spcPts val="300"/>
              </a:spcAft>
              <a:buClr>
                <a:schemeClr val="bg1"/>
              </a:buClr>
            </a:pPr>
            <a:r>
              <a:rPr lang="en-US" sz="2000" b="0" i="0" dirty="0">
                <a:solidFill>
                  <a:schemeClr val="accent3">
                    <a:lumMod val="20000"/>
                    <a:lumOff val="80000"/>
                  </a:schemeClr>
                </a:solidFill>
                <a:latin typeface="Franklin Gothic Book"/>
                <a:ea typeface="Tahoma"/>
                <a:cs typeface="Tahoma"/>
              </a:rPr>
              <a:t>Treasury Office of Terrorism &amp; Financial Intelligence NIP</a:t>
            </a:r>
          </a:p>
          <a:p>
            <a:pPr marL="725805" lvl="1" indent="-285750" eaLnBrk="1" hangingPunct="1">
              <a:spcBef>
                <a:spcPts val="0"/>
              </a:spcBef>
              <a:spcAft>
                <a:spcPts val="1800"/>
              </a:spcAft>
              <a:buClr>
                <a:schemeClr val="bg1"/>
              </a:buClr>
            </a:pPr>
            <a:r>
              <a:rPr lang="en-US" sz="2000" b="0" i="0" dirty="0">
                <a:solidFill>
                  <a:schemeClr val="accent3">
                    <a:lumMod val="20000"/>
                    <a:lumOff val="80000"/>
                  </a:schemeClr>
                </a:solidFill>
                <a:latin typeface="Franklin Gothic Book"/>
                <a:ea typeface="Tahoma"/>
                <a:cs typeface="Tahoma"/>
              </a:rPr>
              <a:t>Energy Office of Intelligence &amp; Counterintelligence NIP</a:t>
            </a:r>
          </a:p>
          <a:p>
            <a:pPr marL="461645" indent="-352425" eaLnBrk="1" hangingPunct="1">
              <a:spcBef>
                <a:spcPts val="0"/>
              </a:spcBef>
              <a:spcAft>
                <a:spcPts val="300"/>
              </a:spcAft>
              <a:buClr>
                <a:schemeClr val="accent4"/>
              </a:buClr>
            </a:pPr>
            <a:r>
              <a:rPr lang="en-US" sz="2000" b="1" i="1" dirty="0">
                <a:solidFill>
                  <a:schemeClr val="accent3">
                    <a:lumMod val="20000"/>
                    <a:lumOff val="80000"/>
                  </a:schemeClr>
                </a:solidFill>
                <a:latin typeface="Franklin Gothic Book" panose="020B0503020102020204" pitchFamily="34" charset="0"/>
              </a:rPr>
              <a:t>Dual-hatted programs</a:t>
            </a:r>
            <a:r>
              <a:rPr lang="en-US" sz="2000" dirty="0">
                <a:solidFill>
                  <a:schemeClr val="accent3">
                    <a:lumMod val="20000"/>
                    <a:lumOff val="80000"/>
                  </a:schemeClr>
                </a:solidFill>
                <a:latin typeface="Franklin Gothic Book" panose="020B0503020102020204" pitchFamily="34" charset="0"/>
              </a:rPr>
              <a:t> </a:t>
            </a:r>
            <a:endParaRPr lang="en-US" sz="2000" i="0" dirty="0">
              <a:solidFill>
                <a:schemeClr val="accent3">
                  <a:lumMod val="20000"/>
                  <a:lumOff val="80000"/>
                </a:schemeClr>
              </a:solidFill>
              <a:latin typeface="Franklin Gothic Book" panose="020B0503020102020204" pitchFamily="34" charset="0"/>
              <a:cs typeface="Tahoma" charset="0"/>
            </a:endParaRPr>
          </a:p>
          <a:p>
            <a:pPr marL="725805" lvl="1" indent="-285750" eaLnBrk="1" hangingPunct="1">
              <a:spcBef>
                <a:spcPts val="0"/>
              </a:spcBef>
              <a:spcAft>
                <a:spcPts val="300"/>
              </a:spcAft>
              <a:buClr>
                <a:schemeClr val="bg1"/>
              </a:buClr>
            </a:pPr>
            <a:r>
              <a:rPr lang="en-US" sz="2000" b="0" i="0" dirty="0">
                <a:solidFill>
                  <a:schemeClr val="accent3">
                    <a:lumMod val="20000"/>
                    <a:lumOff val="80000"/>
                  </a:schemeClr>
                </a:solidFill>
                <a:latin typeface="Franklin Gothic Book" panose="020B0503020102020204" pitchFamily="34" charset="0"/>
                <a:cs typeface="Tahoma" charset="0"/>
              </a:rPr>
              <a:t>General Defense Intelligence Program (GDIP) </a:t>
            </a:r>
          </a:p>
          <a:p>
            <a:pPr marL="725805" lvl="1" indent="-285750" eaLnBrk="1" hangingPunct="1">
              <a:spcBef>
                <a:spcPts val="0"/>
              </a:spcBef>
              <a:spcAft>
                <a:spcPts val="300"/>
              </a:spcAft>
              <a:buClr>
                <a:schemeClr val="bg1"/>
              </a:buClr>
            </a:pPr>
            <a:r>
              <a:rPr lang="en-US" sz="2000" b="0" i="0" dirty="0">
                <a:solidFill>
                  <a:schemeClr val="accent3">
                    <a:lumMod val="20000"/>
                    <a:lumOff val="80000"/>
                  </a:schemeClr>
                </a:solidFill>
                <a:latin typeface="Franklin Gothic Book" panose="020B0503020102020204" pitchFamily="34" charset="0"/>
                <a:cs typeface="Tahoma" charset="0"/>
              </a:rPr>
              <a:t>Consolidated Cryptologic Program (CCP)</a:t>
            </a:r>
          </a:p>
          <a:p>
            <a:pPr marL="725805" lvl="1" indent="-285750" eaLnBrk="1" hangingPunct="1">
              <a:spcBef>
                <a:spcPts val="0"/>
              </a:spcBef>
              <a:spcAft>
                <a:spcPts val="1200"/>
              </a:spcAft>
              <a:buClr>
                <a:schemeClr val="bg1"/>
              </a:buClr>
            </a:pPr>
            <a:r>
              <a:rPr lang="en-US" sz="2000" b="0" i="0" dirty="0">
                <a:solidFill>
                  <a:schemeClr val="accent3">
                    <a:lumMod val="20000"/>
                    <a:lumOff val="80000"/>
                  </a:schemeClr>
                </a:solidFill>
                <a:latin typeface="Franklin Gothic Book" panose="020B0503020102020204" pitchFamily="34" charset="0"/>
                <a:cs typeface="Tahoma" charset="0"/>
              </a:rPr>
              <a:t>National Geospatial-intelligence Program (NGP)</a:t>
            </a:r>
          </a:p>
        </p:txBody>
      </p:sp>
      <p:sp>
        <p:nvSpPr>
          <p:cNvPr id="8" name="Content Placeholder 2">
            <a:extLst>
              <a:ext uri="{FF2B5EF4-FFF2-40B4-BE49-F238E27FC236}">
                <a16:creationId xmlns:a16="http://schemas.microsoft.com/office/drawing/2014/main" id="{0934910E-7142-74F3-B0F5-9A4B2452177B}"/>
              </a:ext>
              <a:ext uri="{C183D7F6-B498-43B3-948B-1728B52AA6E4}">
                <adec:decorative xmlns:adec="http://schemas.microsoft.com/office/drawing/2017/decorative" val="0"/>
              </a:ext>
            </a:extLst>
          </p:cNvPr>
          <p:cNvSpPr txBox="1">
            <a:spLocks/>
          </p:cNvSpPr>
          <p:nvPr/>
        </p:nvSpPr>
        <p:spPr>
          <a:xfrm>
            <a:off x="6432551" y="4661031"/>
            <a:ext cx="5618162" cy="2983373"/>
          </a:xfrm>
          <a:prstGeom prst="rect">
            <a:avLst/>
          </a:prstGeom>
        </p:spPr>
        <p:txBody>
          <a:bodyPr>
            <a:normAutofit/>
          </a:bodyPr>
          <a:lstStyle>
            <a:lvl1pPr marL="228600" indent="-228600" algn="l" defTabSz="914400" rtl="0" eaLnBrk="1" latinLnBrk="0" hangingPunct="1">
              <a:lnSpc>
                <a:spcPct val="90000"/>
              </a:lnSpc>
              <a:spcBef>
                <a:spcPts val="1000"/>
              </a:spcBef>
              <a:buClr>
                <a:srgbClr val="FBBD1F"/>
              </a:buClr>
              <a:buFont typeface="Wingdings" panose="05000000000000000000" pitchFamily="2" charset="2"/>
              <a:buChar char="§"/>
              <a:defRPr sz="2800" kern="1200">
                <a:solidFill>
                  <a:schemeClr val="bg1"/>
                </a:solidFill>
                <a:latin typeface="Arial" panose="020B0604020202020204" pitchFamily="34" charset="0"/>
                <a:ea typeface="Roboto Medium"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Roboto Medium"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Roboto Medium" panose="02000000000000000000" pitchFamily="2" charset="0"/>
              <a:buChar char="‑"/>
              <a:defRPr sz="2000" kern="1200">
                <a:solidFill>
                  <a:schemeClr val="bg1"/>
                </a:solidFill>
                <a:latin typeface="Arial" panose="020B0604020202020204" pitchFamily="34" charset="0"/>
                <a:ea typeface="Roboto Medium"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SzPct val="80000"/>
              <a:buFont typeface="Roboto Medium" panose="02000000000000000000" pitchFamily="2" charset="0"/>
              <a:buChar char="º"/>
              <a:defRPr sz="1800" kern="1200">
                <a:solidFill>
                  <a:schemeClr val="bg1"/>
                </a:solidFill>
                <a:latin typeface="Arial" panose="020B0604020202020204" pitchFamily="34" charset="0"/>
                <a:ea typeface="Roboto Medium"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Roboto Medium"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buClr>
                <a:schemeClr val="accent4"/>
              </a:buClr>
            </a:pPr>
            <a:r>
              <a:rPr lang="en-US" sz="2000" b="1" i="1" dirty="0">
                <a:solidFill>
                  <a:schemeClr val="accent3">
                    <a:lumMod val="20000"/>
                    <a:lumOff val="80000"/>
                  </a:schemeClr>
                </a:solidFill>
                <a:latin typeface="Franklin Gothic Book" panose="020B0503020102020204" pitchFamily="34" charset="0"/>
              </a:rPr>
              <a:t>Other Agencies</a:t>
            </a:r>
          </a:p>
          <a:p>
            <a:pPr lvl="1">
              <a:spcAft>
                <a:spcPts val="300"/>
              </a:spcAft>
              <a:buClr>
                <a:schemeClr val="bg1"/>
              </a:buClr>
            </a:pPr>
            <a:r>
              <a:rPr lang="en-US" sz="2000" dirty="0">
                <a:solidFill>
                  <a:schemeClr val="accent3">
                    <a:lumMod val="20000"/>
                    <a:lumOff val="80000"/>
                  </a:schemeClr>
                </a:solidFill>
                <a:latin typeface="Franklin Gothic Book" panose="020B0503020102020204" pitchFamily="34" charset="0"/>
                <a:cs typeface="Tahoma" charset="0"/>
              </a:rPr>
              <a:t>DHS: USCG/IN and DHS Office of Intel and Analysis NIP </a:t>
            </a:r>
          </a:p>
          <a:p>
            <a:pPr marL="747712" lvl="1" indent="-285750">
              <a:spcAft>
                <a:spcPts val="300"/>
              </a:spcAft>
              <a:buClr>
                <a:schemeClr val="bg1"/>
              </a:buClr>
            </a:pPr>
            <a:r>
              <a:rPr lang="en-US" sz="2000" dirty="0">
                <a:solidFill>
                  <a:schemeClr val="accent3">
                    <a:lumMod val="20000"/>
                    <a:lumOff val="80000"/>
                  </a:schemeClr>
                </a:solidFill>
                <a:latin typeface="Franklin Gothic Book" panose="020B0503020102020204" pitchFamily="34" charset="0"/>
                <a:cs typeface="Tahoma" charset="0"/>
              </a:rPr>
              <a:t>DOJ: FBI/Intel Branch and DEA/Office of              National Security NIP</a:t>
            </a:r>
          </a:p>
        </p:txBody>
      </p:sp>
      <p:grpSp>
        <p:nvGrpSpPr>
          <p:cNvPr id="9" name="Group 8" descr="Venn diagram of the Intel Community and DoD overlapping components that make up the &quot;Defense Intelligence Community&quot; -- &#10;DIA&#10;NGA&#10;NSA&#10;NRO&#10;USAF&#10;Army&#10;Navy&#10;USMC&#10;USSF">
            <a:extLst>
              <a:ext uri="{FF2B5EF4-FFF2-40B4-BE49-F238E27FC236}">
                <a16:creationId xmlns:a16="http://schemas.microsoft.com/office/drawing/2014/main" id="{E4B2EF8A-3F6E-4045-A2BD-8D596C7B49DB}"/>
              </a:ext>
            </a:extLst>
          </p:cNvPr>
          <p:cNvGrpSpPr/>
          <p:nvPr/>
        </p:nvGrpSpPr>
        <p:grpSpPr>
          <a:xfrm>
            <a:off x="5759448" y="842351"/>
            <a:ext cx="5954713" cy="3818680"/>
            <a:chOff x="304800" y="1003714"/>
            <a:chExt cx="8382000" cy="5633365"/>
          </a:xfrm>
        </p:grpSpPr>
        <p:sp>
          <p:nvSpPr>
            <p:cNvPr id="10" name="Oval 125">
              <a:extLst>
                <a:ext uri="{FF2B5EF4-FFF2-40B4-BE49-F238E27FC236}">
                  <a16:creationId xmlns:a16="http://schemas.microsoft.com/office/drawing/2014/main" id="{2355FE95-73B0-E041-6189-0EA888ECEFEC}"/>
                </a:ext>
              </a:extLst>
            </p:cNvPr>
            <p:cNvSpPr>
              <a:spLocks noChangeArrowheads="1"/>
            </p:cNvSpPr>
            <p:nvPr/>
          </p:nvSpPr>
          <p:spPr bwMode="auto">
            <a:xfrm rot="18979539">
              <a:off x="3263798" y="4747992"/>
              <a:ext cx="1821653" cy="1889087"/>
            </a:xfrm>
            <a:prstGeom prst="ellipse">
              <a:avLst/>
            </a:prstGeom>
            <a:solidFill>
              <a:srgbClr val="996633">
                <a:alpha val="56000"/>
              </a:srgbClr>
            </a:solidFill>
            <a:ln w="28575">
              <a:solidFill>
                <a:srgbClr val="996633"/>
              </a:solidFill>
              <a:round/>
              <a:headEnd/>
              <a:tailEnd/>
            </a:ln>
          </p:spPr>
          <p:txBody>
            <a:bodyPr wrap="none" anchor="ctr"/>
            <a:lstStyle/>
            <a:p>
              <a:endParaRPr lang="en-US" sz="1400" i="1">
                <a:latin typeface="Tahoma" charset="0"/>
                <a:cs typeface="Tahoma" charset="0"/>
              </a:endParaRPr>
            </a:p>
          </p:txBody>
        </p:sp>
        <p:sp>
          <p:nvSpPr>
            <p:cNvPr id="11" name="Oval 125">
              <a:extLst>
                <a:ext uri="{FF2B5EF4-FFF2-40B4-BE49-F238E27FC236}">
                  <a16:creationId xmlns:a16="http://schemas.microsoft.com/office/drawing/2014/main" id="{256E0FAD-2BEB-1549-F7AC-B846161AB758}"/>
                </a:ext>
              </a:extLst>
            </p:cNvPr>
            <p:cNvSpPr>
              <a:spLocks noChangeArrowheads="1"/>
            </p:cNvSpPr>
            <p:nvPr/>
          </p:nvSpPr>
          <p:spPr bwMode="auto">
            <a:xfrm rot="19795637">
              <a:off x="1268529" y="4670210"/>
              <a:ext cx="2069713" cy="1524000"/>
            </a:xfrm>
            <a:prstGeom prst="ellipse">
              <a:avLst/>
            </a:prstGeom>
            <a:solidFill>
              <a:srgbClr val="996633">
                <a:alpha val="56000"/>
              </a:srgbClr>
            </a:solidFill>
            <a:ln w="28575">
              <a:solidFill>
                <a:srgbClr val="996633"/>
              </a:solidFill>
              <a:round/>
              <a:headEnd/>
              <a:tailEnd/>
            </a:ln>
          </p:spPr>
          <p:txBody>
            <a:bodyPr wrap="none" anchor="ctr"/>
            <a:lstStyle/>
            <a:p>
              <a:endParaRPr lang="en-US" sz="1400">
                <a:latin typeface="Franklin Gothic Book" panose="020B0503020102020204" pitchFamily="34" charset="0"/>
                <a:cs typeface="Tahoma" charset="0"/>
              </a:endParaRPr>
            </a:p>
          </p:txBody>
        </p:sp>
        <p:sp>
          <p:nvSpPr>
            <p:cNvPr id="12" name="Oval 125">
              <a:extLst>
                <a:ext uri="{FF2B5EF4-FFF2-40B4-BE49-F238E27FC236}">
                  <a16:creationId xmlns:a16="http://schemas.microsoft.com/office/drawing/2014/main" id="{39A4CEDA-C38C-A108-DDE7-F5B6E697B411}"/>
                </a:ext>
              </a:extLst>
            </p:cNvPr>
            <p:cNvSpPr>
              <a:spLocks noChangeArrowheads="1"/>
            </p:cNvSpPr>
            <p:nvPr/>
          </p:nvSpPr>
          <p:spPr bwMode="auto">
            <a:xfrm>
              <a:off x="304800" y="3581400"/>
              <a:ext cx="2362200" cy="1143000"/>
            </a:xfrm>
            <a:prstGeom prst="ellipse">
              <a:avLst/>
            </a:prstGeom>
            <a:solidFill>
              <a:srgbClr val="996633">
                <a:alpha val="56000"/>
              </a:srgbClr>
            </a:solidFill>
            <a:ln w="28575">
              <a:solidFill>
                <a:srgbClr val="996633"/>
              </a:solidFill>
              <a:round/>
              <a:headEnd/>
              <a:tailEnd/>
            </a:ln>
          </p:spPr>
          <p:txBody>
            <a:bodyPr wrap="none" anchor="ctr"/>
            <a:lstStyle/>
            <a:p>
              <a:endParaRPr lang="en-US" sz="1400">
                <a:latin typeface="Franklin Gothic Book" panose="020B0503020102020204" pitchFamily="34" charset="0"/>
                <a:cs typeface="Tahoma" charset="0"/>
              </a:endParaRPr>
            </a:p>
          </p:txBody>
        </p:sp>
        <p:sp>
          <p:nvSpPr>
            <p:cNvPr id="13" name="Oval 125">
              <a:extLst>
                <a:ext uri="{FF2B5EF4-FFF2-40B4-BE49-F238E27FC236}">
                  <a16:creationId xmlns:a16="http://schemas.microsoft.com/office/drawing/2014/main" id="{309E243D-EB1F-EA4A-1D4D-46540AA38D1F}"/>
                </a:ext>
              </a:extLst>
            </p:cNvPr>
            <p:cNvSpPr>
              <a:spLocks noChangeArrowheads="1"/>
            </p:cNvSpPr>
            <p:nvPr/>
          </p:nvSpPr>
          <p:spPr bwMode="auto">
            <a:xfrm>
              <a:off x="381000" y="2362200"/>
              <a:ext cx="1981200" cy="1143000"/>
            </a:xfrm>
            <a:prstGeom prst="ellipse">
              <a:avLst/>
            </a:prstGeom>
            <a:solidFill>
              <a:srgbClr val="996633">
                <a:alpha val="56000"/>
              </a:srgbClr>
            </a:solidFill>
            <a:ln w="28575">
              <a:solidFill>
                <a:srgbClr val="996633"/>
              </a:solidFill>
              <a:round/>
              <a:headEnd/>
              <a:tailEnd/>
            </a:ln>
          </p:spPr>
          <p:txBody>
            <a:bodyPr wrap="none" anchor="ctr"/>
            <a:lstStyle/>
            <a:p>
              <a:endParaRPr lang="en-US" sz="1400">
                <a:latin typeface="Franklin Gothic Book" panose="020B0503020102020204" pitchFamily="34" charset="0"/>
                <a:cs typeface="Tahoma" charset="0"/>
              </a:endParaRPr>
            </a:p>
          </p:txBody>
        </p:sp>
        <p:sp>
          <p:nvSpPr>
            <p:cNvPr id="14" name="Oval 125">
              <a:extLst>
                <a:ext uri="{FF2B5EF4-FFF2-40B4-BE49-F238E27FC236}">
                  <a16:creationId xmlns:a16="http://schemas.microsoft.com/office/drawing/2014/main" id="{AE657BD3-6A10-BB11-FFB4-539898E698EC}"/>
                </a:ext>
              </a:extLst>
            </p:cNvPr>
            <p:cNvSpPr>
              <a:spLocks noChangeArrowheads="1"/>
            </p:cNvSpPr>
            <p:nvPr/>
          </p:nvSpPr>
          <p:spPr bwMode="auto">
            <a:xfrm>
              <a:off x="685800" y="1143000"/>
              <a:ext cx="2209800" cy="1143000"/>
            </a:xfrm>
            <a:prstGeom prst="ellipse">
              <a:avLst/>
            </a:prstGeom>
            <a:solidFill>
              <a:srgbClr val="996633">
                <a:alpha val="56000"/>
              </a:srgbClr>
            </a:solidFill>
            <a:ln w="28575">
              <a:solidFill>
                <a:srgbClr val="996633"/>
              </a:solidFill>
              <a:round/>
              <a:headEnd/>
              <a:tailEnd/>
            </a:ln>
          </p:spPr>
          <p:txBody>
            <a:bodyPr wrap="none" anchor="ctr"/>
            <a:lstStyle/>
            <a:p>
              <a:endParaRPr lang="en-US" sz="1400">
                <a:solidFill>
                  <a:schemeClr val="bg1"/>
                </a:solidFill>
                <a:latin typeface="Franklin Gothic Book" panose="020B0503020102020204" pitchFamily="34" charset="0"/>
                <a:cs typeface="Tahoma" charset="0"/>
              </a:endParaRPr>
            </a:p>
          </p:txBody>
        </p:sp>
        <p:sp>
          <p:nvSpPr>
            <p:cNvPr id="15" name="Oval 101">
              <a:extLst>
                <a:ext uri="{FF2B5EF4-FFF2-40B4-BE49-F238E27FC236}">
                  <a16:creationId xmlns:a16="http://schemas.microsoft.com/office/drawing/2014/main" id="{64C1B636-B99A-0015-E7CA-22812C3FD4C0}"/>
                </a:ext>
              </a:extLst>
            </p:cNvPr>
            <p:cNvSpPr>
              <a:spLocks noChangeArrowheads="1"/>
            </p:cNvSpPr>
            <p:nvPr/>
          </p:nvSpPr>
          <p:spPr bwMode="auto">
            <a:xfrm>
              <a:off x="4191000" y="1219200"/>
              <a:ext cx="4495800" cy="4419600"/>
            </a:xfrm>
            <a:prstGeom prst="ellipse">
              <a:avLst/>
            </a:prstGeom>
            <a:solidFill>
              <a:schemeClr val="accent6">
                <a:lumMod val="75000"/>
                <a:alpha val="5000"/>
              </a:schemeClr>
            </a:solidFill>
            <a:ln w="28575">
              <a:solidFill>
                <a:schemeClr val="accent6">
                  <a:lumMod val="75000"/>
                </a:schemeClr>
              </a:solidFill>
              <a:round/>
              <a:headEnd/>
              <a:tailEnd/>
            </a:ln>
          </p:spPr>
          <p:txBody>
            <a:bodyPr wrap="none" anchor="ctr"/>
            <a:lstStyle/>
            <a:p>
              <a:endParaRPr lang="en-US" sz="1400">
                <a:latin typeface="Franklin Gothic Book" panose="020B0503020102020204" pitchFamily="34" charset="0"/>
              </a:endParaRPr>
            </a:p>
          </p:txBody>
        </p:sp>
        <p:sp>
          <p:nvSpPr>
            <p:cNvPr id="16" name="Line 38">
              <a:extLst>
                <a:ext uri="{FF2B5EF4-FFF2-40B4-BE49-F238E27FC236}">
                  <a16:creationId xmlns:a16="http://schemas.microsoft.com/office/drawing/2014/main" id="{792B736A-3170-57CE-8515-2F85CBB029BB}"/>
                </a:ext>
              </a:extLst>
            </p:cNvPr>
            <p:cNvSpPr>
              <a:spLocks noChangeShapeType="1"/>
            </p:cNvSpPr>
            <p:nvPr/>
          </p:nvSpPr>
          <p:spPr bwMode="auto">
            <a:xfrm>
              <a:off x="4343400" y="5181600"/>
              <a:ext cx="990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a:solidFill>
                    <a:srgbClr val="000000"/>
                  </a:solidFill>
                  <a:round/>
                  <a:headEnd type="none" w="sm" len="sm"/>
                  <a:tailEnd type="none" w="sm" len="sm"/>
                </a14:hiddenLine>
              </a:ext>
            </a:extLst>
          </p:spPr>
          <p:txBody>
            <a:bodyPr/>
            <a:lstStyle/>
            <a:p>
              <a:endParaRPr lang="en-US" sz="1400" b="1">
                <a:solidFill>
                  <a:schemeClr val="accent6">
                    <a:lumMod val="75000"/>
                  </a:schemeClr>
                </a:solidFill>
                <a:latin typeface="Franklin Gothic Book" panose="020B0503020102020204" pitchFamily="34" charset="0"/>
              </a:endParaRPr>
            </a:p>
          </p:txBody>
        </p:sp>
        <p:sp>
          <p:nvSpPr>
            <p:cNvPr id="17" name="Line 40">
              <a:extLst>
                <a:ext uri="{FF2B5EF4-FFF2-40B4-BE49-F238E27FC236}">
                  <a16:creationId xmlns:a16="http://schemas.microsoft.com/office/drawing/2014/main" id="{B0390F23-54D2-78C9-778D-FF55B1827FD0}"/>
                </a:ext>
              </a:extLst>
            </p:cNvPr>
            <p:cNvSpPr>
              <a:spLocks noChangeShapeType="1"/>
            </p:cNvSpPr>
            <p:nvPr/>
          </p:nvSpPr>
          <p:spPr bwMode="auto">
            <a:xfrm>
              <a:off x="4305300" y="5486400"/>
              <a:ext cx="60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a:solidFill>
                    <a:srgbClr val="000000"/>
                  </a:solidFill>
                  <a:round/>
                  <a:headEnd type="none" w="sm" len="sm"/>
                  <a:tailEnd type="none" w="sm" len="sm"/>
                </a14:hiddenLine>
              </a:ext>
            </a:extLst>
          </p:spPr>
          <p:txBody>
            <a:bodyPr/>
            <a:lstStyle/>
            <a:p>
              <a:endParaRPr lang="en-US" sz="1400" b="1">
                <a:solidFill>
                  <a:schemeClr val="accent6">
                    <a:lumMod val="75000"/>
                  </a:schemeClr>
                </a:solidFill>
                <a:latin typeface="Franklin Gothic Book" panose="020B0503020102020204" pitchFamily="34" charset="0"/>
              </a:endParaRPr>
            </a:p>
          </p:txBody>
        </p:sp>
        <p:sp>
          <p:nvSpPr>
            <p:cNvPr id="18" name="Oval 125">
              <a:extLst>
                <a:ext uri="{FF2B5EF4-FFF2-40B4-BE49-F238E27FC236}">
                  <a16:creationId xmlns:a16="http://schemas.microsoft.com/office/drawing/2014/main" id="{46F4D98E-A997-A7C7-7469-4A2E3FDB6988}"/>
                </a:ext>
              </a:extLst>
            </p:cNvPr>
            <p:cNvSpPr>
              <a:spLocks noChangeArrowheads="1"/>
            </p:cNvSpPr>
            <p:nvPr/>
          </p:nvSpPr>
          <p:spPr bwMode="auto">
            <a:xfrm>
              <a:off x="1349112" y="1003714"/>
              <a:ext cx="5029200" cy="4724400"/>
            </a:xfrm>
            <a:prstGeom prst="ellipse">
              <a:avLst/>
            </a:prstGeom>
            <a:solidFill>
              <a:schemeClr val="accent3">
                <a:lumMod val="20000"/>
                <a:lumOff val="80000"/>
                <a:alpha val="17000"/>
              </a:schemeClr>
            </a:solidFill>
            <a:ln w="28575">
              <a:solidFill>
                <a:schemeClr val="bg2">
                  <a:lumMod val="50000"/>
                </a:schemeClr>
              </a:solidFill>
              <a:round/>
              <a:headEnd/>
              <a:tailEnd/>
            </a:ln>
          </p:spPr>
          <p:txBody>
            <a:bodyPr wrap="none" anchor="ctr"/>
            <a:lstStyle/>
            <a:p>
              <a:endParaRPr lang="en-US" sz="1400">
                <a:latin typeface="Franklin Gothic Book" panose="020B0503020102020204" pitchFamily="34" charset="0"/>
                <a:cs typeface="Tahoma" charset="0"/>
              </a:endParaRPr>
            </a:p>
          </p:txBody>
        </p:sp>
        <p:sp>
          <p:nvSpPr>
            <p:cNvPr id="19" name="Text Box 133">
              <a:extLst>
                <a:ext uri="{FF2B5EF4-FFF2-40B4-BE49-F238E27FC236}">
                  <a16:creationId xmlns:a16="http://schemas.microsoft.com/office/drawing/2014/main" id="{291CEDEF-F339-47AD-EE19-FAE8AD7B2780}"/>
                </a:ext>
              </a:extLst>
            </p:cNvPr>
            <p:cNvSpPr txBox="1">
              <a:spLocks noChangeArrowheads="1"/>
            </p:cNvSpPr>
            <p:nvPr/>
          </p:nvSpPr>
          <p:spPr bwMode="auto">
            <a:xfrm>
              <a:off x="2514600" y="1143001"/>
              <a:ext cx="2819400" cy="71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80000"/>
                </a:lnSpc>
              </a:pPr>
              <a:r>
                <a:rPr lang="en-US" sz="1600" b="1" dirty="0">
                  <a:solidFill>
                    <a:schemeClr val="accent2">
                      <a:lumMod val="60000"/>
                      <a:lumOff val="40000"/>
                    </a:schemeClr>
                  </a:solidFill>
                  <a:latin typeface="Franklin Gothic Book" panose="020B0503020102020204" pitchFamily="34" charset="0"/>
                  <a:cs typeface="Tahoma" charset="0"/>
                </a:rPr>
                <a:t>Intel</a:t>
              </a:r>
            </a:p>
            <a:p>
              <a:pPr algn="ctr" eaLnBrk="1" hangingPunct="1">
                <a:lnSpc>
                  <a:spcPct val="80000"/>
                </a:lnSpc>
              </a:pPr>
              <a:r>
                <a:rPr lang="en-US" sz="1600" b="1" dirty="0">
                  <a:solidFill>
                    <a:schemeClr val="accent2">
                      <a:lumMod val="60000"/>
                      <a:lumOff val="40000"/>
                    </a:schemeClr>
                  </a:solidFill>
                  <a:latin typeface="Franklin Gothic Book" panose="020B0503020102020204" pitchFamily="34" charset="0"/>
                  <a:cs typeface="Tahoma" charset="0"/>
                </a:rPr>
                <a:t>Community</a:t>
              </a:r>
            </a:p>
          </p:txBody>
        </p:sp>
        <p:sp>
          <p:nvSpPr>
            <p:cNvPr id="20" name="Text Box 160">
              <a:extLst>
                <a:ext uri="{FF2B5EF4-FFF2-40B4-BE49-F238E27FC236}">
                  <a16:creationId xmlns:a16="http://schemas.microsoft.com/office/drawing/2014/main" id="{B6AF9B9C-1679-01E8-85C0-E93752D1AB9A}"/>
                </a:ext>
              </a:extLst>
            </p:cNvPr>
            <p:cNvSpPr txBox="1">
              <a:spLocks noChangeArrowheads="1"/>
            </p:cNvSpPr>
            <p:nvPr/>
          </p:nvSpPr>
          <p:spPr bwMode="auto">
            <a:xfrm>
              <a:off x="3048000" y="2971800"/>
              <a:ext cx="668354" cy="454037"/>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solidFill>
                    <a:schemeClr val="accent2">
                      <a:lumMod val="60000"/>
                      <a:lumOff val="40000"/>
                    </a:schemeClr>
                  </a:solidFill>
                  <a:effectLst>
                    <a:outerShdw blurRad="38100" dist="38100" dir="2700000" algn="tl">
                      <a:srgbClr val="DDDDDD"/>
                    </a:outerShdw>
                  </a:effectLst>
                  <a:latin typeface="Franklin Gothic Book" panose="020B0503020102020204" pitchFamily="34" charset="0"/>
                  <a:cs typeface="Tahoma" charset="0"/>
                </a:rPr>
                <a:t>CIA </a:t>
              </a:r>
            </a:p>
          </p:txBody>
        </p:sp>
        <p:sp>
          <p:nvSpPr>
            <p:cNvPr id="21" name="Text Box 161">
              <a:extLst>
                <a:ext uri="{FF2B5EF4-FFF2-40B4-BE49-F238E27FC236}">
                  <a16:creationId xmlns:a16="http://schemas.microsoft.com/office/drawing/2014/main" id="{32C0C3B1-0854-07F9-1007-10A05691F4FD}"/>
                </a:ext>
              </a:extLst>
            </p:cNvPr>
            <p:cNvSpPr txBox="1">
              <a:spLocks noChangeArrowheads="1"/>
            </p:cNvSpPr>
            <p:nvPr/>
          </p:nvSpPr>
          <p:spPr bwMode="auto">
            <a:xfrm>
              <a:off x="1463330" y="2667000"/>
              <a:ext cx="760868" cy="681054"/>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a:latin typeface="Franklin Gothic Book" panose="020B0503020102020204" pitchFamily="34" charset="0"/>
                  <a:cs typeface="Tahoma" charset="0"/>
                </a:rPr>
                <a:t>DOS/</a:t>
              </a:r>
            </a:p>
            <a:p>
              <a:pPr algn="ctr" eaLnBrk="1" hangingPunct="1"/>
              <a:r>
                <a:rPr lang="en-US" sz="1200" b="1">
                  <a:latin typeface="Franklin Gothic Book" panose="020B0503020102020204" pitchFamily="34" charset="0"/>
                  <a:cs typeface="Tahoma" charset="0"/>
                </a:rPr>
                <a:t>INR</a:t>
              </a:r>
            </a:p>
          </p:txBody>
        </p:sp>
        <p:sp>
          <p:nvSpPr>
            <p:cNvPr id="22" name="Text Box 162">
              <a:extLst>
                <a:ext uri="{FF2B5EF4-FFF2-40B4-BE49-F238E27FC236}">
                  <a16:creationId xmlns:a16="http://schemas.microsoft.com/office/drawing/2014/main" id="{276D895A-2EEC-3D60-315C-5B145D3B7697}"/>
                </a:ext>
              </a:extLst>
            </p:cNvPr>
            <p:cNvSpPr txBox="1">
              <a:spLocks noChangeArrowheads="1"/>
            </p:cNvSpPr>
            <p:nvPr/>
          </p:nvSpPr>
          <p:spPr bwMode="auto">
            <a:xfrm>
              <a:off x="2438400" y="5029200"/>
              <a:ext cx="839842" cy="408632"/>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latin typeface="Franklin Gothic Book" panose="020B0503020102020204" pitchFamily="34" charset="0"/>
                  <a:cs typeface="Tahoma" charset="0"/>
                </a:rPr>
                <a:t>FBI/IB</a:t>
              </a:r>
            </a:p>
          </p:txBody>
        </p:sp>
        <p:sp>
          <p:nvSpPr>
            <p:cNvPr id="23" name="Text Box 163">
              <a:extLst>
                <a:ext uri="{FF2B5EF4-FFF2-40B4-BE49-F238E27FC236}">
                  <a16:creationId xmlns:a16="http://schemas.microsoft.com/office/drawing/2014/main" id="{35D15604-0436-3077-49D4-3829E266F389}"/>
                </a:ext>
              </a:extLst>
            </p:cNvPr>
            <p:cNvSpPr txBox="1">
              <a:spLocks noChangeArrowheads="1"/>
            </p:cNvSpPr>
            <p:nvPr/>
          </p:nvSpPr>
          <p:spPr bwMode="auto">
            <a:xfrm>
              <a:off x="1408023" y="3810001"/>
              <a:ext cx="1138592" cy="681054"/>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a:latin typeface="Franklin Gothic Book" panose="020B0503020102020204" pitchFamily="34" charset="0"/>
                  <a:cs typeface="Tahoma" charset="0"/>
                </a:rPr>
                <a:t>Treasury/</a:t>
              </a:r>
            </a:p>
            <a:p>
              <a:pPr algn="ctr" eaLnBrk="1" hangingPunct="1"/>
              <a:r>
                <a:rPr lang="en-US" sz="1200" b="1">
                  <a:latin typeface="Franklin Gothic Book" panose="020B0503020102020204" pitchFamily="34" charset="0"/>
                  <a:cs typeface="Tahoma" charset="0"/>
                </a:rPr>
                <a:t>OTFI</a:t>
              </a:r>
            </a:p>
          </p:txBody>
        </p:sp>
        <p:sp>
          <p:nvSpPr>
            <p:cNvPr id="24" name="Text Box 164">
              <a:extLst>
                <a:ext uri="{FF2B5EF4-FFF2-40B4-BE49-F238E27FC236}">
                  <a16:creationId xmlns:a16="http://schemas.microsoft.com/office/drawing/2014/main" id="{393C1989-F835-ACFA-614B-D4070C73A7BB}"/>
                </a:ext>
              </a:extLst>
            </p:cNvPr>
            <p:cNvSpPr txBox="1">
              <a:spLocks noChangeArrowheads="1"/>
            </p:cNvSpPr>
            <p:nvPr/>
          </p:nvSpPr>
          <p:spPr bwMode="auto">
            <a:xfrm>
              <a:off x="2048785" y="1512233"/>
              <a:ext cx="756355" cy="681054"/>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a:latin typeface="Franklin Gothic Book" panose="020B0503020102020204" pitchFamily="34" charset="0"/>
                  <a:cs typeface="Tahoma" charset="0"/>
                </a:rPr>
                <a:t>DOE/</a:t>
              </a:r>
            </a:p>
            <a:p>
              <a:pPr algn="ctr" eaLnBrk="1" hangingPunct="1"/>
              <a:r>
                <a:rPr lang="en-US" sz="1200" b="1">
                  <a:latin typeface="Franklin Gothic Book" panose="020B0503020102020204" pitchFamily="34" charset="0"/>
                  <a:cs typeface="Tahoma" charset="0"/>
                </a:rPr>
                <a:t>OICI</a:t>
              </a:r>
            </a:p>
          </p:txBody>
        </p:sp>
        <p:sp>
          <p:nvSpPr>
            <p:cNvPr id="25" name="Text Box 165">
              <a:extLst>
                <a:ext uri="{FF2B5EF4-FFF2-40B4-BE49-F238E27FC236}">
                  <a16:creationId xmlns:a16="http://schemas.microsoft.com/office/drawing/2014/main" id="{56B549B3-AF03-8BE1-CE8B-2D89752FC05E}"/>
                </a:ext>
              </a:extLst>
            </p:cNvPr>
            <p:cNvSpPr txBox="1">
              <a:spLocks noChangeArrowheads="1"/>
            </p:cNvSpPr>
            <p:nvPr/>
          </p:nvSpPr>
          <p:spPr bwMode="auto">
            <a:xfrm>
              <a:off x="3581399" y="4953000"/>
              <a:ext cx="1295400" cy="408632"/>
            </a:xfrm>
            <a:prstGeom prst="rect">
              <a:avLst/>
            </a:prstGeom>
            <a:noFill/>
            <a:ln w="12700">
              <a:noFill/>
              <a:miter lim="800000"/>
              <a:headEnd type="none" w="sm" len="sm"/>
              <a:tailEnd type="none" w="sm" len="sm"/>
            </a:ln>
            <a:effec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latin typeface="Franklin Gothic Book" panose="020B0503020102020204" pitchFamily="34" charset="0"/>
                  <a:cs typeface="Tahoma" charset="0"/>
                </a:rPr>
                <a:t>USCG/IN</a:t>
              </a:r>
            </a:p>
          </p:txBody>
        </p:sp>
        <p:sp>
          <p:nvSpPr>
            <p:cNvPr id="26" name="Text Box 166">
              <a:extLst>
                <a:ext uri="{FF2B5EF4-FFF2-40B4-BE49-F238E27FC236}">
                  <a16:creationId xmlns:a16="http://schemas.microsoft.com/office/drawing/2014/main" id="{62A4BB84-29A8-CF51-2B51-6F9044C81ABA}"/>
                </a:ext>
              </a:extLst>
            </p:cNvPr>
            <p:cNvSpPr txBox="1">
              <a:spLocks noChangeArrowheads="1"/>
            </p:cNvSpPr>
            <p:nvPr/>
          </p:nvSpPr>
          <p:spPr bwMode="auto">
            <a:xfrm>
              <a:off x="3581399" y="5257799"/>
              <a:ext cx="1076767" cy="408632"/>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latin typeface="Franklin Gothic Book" panose="020B0503020102020204" pitchFamily="34" charset="0"/>
                  <a:cs typeface="Tahoma" charset="0"/>
                </a:rPr>
                <a:t>DHS/I&amp;A</a:t>
              </a:r>
            </a:p>
          </p:txBody>
        </p:sp>
        <p:sp>
          <p:nvSpPr>
            <p:cNvPr id="27" name="Text Box 167">
              <a:extLst>
                <a:ext uri="{FF2B5EF4-FFF2-40B4-BE49-F238E27FC236}">
                  <a16:creationId xmlns:a16="http://schemas.microsoft.com/office/drawing/2014/main" id="{825A8D38-E1E2-98D9-A344-1772A767A36D}"/>
                </a:ext>
              </a:extLst>
            </p:cNvPr>
            <p:cNvSpPr txBox="1">
              <a:spLocks noChangeArrowheads="1"/>
            </p:cNvSpPr>
            <p:nvPr/>
          </p:nvSpPr>
          <p:spPr bwMode="auto">
            <a:xfrm>
              <a:off x="2057400" y="4800600"/>
              <a:ext cx="1108357" cy="408632"/>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latin typeface="Franklin Gothic Book" panose="020B0503020102020204" pitchFamily="34" charset="0"/>
                  <a:cs typeface="Tahoma" charset="0"/>
                </a:rPr>
                <a:t>DEA/INSI</a:t>
              </a:r>
            </a:p>
          </p:txBody>
        </p:sp>
        <p:sp>
          <p:nvSpPr>
            <p:cNvPr id="28" name="Text Box 168">
              <a:extLst>
                <a:ext uri="{FF2B5EF4-FFF2-40B4-BE49-F238E27FC236}">
                  <a16:creationId xmlns:a16="http://schemas.microsoft.com/office/drawing/2014/main" id="{D109DF9B-F785-7923-BBE1-BFF55E34C879}"/>
                </a:ext>
              </a:extLst>
            </p:cNvPr>
            <p:cNvSpPr txBox="1">
              <a:spLocks noChangeArrowheads="1"/>
            </p:cNvSpPr>
            <p:nvPr/>
          </p:nvSpPr>
          <p:spPr bwMode="auto">
            <a:xfrm>
              <a:off x="2971799" y="3505200"/>
              <a:ext cx="812765" cy="454037"/>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solidFill>
                    <a:schemeClr val="accent2">
                      <a:lumMod val="60000"/>
                      <a:lumOff val="40000"/>
                    </a:schemeClr>
                  </a:solidFill>
                  <a:effectLst>
                    <a:outerShdw blurRad="38100" dist="38100" dir="2700000" algn="tl">
                      <a:srgbClr val="DDDDDD"/>
                    </a:outerShdw>
                  </a:effectLst>
                  <a:latin typeface="Franklin Gothic Book" panose="020B0503020102020204" pitchFamily="34" charset="0"/>
                  <a:cs typeface="Tahoma" charset="0"/>
                </a:rPr>
                <a:t>ODNI</a:t>
              </a:r>
            </a:p>
          </p:txBody>
        </p:sp>
        <p:grpSp>
          <p:nvGrpSpPr>
            <p:cNvPr id="29" name="Group 40">
              <a:extLst>
                <a:ext uri="{FF2B5EF4-FFF2-40B4-BE49-F238E27FC236}">
                  <a16:creationId xmlns:a16="http://schemas.microsoft.com/office/drawing/2014/main" id="{D25BA87A-33BF-A1F6-4939-9772BCF4BE75}"/>
                </a:ext>
              </a:extLst>
            </p:cNvPr>
            <p:cNvGrpSpPr>
              <a:grpSpLocks/>
            </p:cNvGrpSpPr>
            <p:nvPr/>
          </p:nvGrpSpPr>
          <p:grpSpPr bwMode="auto">
            <a:xfrm>
              <a:off x="4493639" y="1851438"/>
              <a:ext cx="1569242" cy="2744788"/>
              <a:chOff x="2260" y="1528"/>
              <a:chExt cx="1032" cy="1729"/>
            </a:xfrm>
          </p:grpSpPr>
          <p:sp>
            <p:nvSpPr>
              <p:cNvPr id="44" name="Text Box 41">
                <a:extLst>
                  <a:ext uri="{FF2B5EF4-FFF2-40B4-BE49-F238E27FC236}">
                    <a16:creationId xmlns:a16="http://schemas.microsoft.com/office/drawing/2014/main" id="{A12F56F9-5566-8AC7-2686-9AD9CC5EF6C7}"/>
                  </a:ext>
                </a:extLst>
              </p:cNvPr>
              <p:cNvSpPr txBox="1">
                <a:spLocks noChangeArrowheads="1"/>
              </p:cNvSpPr>
              <p:nvPr/>
            </p:nvSpPr>
            <p:spPr bwMode="auto">
              <a:xfrm>
                <a:off x="2612" y="1528"/>
                <a:ext cx="451" cy="286"/>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solidFill>
                      <a:schemeClr val="accent5">
                        <a:lumMod val="20000"/>
                        <a:lumOff val="80000"/>
                      </a:schemeClr>
                    </a:solidFill>
                    <a:latin typeface="Franklin Gothic Book" panose="020B0503020102020204" pitchFamily="34" charset="0"/>
                    <a:cs typeface="Tahoma" charset="0"/>
                  </a:rPr>
                  <a:t>DIA </a:t>
                </a:r>
              </a:p>
            </p:txBody>
          </p:sp>
          <p:sp>
            <p:nvSpPr>
              <p:cNvPr id="45" name="Text Box 42">
                <a:extLst>
                  <a:ext uri="{FF2B5EF4-FFF2-40B4-BE49-F238E27FC236}">
                    <a16:creationId xmlns:a16="http://schemas.microsoft.com/office/drawing/2014/main" id="{C53B9AA6-0D7D-5AF1-B358-99C23E7960E1}"/>
                  </a:ext>
                </a:extLst>
              </p:cNvPr>
              <p:cNvSpPr txBox="1">
                <a:spLocks noChangeArrowheads="1"/>
              </p:cNvSpPr>
              <p:nvPr/>
            </p:nvSpPr>
            <p:spPr bwMode="auto">
              <a:xfrm>
                <a:off x="2761" y="1816"/>
                <a:ext cx="465" cy="286"/>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solidFill>
                      <a:schemeClr val="accent5">
                        <a:lumMod val="20000"/>
                        <a:lumOff val="80000"/>
                      </a:schemeClr>
                    </a:solidFill>
                    <a:latin typeface="Franklin Gothic Book" panose="020B0503020102020204" pitchFamily="34" charset="0"/>
                    <a:cs typeface="Tahoma" charset="0"/>
                  </a:rPr>
                  <a:t>NSA</a:t>
                </a:r>
              </a:p>
            </p:txBody>
          </p:sp>
          <p:sp>
            <p:nvSpPr>
              <p:cNvPr id="46" name="Text Box 43">
                <a:extLst>
                  <a:ext uri="{FF2B5EF4-FFF2-40B4-BE49-F238E27FC236}">
                    <a16:creationId xmlns:a16="http://schemas.microsoft.com/office/drawing/2014/main" id="{B73F6A7E-32C7-C465-D68E-60E33D90FA4D}"/>
                  </a:ext>
                </a:extLst>
              </p:cNvPr>
              <p:cNvSpPr txBox="1">
                <a:spLocks noChangeArrowheads="1"/>
              </p:cNvSpPr>
              <p:nvPr/>
            </p:nvSpPr>
            <p:spPr bwMode="auto">
              <a:xfrm>
                <a:off x="2309" y="2310"/>
                <a:ext cx="540" cy="286"/>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solidFill>
                      <a:schemeClr val="accent5">
                        <a:lumMod val="20000"/>
                        <a:lumOff val="80000"/>
                      </a:schemeClr>
                    </a:solidFill>
                    <a:latin typeface="Franklin Gothic Book" panose="020B0503020102020204" pitchFamily="34" charset="0"/>
                    <a:cs typeface="Tahoma" charset="0"/>
                  </a:rPr>
                  <a:t>USAF</a:t>
                </a:r>
              </a:p>
            </p:txBody>
          </p:sp>
          <p:sp>
            <p:nvSpPr>
              <p:cNvPr id="47" name="Text Box 44">
                <a:extLst>
                  <a:ext uri="{FF2B5EF4-FFF2-40B4-BE49-F238E27FC236}">
                    <a16:creationId xmlns:a16="http://schemas.microsoft.com/office/drawing/2014/main" id="{DA5B6A92-B4C4-7D4B-DBCE-9C323EBAEB3D}"/>
                  </a:ext>
                </a:extLst>
              </p:cNvPr>
              <p:cNvSpPr txBox="1">
                <a:spLocks noChangeArrowheads="1"/>
              </p:cNvSpPr>
              <p:nvPr/>
            </p:nvSpPr>
            <p:spPr bwMode="auto">
              <a:xfrm>
                <a:off x="2631" y="2971"/>
                <a:ext cx="598" cy="286"/>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solidFill>
                      <a:schemeClr val="accent5">
                        <a:lumMod val="20000"/>
                        <a:lumOff val="80000"/>
                      </a:schemeClr>
                    </a:solidFill>
                    <a:latin typeface="Franklin Gothic Book" panose="020B0503020102020204" pitchFamily="34" charset="0"/>
                    <a:cs typeface="Tahoma" charset="0"/>
                  </a:rPr>
                  <a:t>USMC</a:t>
                </a:r>
              </a:p>
            </p:txBody>
          </p:sp>
          <p:sp>
            <p:nvSpPr>
              <p:cNvPr id="48" name="Text Box 45">
                <a:extLst>
                  <a:ext uri="{FF2B5EF4-FFF2-40B4-BE49-F238E27FC236}">
                    <a16:creationId xmlns:a16="http://schemas.microsoft.com/office/drawing/2014/main" id="{C6486166-17C7-722E-B7A5-05A9BDB5C04E}"/>
                  </a:ext>
                </a:extLst>
              </p:cNvPr>
              <p:cNvSpPr txBox="1">
                <a:spLocks noChangeArrowheads="1"/>
              </p:cNvSpPr>
              <p:nvPr/>
            </p:nvSpPr>
            <p:spPr bwMode="auto">
              <a:xfrm>
                <a:off x="2348" y="1768"/>
                <a:ext cx="479" cy="286"/>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solidFill>
                      <a:schemeClr val="accent5">
                        <a:lumMod val="20000"/>
                        <a:lumOff val="80000"/>
                      </a:schemeClr>
                    </a:solidFill>
                    <a:latin typeface="Franklin Gothic Book" panose="020B0503020102020204" pitchFamily="34" charset="0"/>
                    <a:cs typeface="Tahoma" charset="0"/>
                  </a:rPr>
                  <a:t>NGA</a:t>
                </a:r>
              </a:p>
            </p:txBody>
          </p:sp>
          <p:sp>
            <p:nvSpPr>
              <p:cNvPr id="49" name="Text Box 46">
                <a:extLst>
                  <a:ext uri="{FF2B5EF4-FFF2-40B4-BE49-F238E27FC236}">
                    <a16:creationId xmlns:a16="http://schemas.microsoft.com/office/drawing/2014/main" id="{727E3719-3769-401C-00D2-A6877F82E173}"/>
                  </a:ext>
                </a:extLst>
              </p:cNvPr>
              <p:cNvSpPr txBox="1">
                <a:spLocks noChangeArrowheads="1"/>
              </p:cNvSpPr>
              <p:nvPr/>
            </p:nvSpPr>
            <p:spPr bwMode="auto">
              <a:xfrm>
                <a:off x="2775" y="2482"/>
                <a:ext cx="517" cy="286"/>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solidFill>
                      <a:schemeClr val="accent5">
                        <a:lumMod val="20000"/>
                        <a:lumOff val="80000"/>
                      </a:schemeClr>
                    </a:solidFill>
                    <a:latin typeface="Franklin Gothic Book" panose="020B0503020102020204" pitchFamily="34" charset="0"/>
                    <a:cs typeface="Tahoma" charset="0"/>
                  </a:rPr>
                  <a:t>Army</a:t>
                </a:r>
              </a:p>
            </p:txBody>
          </p:sp>
          <p:sp>
            <p:nvSpPr>
              <p:cNvPr id="50" name="Text Box 47">
                <a:extLst>
                  <a:ext uri="{FF2B5EF4-FFF2-40B4-BE49-F238E27FC236}">
                    <a16:creationId xmlns:a16="http://schemas.microsoft.com/office/drawing/2014/main" id="{53A5E10D-6178-CAF3-C01C-8FED4C50F74D}"/>
                  </a:ext>
                </a:extLst>
              </p:cNvPr>
              <p:cNvSpPr txBox="1">
                <a:spLocks noChangeArrowheads="1"/>
              </p:cNvSpPr>
              <p:nvPr/>
            </p:nvSpPr>
            <p:spPr bwMode="auto">
              <a:xfrm>
                <a:off x="2549" y="2080"/>
                <a:ext cx="486" cy="286"/>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solidFill>
                      <a:schemeClr val="accent5">
                        <a:lumMod val="20000"/>
                        <a:lumOff val="80000"/>
                      </a:schemeClr>
                    </a:solidFill>
                    <a:latin typeface="Franklin Gothic Book" panose="020B0503020102020204" pitchFamily="34" charset="0"/>
                    <a:cs typeface="Tahoma" charset="0"/>
                  </a:rPr>
                  <a:t>NRO</a:t>
                </a:r>
              </a:p>
            </p:txBody>
          </p:sp>
          <p:sp>
            <p:nvSpPr>
              <p:cNvPr id="51" name="Text Box 48">
                <a:extLst>
                  <a:ext uri="{FF2B5EF4-FFF2-40B4-BE49-F238E27FC236}">
                    <a16:creationId xmlns:a16="http://schemas.microsoft.com/office/drawing/2014/main" id="{EB4E8E5C-EE55-06D1-E04D-EC882EC979C6}"/>
                  </a:ext>
                </a:extLst>
              </p:cNvPr>
              <p:cNvSpPr txBox="1">
                <a:spLocks noChangeArrowheads="1"/>
              </p:cNvSpPr>
              <p:nvPr/>
            </p:nvSpPr>
            <p:spPr bwMode="auto">
              <a:xfrm>
                <a:off x="2260" y="2735"/>
                <a:ext cx="508" cy="286"/>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solidFill>
                      <a:schemeClr val="accent5">
                        <a:lumMod val="20000"/>
                        <a:lumOff val="80000"/>
                      </a:schemeClr>
                    </a:solidFill>
                    <a:latin typeface="Franklin Gothic Book" panose="020B0503020102020204" pitchFamily="34" charset="0"/>
                    <a:cs typeface="Tahoma" charset="0"/>
                  </a:rPr>
                  <a:t>Navy</a:t>
                </a:r>
              </a:p>
            </p:txBody>
          </p:sp>
        </p:grpSp>
        <p:sp>
          <p:nvSpPr>
            <p:cNvPr id="30" name="Text Box 102">
              <a:extLst>
                <a:ext uri="{FF2B5EF4-FFF2-40B4-BE49-F238E27FC236}">
                  <a16:creationId xmlns:a16="http://schemas.microsoft.com/office/drawing/2014/main" id="{C780B47D-B009-5A87-C4A7-755BEF453C74}"/>
                </a:ext>
              </a:extLst>
            </p:cNvPr>
            <p:cNvSpPr txBox="1">
              <a:spLocks noChangeArrowheads="1"/>
            </p:cNvSpPr>
            <p:nvPr/>
          </p:nvSpPr>
          <p:spPr bwMode="auto">
            <a:xfrm>
              <a:off x="5583393" y="1447800"/>
              <a:ext cx="2026723" cy="717377"/>
            </a:xfrm>
            <a:prstGeom prst="rect">
              <a:avLst/>
            </a:prstGeom>
            <a:noFill/>
            <a:ln w="12700">
              <a:noFill/>
              <a:miter lim="800000"/>
              <a:headEnd type="none" w="sm" len="sm"/>
              <a:tailEnd type="none" w="sm" len="sm"/>
            </a:ln>
            <a:effectLst/>
          </p:spPr>
          <p:txBody>
            <a:bodyPr wrap="none">
              <a:spAutoFit/>
            </a:bodyPr>
            <a:lstStyle/>
            <a:p>
              <a:pPr algn="ctr">
                <a:lnSpc>
                  <a:spcPct val="80000"/>
                </a:lnSpc>
                <a:defRPr/>
              </a:pPr>
              <a:r>
                <a:rPr lang="en-US" sz="1600" b="1" kern="0">
                  <a:solidFill>
                    <a:schemeClr val="accent6">
                      <a:lumMod val="75000"/>
                    </a:schemeClr>
                  </a:solidFill>
                  <a:latin typeface="Franklin Gothic Book" panose="020B0503020102020204" pitchFamily="34" charset="0"/>
                  <a:cs typeface="Tahoma" pitchFamily="34" charset="0"/>
                </a:rPr>
                <a:t>Department of</a:t>
              </a:r>
            </a:p>
            <a:p>
              <a:pPr algn="ctr">
                <a:lnSpc>
                  <a:spcPct val="80000"/>
                </a:lnSpc>
                <a:defRPr/>
              </a:pPr>
              <a:r>
                <a:rPr lang="en-US" sz="1600" b="1" kern="0">
                  <a:solidFill>
                    <a:schemeClr val="accent6">
                      <a:lumMod val="75000"/>
                    </a:schemeClr>
                  </a:solidFill>
                  <a:latin typeface="Franklin Gothic Book" panose="020B0503020102020204" pitchFamily="34" charset="0"/>
                  <a:cs typeface="Tahoma" pitchFamily="34" charset="0"/>
                </a:rPr>
                <a:t>Defense</a:t>
              </a:r>
            </a:p>
          </p:txBody>
        </p:sp>
        <p:sp>
          <p:nvSpPr>
            <p:cNvPr id="31" name="Text Box 103">
              <a:extLst>
                <a:ext uri="{FF2B5EF4-FFF2-40B4-BE49-F238E27FC236}">
                  <a16:creationId xmlns:a16="http://schemas.microsoft.com/office/drawing/2014/main" id="{AE6BABCB-75A1-280D-7D03-0C6A3DB2A1FF}"/>
                </a:ext>
              </a:extLst>
            </p:cNvPr>
            <p:cNvSpPr txBox="1">
              <a:spLocks noChangeArrowheads="1"/>
            </p:cNvSpPr>
            <p:nvPr/>
          </p:nvSpPr>
          <p:spPr bwMode="auto">
            <a:xfrm>
              <a:off x="7082048" y="3117298"/>
              <a:ext cx="747329" cy="454037"/>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chemeClr val="accent6">
                      <a:lumMod val="75000"/>
                    </a:schemeClr>
                  </a:solidFill>
                  <a:effectLst>
                    <a:outerShdw blurRad="38100" dist="38100" dir="2700000" algn="tl">
                      <a:srgbClr val="DDDDDD"/>
                    </a:outerShdw>
                  </a:effectLst>
                  <a:latin typeface="Franklin Gothic Book" panose="020B0503020102020204" pitchFamily="34" charset="0"/>
                  <a:cs typeface="Tahoma" charset="0"/>
                </a:rPr>
                <a:t>DLA </a:t>
              </a:r>
            </a:p>
          </p:txBody>
        </p:sp>
        <p:sp>
          <p:nvSpPr>
            <p:cNvPr id="32" name="Text Box 105">
              <a:extLst>
                <a:ext uri="{FF2B5EF4-FFF2-40B4-BE49-F238E27FC236}">
                  <a16:creationId xmlns:a16="http://schemas.microsoft.com/office/drawing/2014/main" id="{32E62128-9EA2-1F77-F962-BD735AE99141}"/>
                </a:ext>
              </a:extLst>
            </p:cNvPr>
            <p:cNvSpPr txBox="1">
              <a:spLocks noChangeArrowheads="1"/>
            </p:cNvSpPr>
            <p:nvPr/>
          </p:nvSpPr>
          <p:spPr bwMode="auto">
            <a:xfrm>
              <a:off x="7162800" y="2057399"/>
              <a:ext cx="729278" cy="454037"/>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chemeClr val="accent6">
                      <a:lumMod val="75000"/>
                    </a:schemeClr>
                  </a:solidFill>
                  <a:effectLst>
                    <a:outerShdw blurRad="38100" dist="38100" dir="2700000" algn="tl">
                      <a:srgbClr val="DDDDDD"/>
                    </a:outerShdw>
                  </a:effectLst>
                  <a:latin typeface="Franklin Gothic Book" panose="020B0503020102020204" pitchFamily="34" charset="0"/>
                  <a:cs typeface="Tahoma" charset="0"/>
                </a:rPr>
                <a:t>OSD</a:t>
              </a:r>
            </a:p>
          </p:txBody>
        </p:sp>
        <p:sp>
          <p:nvSpPr>
            <p:cNvPr id="33" name="Text Box 108">
              <a:extLst>
                <a:ext uri="{FF2B5EF4-FFF2-40B4-BE49-F238E27FC236}">
                  <a16:creationId xmlns:a16="http://schemas.microsoft.com/office/drawing/2014/main" id="{01380C7D-B66F-B14E-E5A6-2AB5E694CC6F}"/>
                </a:ext>
              </a:extLst>
            </p:cNvPr>
            <p:cNvSpPr txBox="1">
              <a:spLocks noChangeArrowheads="1"/>
            </p:cNvSpPr>
            <p:nvPr/>
          </p:nvSpPr>
          <p:spPr bwMode="auto">
            <a:xfrm>
              <a:off x="6867595" y="4481817"/>
              <a:ext cx="760326" cy="454037"/>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chemeClr val="accent6">
                      <a:lumMod val="75000"/>
                    </a:schemeClr>
                  </a:solidFill>
                  <a:effectLst>
                    <a:outerShdw blurRad="38100" dist="38100" dir="2700000" algn="tl">
                      <a:srgbClr val="DDDDDD"/>
                    </a:outerShdw>
                  </a:effectLst>
                  <a:latin typeface="Franklin Gothic Book" panose="020B0503020102020204" pitchFamily="34" charset="0"/>
                  <a:cs typeface="Tahoma" charset="0"/>
                </a:rPr>
                <a:t>MDA</a:t>
              </a:r>
            </a:p>
          </p:txBody>
        </p:sp>
        <p:sp>
          <p:nvSpPr>
            <p:cNvPr id="34" name="Text Box 110">
              <a:extLst>
                <a:ext uri="{FF2B5EF4-FFF2-40B4-BE49-F238E27FC236}">
                  <a16:creationId xmlns:a16="http://schemas.microsoft.com/office/drawing/2014/main" id="{B02D6902-24A9-52F6-5B07-D695795D6489}"/>
                </a:ext>
              </a:extLst>
            </p:cNvPr>
            <p:cNvSpPr txBox="1">
              <a:spLocks noChangeArrowheads="1"/>
            </p:cNvSpPr>
            <p:nvPr/>
          </p:nvSpPr>
          <p:spPr bwMode="auto">
            <a:xfrm>
              <a:off x="6514610" y="2472483"/>
              <a:ext cx="805996" cy="454037"/>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chemeClr val="accent6">
                      <a:lumMod val="75000"/>
                    </a:schemeClr>
                  </a:solidFill>
                  <a:effectLst>
                    <a:outerShdw blurRad="38100" dist="38100" dir="2700000" algn="tl">
                      <a:srgbClr val="DDDDDD"/>
                    </a:outerShdw>
                  </a:effectLst>
                  <a:latin typeface="Franklin Gothic Book" panose="020B0503020102020204" pitchFamily="34" charset="0"/>
                  <a:cs typeface="Tahoma" charset="0"/>
                </a:rPr>
                <a:t>OJCS</a:t>
              </a:r>
            </a:p>
          </p:txBody>
        </p:sp>
        <p:sp>
          <p:nvSpPr>
            <p:cNvPr id="35" name="TextBox 60">
              <a:extLst>
                <a:ext uri="{FF2B5EF4-FFF2-40B4-BE49-F238E27FC236}">
                  <a16:creationId xmlns:a16="http://schemas.microsoft.com/office/drawing/2014/main" id="{7CBC13B1-3594-E105-84A7-8DF85B94089B}"/>
                </a:ext>
              </a:extLst>
            </p:cNvPr>
            <p:cNvSpPr txBox="1">
              <a:spLocks noChangeArrowheads="1"/>
            </p:cNvSpPr>
            <p:nvPr/>
          </p:nvSpPr>
          <p:spPr bwMode="auto">
            <a:xfrm>
              <a:off x="5468174" y="5851567"/>
              <a:ext cx="2666999" cy="408632"/>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b="1">
                  <a:solidFill>
                    <a:schemeClr val="accent5">
                      <a:lumMod val="20000"/>
                      <a:lumOff val="80000"/>
                    </a:schemeClr>
                  </a:solidFill>
                  <a:latin typeface="Franklin Gothic Book" panose="020B0503020102020204" pitchFamily="34" charset="0"/>
                </a:rPr>
                <a:t>Defense Intelligence</a:t>
              </a:r>
            </a:p>
          </p:txBody>
        </p:sp>
        <p:cxnSp>
          <p:nvCxnSpPr>
            <p:cNvPr id="36" name="Straight Arrow Connector 35">
              <a:extLst>
                <a:ext uri="{FF2B5EF4-FFF2-40B4-BE49-F238E27FC236}">
                  <a16:creationId xmlns:a16="http://schemas.microsoft.com/office/drawing/2014/main" id="{59A58012-866D-160F-FEB7-80395435CC57}"/>
                </a:ext>
              </a:extLst>
            </p:cNvPr>
            <p:cNvCxnSpPr>
              <a:cxnSpLocks/>
            </p:cNvCxnSpPr>
            <p:nvPr/>
          </p:nvCxnSpPr>
          <p:spPr>
            <a:xfrm>
              <a:off x="5264576" y="5116513"/>
              <a:ext cx="602824" cy="827087"/>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 Box 102">
              <a:extLst>
                <a:ext uri="{FF2B5EF4-FFF2-40B4-BE49-F238E27FC236}">
                  <a16:creationId xmlns:a16="http://schemas.microsoft.com/office/drawing/2014/main" id="{B60753F2-A2ED-66B0-FFF9-8362585EB003}"/>
                </a:ext>
              </a:extLst>
            </p:cNvPr>
            <p:cNvSpPr txBox="1">
              <a:spLocks noChangeArrowheads="1"/>
            </p:cNvSpPr>
            <p:nvPr/>
          </p:nvSpPr>
          <p:spPr bwMode="auto">
            <a:xfrm>
              <a:off x="1446830" y="5410201"/>
              <a:ext cx="981997" cy="572085"/>
            </a:xfrm>
            <a:prstGeom prst="rect">
              <a:avLst/>
            </a:prstGeom>
            <a:noFill/>
            <a:ln w="12700">
              <a:noFill/>
              <a:miter lim="800000"/>
              <a:headEnd type="none" w="sm" len="sm"/>
              <a:tailEnd type="none" w="sm" len="sm"/>
            </a:ln>
            <a:effectLst/>
          </p:spPr>
          <p:txBody>
            <a:bodyPr wrap="none">
              <a:spAutoFit/>
            </a:bodyPr>
            <a:lstStyle/>
            <a:p>
              <a:pPr algn="ctr">
                <a:lnSpc>
                  <a:spcPct val="80000"/>
                </a:lnSpc>
                <a:defRPr/>
              </a:pPr>
              <a:r>
                <a:rPr lang="en-US" sz="1200" b="1" kern="0">
                  <a:latin typeface="Franklin Gothic Book" panose="020B0503020102020204" pitchFamily="34" charset="0"/>
                  <a:cs typeface="Tahoma" pitchFamily="34" charset="0"/>
                </a:rPr>
                <a:t>Dept. of</a:t>
              </a:r>
            </a:p>
            <a:p>
              <a:pPr algn="ctr">
                <a:lnSpc>
                  <a:spcPct val="80000"/>
                </a:lnSpc>
                <a:defRPr/>
              </a:pPr>
              <a:r>
                <a:rPr lang="en-US" sz="1200" b="1" kern="0">
                  <a:latin typeface="Franklin Gothic Book" panose="020B0503020102020204" pitchFamily="34" charset="0"/>
                  <a:cs typeface="Tahoma" pitchFamily="34" charset="0"/>
                </a:rPr>
                <a:t>Justice</a:t>
              </a:r>
            </a:p>
          </p:txBody>
        </p:sp>
        <p:sp>
          <p:nvSpPr>
            <p:cNvPr id="38" name="Text Box 102">
              <a:extLst>
                <a:ext uri="{FF2B5EF4-FFF2-40B4-BE49-F238E27FC236}">
                  <a16:creationId xmlns:a16="http://schemas.microsoft.com/office/drawing/2014/main" id="{F6C64CDD-58FF-90BC-C843-2C1F10C778C5}"/>
                </a:ext>
              </a:extLst>
            </p:cNvPr>
            <p:cNvSpPr txBox="1">
              <a:spLocks noChangeArrowheads="1"/>
            </p:cNvSpPr>
            <p:nvPr/>
          </p:nvSpPr>
          <p:spPr bwMode="auto">
            <a:xfrm>
              <a:off x="3048000" y="5791199"/>
              <a:ext cx="2286001" cy="572085"/>
            </a:xfrm>
            <a:prstGeom prst="rect">
              <a:avLst/>
            </a:prstGeom>
            <a:noFill/>
            <a:ln w="12700">
              <a:noFill/>
              <a:miter lim="800000"/>
              <a:headEnd type="none" w="sm" len="sm"/>
              <a:tailEnd type="none" w="sm" len="sm"/>
            </a:ln>
            <a:effectLst/>
          </p:spPr>
          <p:txBody>
            <a:bodyPr wrap="square">
              <a:spAutoFit/>
            </a:bodyPr>
            <a:lstStyle/>
            <a:p>
              <a:pPr algn="ctr">
                <a:lnSpc>
                  <a:spcPct val="80000"/>
                </a:lnSpc>
                <a:defRPr/>
              </a:pPr>
              <a:r>
                <a:rPr lang="en-US" sz="1200" b="1" kern="0" dirty="0">
                  <a:latin typeface="Franklin Gothic Book" panose="020B0503020102020204" pitchFamily="34" charset="0"/>
                  <a:cs typeface="Tahoma" pitchFamily="34" charset="0"/>
                </a:rPr>
                <a:t>Dept. of Homeland Security</a:t>
              </a:r>
            </a:p>
          </p:txBody>
        </p:sp>
        <p:sp>
          <p:nvSpPr>
            <p:cNvPr id="39" name="Text Box 102">
              <a:extLst>
                <a:ext uri="{FF2B5EF4-FFF2-40B4-BE49-F238E27FC236}">
                  <a16:creationId xmlns:a16="http://schemas.microsoft.com/office/drawing/2014/main" id="{8FADEA57-64E8-383B-4A4B-B591A42ECF88}"/>
                </a:ext>
              </a:extLst>
            </p:cNvPr>
            <p:cNvSpPr txBox="1">
              <a:spLocks noChangeArrowheads="1"/>
            </p:cNvSpPr>
            <p:nvPr/>
          </p:nvSpPr>
          <p:spPr bwMode="auto">
            <a:xfrm>
              <a:off x="452064" y="3962400"/>
              <a:ext cx="1047433" cy="572085"/>
            </a:xfrm>
            <a:prstGeom prst="rect">
              <a:avLst/>
            </a:prstGeom>
            <a:noFill/>
            <a:ln w="12700">
              <a:noFill/>
              <a:miter lim="800000"/>
              <a:headEnd type="none" w="sm" len="sm"/>
              <a:tailEnd type="none" w="sm" len="sm"/>
            </a:ln>
            <a:effectLst/>
          </p:spPr>
          <p:txBody>
            <a:bodyPr wrap="none">
              <a:spAutoFit/>
            </a:bodyPr>
            <a:lstStyle/>
            <a:p>
              <a:pPr algn="ctr">
                <a:lnSpc>
                  <a:spcPct val="80000"/>
                </a:lnSpc>
                <a:defRPr/>
              </a:pPr>
              <a:r>
                <a:rPr lang="en-US" sz="1200" b="1" kern="0" dirty="0">
                  <a:latin typeface="Franklin Gothic Book" panose="020B0503020102020204" pitchFamily="34" charset="0"/>
                  <a:cs typeface="Tahoma" pitchFamily="34" charset="0"/>
                </a:rPr>
                <a:t>Dept. of</a:t>
              </a:r>
            </a:p>
            <a:p>
              <a:pPr algn="ctr">
                <a:lnSpc>
                  <a:spcPct val="80000"/>
                </a:lnSpc>
                <a:defRPr/>
              </a:pPr>
              <a:r>
                <a:rPr lang="en-US" sz="1200" b="1" kern="0" dirty="0">
                  <a:latin typeface="Franklin Gothic Book" panose="020B0503020102020204" pitchFamily="34" charset="0"/>
                  <a:cs typeface="Tahoma" pitchFamily="34" charset="0"/>
                </a:rPr>
                <a:t>Treasury</a:t>
              </a:r>
            </a:p>
          </p:txBody>
        </p:sp>
        <p:sp>
          <p:nvSpPr>
            <p:cNvPr id="40" name="Text Box 102">
              <a:extLst>
                <a:ext uri="{FF2B5EF4-FFF2-40B4-BE49-F238E27FC236}">
                  <a16:creationId xmlns:a16="http://schemas.microsoft.com/office/drawing/2014/main" id="{90F81AA3-63EB-1869-FC12-F9B1F565E58A}"/>
                </a:ext>
              </a:extLst>
            </p:cNvPr>
            <p:cNvSpPr txBox="1">
              <a:spLocks noChangeArrowheads="1"/>
            </p:cNvSpPr>
            <p:nvPr/>
          </p:nvSpPr>
          <p:spPr bwMode="auto">
            <a:xfrm>
              <a:off x="916434" y="1371600"/>
              <a:ext cx="981997" cy="572085"/>
            </a:xfrm>
            <a:prstGeom prst="rect">
              <a:avLst/>
            </a:prstGeom>
            <a:noFill/>
            <a:ln w="12700">
              <a:noFill/>
              <a:miter lim="800000"/>
              <a:headEnd type="none" w="sm" len="sm"/>
              <a:tailEnd type="none" w="sm" len="sm"/>
            </a:ln>
            <a:effectLst/>
          </p:spPr>
          <p:txBody>
            <a:bodyPr wrap="none">
              <a:spAutoFit/>
            </a:bodyPr>
            <a:lstStyle/>
            <a:p>
              <a:pPr algn="ctr">
                <a:lnSpc>
                  <a:spcPct val="80000"/>
                </a:lnSpc>
                <a:defRPr/>
              </a:pPr>
              <a:r>
                <a:rPr lang="en-US" sz="1200" b="1" kern="0">
                  <a:latin typeface="Franklin Gothic Book" panose="020B0503020102020204" pitchFamily="34" charset="0"/>
                  <a:cs typeface="Tahoma" pitchFamily="34" charset="0"/>
                </a:rPr>
                <a:t>Dept. of</a:t>
              </a:r>
            </a:p>
            <a:p>
              <a:pPr algn="ctr">
                <a:lnSpc>
                  <a:spcPct val="80000"/>
                </a:lnSpc>
                <a:defRPr/>
              </a:pPr>
              <a:r>
                <a:rPr lang="en-US" sz="1200" b="1" kern="0">
                  <a:latin typeface="Franklin Gothic Book" panose="020B0503020102020204" pitchFamily="34" charset="0"/>
                  <a:cs typeface="Tahoma" pitchFamily="34" charset="0"/>
                </a:rPr>
                <a:t>Energy</a:t>
              </a:r>
            </a:p>
          </p:txBody>
        </p:sp>
        <p:sp>
          <p:nvSpPr>
            <p:cNvPr id="41" name="Text Box 102">
              <a:extLst>
                <a:ext uri="{FF2B5EF4-FFF2-40B4-BE49-F238E27FC236}">
                  <a16:creationId xmlns:a16="http://schemas.microsoft.com/office/drawing/2014/main" id="{71D5EB1C-A2E7-2847-F4E6-1120244134DD}"/>
                </a:ext>
              </a:extLst>
            </p:cNvPr>
            <p:cNvSpPr txBox="1">
              <a:spLocks noChangeArrowheads="1"/>
            </p:cNvSpPr>
            <p:nvPr/>
          </p:nvSpPr>
          <p:spPr bwMode="auto">
            <a:xfrm>
              <a:off x="456229" y="2743201"/>
              <a:ext cx="981997" cy="572085"/>
            </a:xfrm>
            <a:prstGeom prst="rect">
              <a:avLst/>
            </a:prstGeom>
            <a:noFill/>
            <a:ln w="12700">
              <a:noFill/>
              <a:miter lim="800000"/>
              <a:headEnd type="none" w="sm" len="sm"/>
              <a:tailEnd type="none" w="sm" len="sm"/>
            </a:ln>
            <a:effectLst/>
          </p:spPr>
          <p:txBody>
            <a:bodyPr wrap="none">
              <a:spAutoFit/>
            </a:bodyPr>
            <a:lstStyle/>
            <a:p>
              <a:pPr algn="ctr">
                <a:lnSpc>
                  <a:spcPct val="80000"/>
                </a:lnSpc>
                <a:defRPr/>
              </a:pPr>
              <a:r>
                <a:rPr lang="en-US" sz="1200" b="1" kern="0">
                  <a:latin typeface="Franklin Gothic Book" panose="020B0503020102020204" pitchFamily="34" charset="0"/>
                  <a:cs typeface="Tahoma" pitchFamily="34" charset="0"/>
                </a:rPr>
                <a:t>Dept. of</a:t>
              </a:r>
            </a:p>
            <a:p>
              <a:pPr algn="ctr">
                <a:lnSpc>
                  <a:spcPct val="80000"/>
                </a:lnSpc>
                <a:defRPr/>
              </a:pPr>
              <a:r>
                <a:rPr lang="en-US" sz="1200" b="1" kern="0">
                  <a:latin typeface="Franklin Gothic Book" panose="020B0503020102020204" pitchFamily="34" charset="0"/>
                  <a:cs typeface="Tahoma" pitchFamily="34" charset="0"/>
                </a:rPr>
                <a:t>State</a:t>
              </a:r>
            </a:p>
          </p:txBody>
        </p:sp>
        <p:sp>
          <p:nvSpPr>
            <p:cNvPr id="42" name="Text Box 44">
              <a:extLst>
                <a:ext uri="{FF2B5EF4-FFF2-40B4-BE49-F238E27FC236}">
                  <a16:creationId xmlns:a16="http://schemas.microsoft.com/office/drawing/2014/main" id="{806A7052-9764-73FC-0539-113184D2D9DB}"/>
                </a:ext>
              </a:extLst>
            </p:cNvPr>
            <p:cNvSpPr txBox="1">
              <a:spLocks noChangeArrowheads="1"/>
            </p:cNvSpPr>
            <p:nvPr/>
          </p:nvSpPr>
          <p:spPr bwMode="auto">
            <a:xfrm>
              <a:off x="4806687" y="4583669"/>
              <a:ext cx="830817" cy="454037"/>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solidFill>
                    <a:schemeClr val="accent5">
                      <a:lumMod val="20000"/>
                      <a:lumOff val="80000"/>
                    </a:schemeClr>
                  </a:solidFill>
                  <a:latin typeface="Franklin Gothic Book" panose="020B0503020102020204" pitchFamily="34" charset="0"/>
                  <a:cs typeface="Tahoma" charset="0"/>
                </a:rPr>
                <a:t>USSF</a:t>
              </a:r>
            </a:p>
          </p:txBody>
        </p:sp>
        <p:sp>
          <p:nvSpPr>
            <p:cNvPr id="43" name="Text Box 108">
              <a:extLst>
                <a:ext uri="{FF2B5EF4-FFF2-40B4-BE49-F238E27FC236}">
                  <a16:creationId xmlns:a16="http://schemas.microsoft.com/office/drawing/2014/main" id="{24DFDC29-5141-E51B-8B36-293D1346B45B}"/>
                </a:ext>
              </a:extLst>
            </p:cNvPr>
            <p:cNvSpPr txBox="1">
              <a:spLocks noChangeArrowheads="1"/>
            </p:cNvSpPr>
            <p:nvPr/>
          </p:nvSpPr>
          <p:spPr bwMode="auto">
            <a:xfrm>
              <a:off x="6329394" y="3762115"/>
              <a:ext cx="851124" cy="454037"/>
            </a:xfrm>
            <a:prstGeom prst="rect">
              <a:avLst/>
            </a:prstGeom>
            <a:noFill/>
            <a:ln w="12700">
              <a:noFill/>
              <a:miter lim="800000"/>
              <a:headEnd type="none" w="sm" len="sm"/>
              <a:tailEnd type="none" w="sm" len="sm"/>
            </a:ln>
            <a:effectLst/>
          </p:spPr>
          <p:txBody>
            <a:bodyPr wrap="none" lIns="91440" tIns="45720" rIns="91440" bIns="45720" anchor="t">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chemeClr val="accent6">
                      <a:lumMod val="75000"/>
                    </a:schemeClr>
                  </a:solidFill>
                  <a:latin typeface="Franklin Gothic Book"/>
                  <a:ea typeface="ＭＳ Ｐゴシック"/>
                  <a:cs typeface="Tahoma"/>
                </a:rPr>
                <a:t>DCSA</a:t>
              </a:r>
              <a:endParaRPr lang="en-US" sz="1400" b="1">
                <a:solidFill>
                  <a:schemeClr val="accent6">
                    <a:lumMod val="75000"/>
                  </a:schemeClr>
                </a:solidFill>
                <a:latin typeface="Franklin Gothic Book" panose="020B0503020102020204" pitchFamily="34" charset="0"/>
                <a:cs typeface="Tahoma" charset="0"/>
              </a:endParaRPr>
            </a:p>
          </p:txBody>
        </p:sp>
      </p:grpSp>
      <p:sp>
        <p:nvSpPr>
          <p:cNvPr id="5" name="Text Placeholder 2">
            <a:extLst>
              <a:ext uri="{FF2B5EF4-FFF2-40B4-BE49-F238E27FC236}">
                <a16:creationId xmlns:a16="http://schemas.microsoft.com/office/drawing/2014/main" id="{6F41A982-18D0-BFBD-BA30-04855FA9737C}"/>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52" name="Text Placeholder 4">
            <a:extLst>
              <a:ext uri="{FF2B5EF4-FFF2-40B4-BE49-F238E27FC236}">
                <a16:creationId xmlns:a16="http://schemas.microsoft.com/office/drawing/2014/main" id="{8A3A12F7-0B9F-F3F9-0067-937EC29E9A7E}"/>
              </a:ext>
            </a:extLst>
          </p:cNvPr>
          <p:cNvSpPr txBox="1">
            <a:spLocks/>
          </p:cNvSpPr>
          <p:nvPr/>
        </p:nvSpPr>
        <p:spPr>
          <a:xfrm>
            <a:off x="9657452" y="6514073"/>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
        <p:nvSpPr>
          <p:cNvPr id="3" name="Rectangle 2">
            <a:extLst>
              <a:ext uri="{FF2B5EF4-FFF2-40B4-BE49-F238E27FC236}">
                <a16:creationId xmlns:a16="http://schemas.microsoft.com/office/drawing/2014/main" id="{1BCCE77C-E9F5-D35C-9C0B-C940F98D553D}"/>
              </a:ext>
            </a:extLst>
          </p:cNvPr>
          <p:cNvSpPr/>
          <p:nvPr/>
        </p:nvSpPr>
        <p:spPr>
          <a:xfrm>
            <a:off x="7898727" y="6642556"/>
            <a:ext cx="3657226"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24</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dirty="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dirty="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67398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F049-6CE1-40D4-7CDF-7E9E0707BE57}"/>
              </a:ext>
            </a:extLst>
          </p:cNvPr>
          <p:cNvSpPr>
            <a:spLocks noGrp="1"/>
          </p:cNvSpPr>
          <p:nvPr>
            <p:ph type="title"/>
          </p:nvPr>
        </p:nvSpPr>
        <p:spPr/>
        <p:txBody>
          <a:bodyPr/>
          <a:lstStyle/>
          <a:p>
            <a:r>
              <a:rPr lang="en-US" dirty="0"/>
              <a:t>Intelligence Funding Sources</a:t>
            </a:r>
          </a:p>
        </p:txBody>
      </p:sp>
      <p:sp>
        <p:nvSpPr>
          <p:cNvPr id="6" name="Slide Number Placeholder 5">
            <a:extLst>
              <a:ext uri="{FF2B5EF4-FFF2-40B4-BE49-F238E27FC236}">
                <a16:creationId xmlns:a16="http://schemas.microsoft.com/office/drawing/2014/main" id="{5E63B130-BD1D-CC9E-4522-F0EE0CB4968E}"/>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13</a:t>
            </a:fld>
            <a:endParaRPr lang="en-US" dirty="0"/>
          </a:p>
        </p:txBody>
      </p:sp>
      <p:graphicFrame>
        <p:nvGraphicFramePr>
          <p:cNvPr id="7" name="Table 6">
            <a:extLst>
              <a:ext uri="{FF2B5EF4-FFF2-40B4-BE49-F238E27FC236}">
                <a16:creationId xmlns:a16="http://schemas.microsoft.com/office/drawing/2014/main" id="{C9C9FB63-1C81-7AAF-8F88-B8BDC9D6E728}"/>
              </a:ext>
            </a:extLst>
          </p:cNvPr>
          <p:cNvGraphicFramePr>
            <a:graphicFrameLocks noGrp="1"/>
          </p:cNvGraphicFramePr>
          <p:nvPr>
            <p:extLst>
              <p:ext uri="{D42A27DB-BD31-4B8C-83A1-F6EECF244321}">
                <p14:modId xmlns:p14="http://schemas.microsoft.com/office/powerpoint/2010/main" val="3369205539"/>
              </p:ext>
            </p:extLst>
          </p:nvPr>
        </p:nvGraphicFramePr>
        <p:xfrm>
          <a:off x="1908048" y="1143000"/>
          <a:ext cx="8378952" cy="4816580"/>
        </p:xfrm>
        <a:graphic>
          <a:graphicData uri="http://schemas.openxmlformats.org/drawingml/2006/table">
            <a:tbl>
              <a:tblPr firstRow="1" bandRow="1">
                <a:tableStyleId>{284E427A-3D55-4303-BF80-6455036E1DE7}</a:tableStyleId>
              </a:tblPr>
              <a:tblGrid>
                <a:gridCol w="3094928">
                  <a:extLst>
                    <a:ext uri="{9D8B030D-6E8A-4147-A177-3AD203B41FA5}">
                      <a16:colId xmlns:a16="http://schemas.microsoft.com/office/drawing/2014/main" val="20000"/>
                    </a:ext>
                  </a:extLst>
                </a:gridCol>
                <a:gridCol w="2340068">
                  <a:extLst>
                    <a:ext uri="{9D8B030D-6E8A-4147-A177-3AD203B41FA5}">
                      <a16:colId xmlns:a16="http://schemas.microsoft.com/office/drawing/2014/main" val="20001"/>
                    </a:ext>
                  </a:extLst>
                </a:gridCol>
                <a:gridCol w="2943956">
                  <a:extLst>
                    <a:ext uri="{9D8B030D-6E8A-4147-A177-3AD203B41FA5}">
                      <a16:colId xmlns:a16="http://schemas.microsoft.com/office/drawing/2014/main" val="20002"/>
                    </a:ext>
                  </a:extLst>
                </a:gridCol>
              </a:tblGrid>
              <a:tr h="3657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Component</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00354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MIP Sources</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00354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NIP Sources</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003548"/>
                    </a:solidFill>
                  </a:tcPr>
                </a:tc>
                <a:extLst>
                  <a:ext uri="{0D108BD9-81ED-4DB2-BD59-A6C34878D82A}">
                    <a16:rowId xmlns:a16="http://schemas.microsoft.com/office/drawing/2014/main" val="10000"/>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Services</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Service MIP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GDIP, CCP, NGP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01"/>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USCG</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tab pos="1947863" algn="l"/>
                          <a:tab pos="5600700" algn="l"/>
                        </a:tabLst>
                      </a:pPr>
                      <a:r>
                        <a:rPr kumimoji="0" lang="en-US" sz="1600" u="none" strike="noStrike" cap="none" normalizeH="0" baseline="0">
                          <a:ln>
                            <a:noFill/>
                          </a:ln>
                          <a:effectLst/>
                          <a:latin typeface="Franklin Gothic Book" panose="020B0503020102020204" pitchFamily="34" charset="0"/>
                          <a:cs typeface="Tahoma"/>
                        </a:rPr>
                        <a:t>DHS NIP, CCP, NGP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CIA</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CIAP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DIA</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DIA MIP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GDIP </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NSA</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NSA MIP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CCP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05"/>
                  </a:ext>
                </a:extLst>
              </a:tr>
              <a:tr h="427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NGA</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NGA MIP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NGP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NRO</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NRO MIP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NRP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07"/>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USSOCOM</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USSOCOM MIP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GDIP, CCP and NGP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Other CCMDs</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DIA MIP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GDIP, NGP, CCP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09"/>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DOS, DHS, DOJ, DOE, Treasury</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Department Specific NIP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USD(I&amp;S)</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OSD MIP</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rgbClr val="DEEBF7"/>
                    </a:solidFill>
                  </a:tcPr>
                </a:tc>
                <a:extLst>
                  <a:ext uri="{0D108BD9-81ED-4DB2-BD59-A6C34878D82A}">
                    <a16:rowId xmlns:a16="http://schemas.microsoft.com/office/drawing/2014/main" val="10011"/>
                  </a:ext>
                </a:extLst>
              </a:tr>
              <a:tr h="36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latin typeface="Franklin Gothic Book" panose="020B0503020102020204" pitchFamily="34" charset="0"/>
                          <a:cs typeface="Tahoma"/>
                        </a:rPr>
                        <a:t>ODNI</a:t>
                      </a: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tab pos="1947863" algn="l"/>
                          <a:tab pos="5600700" algn="l"/>
                        </a:tabLst>
                      </a:pPr>
                      <a:r>
                        <a:rPr kumimoji="0" lang="en-US" sz="1600" u="none" strike="noStrike" cap="none" normalizeH="0" baseline="0" dirty="0">
                          <a:ln>
                            <a:noFill/>
                          </a:ln>
                          <a:effectLst/>
                          <a:latin typeface="Franklin Gothic Book" panose="020B0503020102020204" pitchFamily="34" charset="0"/>
                          <a:cs typeface="Tahoma"/>
                        </a:rPr>
                        <a:t>ODNI NIP (CMA)</a:t>
                      </a:r>
                      <a:endParaRPr kumimoji="0" lang="en-US" sz="1600" b="1" i="0" u="none" strike="noStrike" cap="none" normalizeH="0" baseline="0" dirty="0">
                        <a:ln>
                          <a:noFill/>
                        </a:ln>
                        <a:solidFill>
                          <a:schemeClr val="tx1">
                            <a:lumMod val="75000"/>
                            <a:lumOff val="25000"/>
                          </a:schemeClr>
                        </a:solidFill>
                        <a:effectLst/>
                        <a:latin typeface="Franklin Gothic Book" panose="020B0503020102020204" pitchFamily="34" charset="0"/>
                        <a:ea typeface="ＭＳ Ｐゴシック" charset="0"/>
                        <a:cs typeface="Tahoma"/>
                      </a:endParaRPr>
                    </a:p>
                  </a:txBody>
                  <a:tcPr marT="45719" marB="45719" horzOverflow="overflow">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Text Placeholder 2">
            <a:extLst>
              <a:ext uri="{FF2B5EF4-FFF2-40B4-BE49-F238E27FC236}">
                <a16:creationId xmlns:a16="http://schemas.microsoft.com/office/drawing/2014/main" id="{0E15B67A-E25A-BBC1-1105-43ED0372D0B9}"/>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8" name="Text Placeholder 4">
            <a:extLst>
              <a:ext uri="{FF2B5EF4-FFF2-40B4-BE49-F238E27FC236}">
                <a16:creationId xmlns:a16="http://schemas.microsoft.com/office/drawing/2014/main" id="{3DF6BE45-4AF8-F626-EBF8-F3FF9CC0E477}"/>
              </a:ext>
            </a:extLst>
          </p:cNvPr>
          <p:cNvSpPr txBox="1">
            <a:spLocks/>
          </p:cNvSpPr>
          <p:nvPr/>
        </p:nvSpPr>
        <p:spPr>
          <a:xfrm>
            <a:off x="9625550" y="6397424"/>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
        <p:nvSpPr>
          <p:cNvPr id="9" name="Rectangle 8">
            <a:extLst>
              <a:ext uri="{FF2B5EF4-FFF2-40B4-BE49-F238E27FC236}">
                <a16:creationId xmlns:a16="http://schemas.microsoft.com/office/drawing/2014/main" id="{66F72B09-F2BB-F670-5EB8-5CD4BB88B807}"/>
              </a:ext>
            </a:extLst>
          </p:cNvPr>
          <p:cNvSpPr/>
          <p:nvPr/>
        </p:nvSpPr>
        <p:spPr>
          <a:xfrm>
            <a:off x="7898727" y="6642556"/>
            <a:ext cx="3657226"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24</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dirty="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dirty="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326445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EBBD-0C21-776B-F7F1-E765C5F8D575}"/>
              </a:ext>
            </a:extLst>
          </p:cNvPr>
          <p:cNvSpPr>
            <a:spLocks noGrp="1"/>
          </p:cNvSpPr>
          <p:nvPr>
            <p:ph type="title"/>
          </p:nvPr>
        </p:nvSpPr>
        <p:spPr/>
        <p:txBody>
          <a:bodyPr/>
          <a:lstStyle/>
          <a:p>
            <a:r>
              <a:rPr lang="en-US" dirty="0"/>
              <a:t>Funding Accounts in a Military Command’s Budget</a:t>
            </a:r>
          </a:p>
        </p:txBody>
      </p:sp>
      <p:sp>
        <p:nvSpPr>
          <p:cNvPr id="6" name="Slide Number Placeholder 5">
            <a:extLst>
              <a:ext uri="{FF2B5EF4-FFF2-40B4-BE49-F238E27FC236}">
                <a16:creationId xmlns:a16="http://schemas.microsoft.com/office/drawing/2014/main" id="{87281077-FED6-5319-4C18-110E7BE32EA0}"/>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14</a:t>
            </a:fld>
            <a:endParaRPr lang="en-US" dirty="0"/>
          </a:p>
        </p:txBody>
      </p:sp>
      <p:sp>
        <p:nvSpPr>
          <p:cNvPr id="7" name="Rectangle 3">
            <a:extLst>
              <a:ext uri="{FF2B5EF4-FFF2-40B4-BE49-F238E27FC236}">
                <a16:creationId xmlns:a16="http://schemas.microsoft.com/office/drawing/2014/main" id="{CF653010-7A5C-5917-4283-C57B34880BFA}"/>
              </a:ext>
            </a:extLst>
          </p:cNvPr>
          <p:cNvSpPr>
            <a:spLocks noChangeArrowheads="1"/>
          </p:cNvSpPr>
          <p:nvPr/>
        </p:nvSpPr>
        <p:spPr bwMode="auto">
          <a:xfrm>
            <a:off x="3415523" y="1113976"/>
            <a:ext cx="2286814" cy="5181600"/>
          </a:xfrm>
          <a:prstGeom prst="rect">
            <a:avLst/>
          </a:prstGeom>
          <a:solidFill>
            <a:srgbClr val="DEEBF7"/>
          </a:solidFill>
          <a:ln w="28575">
            <a:solidFill>
              <a:srgbClr val="003548"/>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a:solidFill>
                <a:prstClr val="black"/>
              </a:solidFill>
              <a:latin typeface="Tahoma" panose="020B0604030504040204" pitchFamily="34" charset="0"/>
              <a:cs typeface="Tahoma" panose="020B0604030504040204" pitchFamily="34" charset="0"/>
            </a:endParaRPr>
          </a:p>
        </p:txBody>
      </p:sp>
      <p:sp>
        <p:nvSpPr>
          <p:cNvPr id="8" name="Text Box 7">
            <a:extLst>
              <a:ext uri="{FF2B5EF4-FFF2-40B4-BE49-F238E27FC236}">
                <a16:creationId xmlns:a16="http://schemas.microsoft.com/office/drawing/2014/main" id="{4F09D6C1-3AAB-1854-4A0B-25F306BEA9A3}"/>
              </a:ext>
            </a:extLst>
          </p:cNvPr>
          <p:cNvSpPr txBox="1">
            <a:spLocks noChangeArrowheads="1"/>
          </p:cNvSpPr>
          <p:nvPr/>
        </p:nvSpPr>
        <p:spPr bwMode="auto">
          <a:xfrm>
            <a:off x="6121689" y="5275506"/>
            <a:ext cx="4412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r>
              <a:rPr lang="en-US" altLang="en-US" sz="1600" b="1" i="1" dirty="0">
                <a:solidFill>
                  <a:schemeClr val="bg1"/>
                </a:solidFill>
                <a:latin typeface="Franklin Gothic Book" panose="020B0503020102020204" pitchFamily="34" charset="0"/>
              </a:rPr>
              <a:t>Managed by the command</a:t>
            </a:r>
            <a:r>
              <a:rPr lang="ja-JP" altLang="en-US" sz="1600" b="1" i="1" dirty="0">
                <a:solidFill>
                  <a:schemeClr val="bg1"/>
                </a:solidFill>
                <a:latin typeface="Franklin Gothic Book" panose="020B0503020102020204" pitchFamily="34" charset="0"/>
              </a:rPr>
              <a:t>’</a:t>
            </a:r>
            <a:r>
              <a:rPr lang="en-US" altLang="ja-JP" sz="1600" b="1" i="1" dirty="0">
                <a:solidFill>
                  <a:schemeClr val="bg1"/>
                </a:solidFill>
                <a:latin typeface="Franklin Gothic Book" panose="020B0503020102020204" pitchFamily="34" charset="0"/>
              </a:rPr>
              <a:t>s intelligence staff, under guidance/direction of the DNI, through the NIP program manager.  </a:t>
            </a:r>
            <a:r>
              <a:rPr lang="en-US" altLang="ja-JP" sz="1600" b="1" i="1" dirty="0">
                <a:solidFill>
                  <a:srgbClr val="0000FF"/>
                </a:solidFill>
                <a:latin typeface="Franklin Gothic Book" panose="020B0503020102020204" pitchFamily="34" charset="0"/>
              </a:rPr>
              <a:t>(The controlling authority is </a:t>
            </a:r>
            <a:r>
              <a:rPr lang="en-US" altLang="ja-JP" sz="1600" b="1" i="1" u="sng" dirty="0">
                <a:solidFill>
                  <a:srgbClr val="0000FF"/>
                </a:solidFill>
                <a:latin typeface="Franklin Gothic Book" panose="020B0503020102020204" pitchFamily="34" charset="0"/>
              </a:rPr>
              <a:t>not the commander</a:t>
            </a:r>
            <a:r>
              <a:rPr lang="en-US" altLang="ja-JP" sz="1600" b="1" i="1" dirty="0">
                <a:solidFill>
                  <a:srgbClr val="0000FF"/>
                </a:solidFill>
                <a:latin typeface="Franklin Gothic Book" panose="020B0503020102020204" pitchFamily="34" charset="0"/>
              </a:rPr>
              <a:t>.) </a:t>
            </a:r>
            <a:endParaRPr lang="en-US" altLang="en-US" sz="1600" b="1" i="1" dirty="0">
              <a:solidFill>
                <a:srgbClr val="0000FF"/>
              </a:solidFill>
              <a:latin typeface="Franklin Gothic Book" panose="020B0503020102020204" pitchFamily="34" charset="0"/>
            </a:endParaRPr>
          </a:p>
        </p:txBody>
      </p:sp>
      <p:sp>
        <p:nvSpPr>
          <p:cNvPr id="9" name="Rectangle 8">
            <a:extLst>
              <a:ext uri="{FF2B5EF4-FFF2-40B4-BE49-F238E27FC236}">
                <a16:creationId xmlns:a16="http://schemas.microsoft.com/office/drawing/2014/main" id="{52A506DD-FB4C-48BE-DDC4-5D233785F9E8}"/>
              </a:ext>
            </a:extLst>
          </p:cNvPr>
          <p:cNvSpPr>
            <a:spLocks noChangeArrowheads="1"/>
          </p:cNvSpPr>
          <p:nvPr/>
        </p:nvSpPr>
        <p:spPr bwMode="auto">
          <a:xfrm>
            <a:off x="6107615" y="2396352"/>
            <a:ext cx="3645985" cy="757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lnSpc>
                <a:spcPct val="90000"/>
              </a:lnSpc>
              <a:spcBef>
                <a:spcPct val="0"/>
              </a:spcBef>
              <a:spcAft>
                <a:spcPct val="0"/>
              </a:spcAft>
              <a:defRPr/>
            </a:pPr>
            <a:r>
              <a:rPr lang="en-US" sz="1600" b="1" dirty="0">
                <a:solidFill>
                  <a:schemeClr val="bg1"/>
                </a:solidFill>
                <a:latin typeface="Franklin Gothic Book" panose="020B0503020102020204" pitchFamily="34" charset="0"/>
                <a:ea typeface="MS PGothic" panose="020B0600070205080204" pitchFamily="34" charset="-128"/>
              </a:rPr>
              <a:t>The controlling authority over expenditures from these accounts is the military commander.</a:t>
            </a:r>
          </a:p>
        </p:txBody>
      </p:sp>
      <p:sp>
        <p:nvSpPr>
          <p:cNvPr id="10" name="AutoShape 9">
            <a:extLst>
              <a:ext uri="{FF2B5EF4-FFF2-40B4-BE49-F238E27FC236}">
                <a16:creationId xmlns:a16="http://schemas.microsoft.com/office/drawing/2014/main" id="{B40AC126-6C45-5ABA-3C45-E700E0C6A73D}"/>
              </a:ext>
            </a:extLst>
          </p:cNvPr>
          <p:cNvSpPr>
            <a:spLocks/>
          </p:cNvSpPr>
          <p:nvPr/>
        </p:nvSpPr>
        <p:spPr bwMode="auto">
          <a:xfrm>
            <a:off x="2997430" y="1357584"/>
            <a:ext cx="276144" cy="3965340"/>
          </a:xfrm>
          <a:prstGeom prst="leftBrace">
            <a:avLst>
              <a:gd name="adj1" fmla="val 54955"/>
              <a:gd name="adj2" fmla="val 50000"/>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a:solidFill>
                <a:schemeClr val="bg1"/>
              </a:solidFill>
              <a:latin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C21DC5A5-BB7B-26D6-368B-DC2C952047CA}"/>
              </a:ext>
            </a:extLst>
          </p:cNvPr>
          <p:cNvSpPr>
            <a:spLocks noChangeArrowheads="1"/>
          </p:cNvSpPr>
          <p:nvPr/>
        </p:nvSpPr>
        <p:spPr bwMode="auto">
          <a:xfrm>
            <a:off x="1580010" y="2698709"/>
            <a:ext cx="14497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en-US" altLang="en-US" sz="1600" b="1" dirty="0">
                <a:solidFill>
                  <a:schemeClr val="bg1"/>
                </a:solidFill>
                <a:latin typeface="Franklin Gothic Book" panose="020B0503020102020204" pitchFamily="34" charset="0"/>
                <a:cs typeface="Tahoma" panose="020B0604030504040204" pitchFamily="34" charset="0"/>
              </a:rPr>
              <a:t>Integral portions</a:t>
            </a:r>
          </a:p>
          <a:p>
            <a:pPr algn="ctr" eaLnBrk="1" fontAlgn="base" hangingPunct="1">
              <a:spcBef>
                <a:spcPct val="0"/>
              </a:spcBef>
              <a:spcAft>
                <a:spcPct val="0"/>
              </a:spcAft>
            </a:pPr>
            <a:r>
              <a:rPr lang="en-US" altLang="en-US" sz="1600" b="1" dirty="0">
                <a:solidFill>
                  <a:schemeClr val="bg1"/>
                </a:solidFill>
                <a:latin typeface="Franklin Gothic Book" panose="020B0503020102020204" pitchFamily="34" charset="0"/>
                <a:cs typeface="Tahoma" panose="020B0604030504040204" pitchFamily="34" charset="0"/>
              </a:rPr>
              <a:t>of host organization’</a:t>
            </a:r>
            <a:r>
              <a:rPr lang="en-US" altLang="ja-JP" sz="1600" b="1" dirty="0">
                <a:solidFill>
                  <a:schemeClr val="bg1"/>
                </a:solidFill>
                <a:latin typeface="Franklin Gothic Book" panose="020B0503020102020204" pitchFamily="34" charset="0"/>
                <a:cs typeface="Tahoma" panose="020B0604030504040204" pitchFamily="34" charset="0"/>
              </a:rPr>
              <a:t>s budget</a:t>
            </a:r>
            <a:endParaRPr lang="en-US" altLang="en-US" sz="1600" b="1" dirty="0">
              <a:solidFill>
                <a:schemeClr val="bg1"/>
              </a:solidFill>
              <a:latin typeface="Franklin Gothic Book" panose="020B050302010202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199255F1-B13C-2B34-399C-58F580833B0E}"/>
              </a:ext>
            </a:extLst>
          </p:cNvPr>
          <p:cNvSpPr>
            <a:spLocks noChangeArrowheads="1"/>
          </p:cNvSpPr>
          <p:nvPr/>
        </p:nvSpPr>
        <p:spPr bwMode="auto">
          <a:xfrm>
            <a:off x="1374324" y="5331868"/>
            <a:ext cx="1754554" cy="7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lnSpc>
                <a:spcPct val="95000"/>
              </a:lnSpc>
              <a:spcBef>
                <a:spcPct val="0"/>
              </a:spcBef>
              <a:spcAft>
                <a:spcPct val="0"/>
              </a:spcAft>
            </a:pPr>
            <a:r>
              <a:rPr lang="en-US" altLang="en-US" sz="1600" b="1" dirty="0">
                <a:solidFill>
                  <a:schemeClr val="bg1"/>
                </a:solidFill>
                <a:latin typeface="Franklin Gothic Book" panose="020B0503020102020204" pitchFamily="34" charset="0"/>
              </a:rPr>
              <a:t>Externally </a:t>
            </a:r>
          </a:p>
          <a:p>
            <a:pPr algn="ctr" eaLnBrk="1" fontAlgn="base" hangingPunct="1">
              <a:lnSpc>
                <a:spcPct val="95000"/>
              </a:lnSpc>
              <a:spcBef>
                <a:spcPct val="0"/>
              </a:spcBef>
              <a:spcAft>
                <a:spcPct val="0"/>
              </a:spcAft>
            </a:pPr>
            <a:r>
              <a:rPr lang="en-US" altLang="en-US" sz="1600" b="1" dirty="0">
                <a:solidFill>
                  <a:schemeClr val="bg1"/>
                </a:solidFill>
                <a:latin typeface="Franklin Gothic Book" panose="020B0503020102020204" pitchFamily="34" charset="0"/>
              </a:rPr>
              <a:t>controlled </a:t>
            </a:r>
            <a:r>
              <a:rPr lang="ja-JP" altLang="en-US" sz="1600" b="1" i="1" dirty="0">
                <a:solidFill>
                  <a:srgbClr val="0000FF"/>
                </a:solidFill>
                <a:latin typeface="Franklin Gothic Book" panose="020B0503020102020204" pitchFamily="34" charset="0"/>
              </a:rPr>
              <a:t>“</a:t>
            </a:r>
            <a:r>
              <a:rPr lang="en-US" altLang="ja-JP" sz="1600" b="1" i="1" dirty="0">
                <a:solidFill>
                  <a:srgbClr val="0000FF"/>
                </a:solidFill>
                <a:latin typeface="Franklin Gothic Book" panose="020B0503020102020204" pitchFamily="34" charset="0"/>
              </a:rPr>
              <a:t>fenced</a:t>
            </a:r>
            <a:r>
              <a:rPr lang="ja-JP" altLang="en-US" sz="1600" b="1" i="1" dirty="0">
                <a:solidFill>
                  <a:srgbClr val="0000FF"/>
                </a:solidFill>
                <a:latin typeface="Franklin Gothic Book" panose="020B0503020102020204" pitchFamily="34" charset="0"/>
              </a:rPr>
              <a:t>”</a:t>
            </a:r>
            <a:r>
              <a:rPr lang="en-US" altLang="ja-JP" sz="1600" b="1" i="1" dirty="0">
                <a:solidFill>
                  <a:srgbClr val="0000FF"/>
                </a:solidFill>
                <a:latin typeface="Franklin Gothic Book" panose="020B0503020102020204" pitchFamily="34" charset="0"/>
              </a:rPr>
              <a:t> </a:t>
            </a:r>
            <a:r>
              <a:rPr lang="en-US" altLang="en-US" sz="1600" b="1" dirty="0">
                <a:solidFill>
                  <a:schemeClr val="bg1"/>
                </a:solidFill>
                <a:latin typeface="Franklin Gothic Book" panose="020B0503020102020204" pitchFamily="34" charset="0"/>
              </a:rPr>
              <a:t>funds</a:t>
            </a:r>
          </a:p>
        </p:txBody>
      </p:sp>
      <p:sp>
        <p:nvSpPr>
          <p:cNvPr id="13" name="Rectangle 13">
            <a:extLst>
              <a:ext uri="{FF2B5EF4-FFF2-40B4-BE49-F238E27FC236}">
                <a16:creationId xmlns:a16="http://schemas.microsoft.com/office/drawing/2014/main" id="{B0F59B0D-455D-DBF4-CEA7-9DBD5211F115}"/>
              </a:ext>
            </a:extLst>
          </p:cNvPr>
          <p:cNvSpPr>
            <a:spLocks noChangeArrowheads="1"/>
          </p:cNvSpPr>
          <p:nvPr/>
        </p:nvSpPr>
        <p:spPr bwMode="auto">
          <a:xfrm>
            <a:off x="6121689" y="4687805"/>
            <a:ext cx="4108938" cy="5355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lnSpc>
                <a:spcPct val="90000"/>
              </a:lnSpc>
              <a:spcBef>
                <a:spcPct val="0"/>
              </a:spcBef>
              <a:spcAft>
                <a:spcPct val="0"/>
              </a:spcAft>
            </a:pPr>
            <a:r>
              <a:rPr lang="en-US" altLang="en-US" sz="1600" b="1" dirty="0">
                <a:solidFill>
                  <a:schemeClr val="bg1"/>
                </a:solidFill>
                <a:latin typeface="Franklin Gothic Book" panose="020B0503020102020204" pitchFamily="34" charset="0"/>
              </a:rPr>
              <a:t>Controlled by commander, but </a:t>
            </a:r>
            <a:r>
              <a:rPr lang="en-US" altLang="en-US" sz="1600" b="1" i="1" dirty="0">
                <a:solidFill>
                  <a:srgbClr val="00B0F0"/>
                </a:solidFill>
                <a:latin typeface="Franklin Gothic Book" panose="020B0503020102020204" pitchFamily="34" charset="0"/>
              </a:rPr>
              <a:t>“</a:t>
            </a:r>
            <a:r>
              <a:rPr lang="en-US" altLang="ja-JP" sz="1600" b="1" i="1" dirty="0">
                <a:solidFill>
                  <a:srgbClr val="00B0F0"/>
                </a:solidFill>
                <a:latin typeface="Franklin Gothic Book" panose="020B0503020102020204" pitchFamily="34" charset="0"/>
              </a:rPr>
              <a:t>protected</a:t>
            </a:r>
            <a:r>
              <a:rPr lang="en-US" altLang="en-US" sz="1600" b="1" i="1" dirty="0">
                <a:solidFill>
                  <a:srgbClr val="00B0F0"/>
                </a:solidFill>
                <a:latin typeface="Franklin Gothic Book" panose="020B0503020102020204" pitchFamily="34" charset="0"/>
              </a:rPr>
              <a:t>”</a:t>
            </a:r>
            <a:r>
              <a:rPr lang="en-US" altLang="ja-JP" sz="1600" b="1" i="1" dirty="0">
                <a:solidFill>
                  <a:srgbClr val="0000FF"/>
                </a:solidFill>
                <a:latin typeface="Franklin Gothic Book" panose="020B0503020102020204" pitchFamily="34" charset="0"/>
              </a:rPr>
              <a:t> </a:t>
            </a:r>
            <a:r>
              <a:rPr lang="mr-IN" altLang="ja-JP" sz="1600" b="1" dirty="0">
                <a:solidFill>
                  <a:srgbClr val="003548"/>
                </a:solidFill>
                <a:latin typeface="Franklin Gothic Book" panose="020B0503020102020204" pitchFamily="34" charset="0"/>
              </a:rPr>
              <a:t>–</a:t>
            </a:r>
            <a:r>
              <a:rPr lang="en-US" altLang="ja-JP" sz="1600" b="1" dirty="0">
                <a:solidFill>
                  <a:schemeClr val="bg1"/>
                </a:solidFill>
                <a:latin typeface="Franklin Gothic Book" panose="020B0503020102020204" pitchFamily="34" charset="0"/>
              </a:rPr>
              <a:t>subject to USD(I&amp;S) oversight &amp; intervention</a:t>
            </a:r>
            <a:r>
              <a:rPr lang="en-US" altLang="ja-JP" sz="1600" b="1" dirty="0">
                <a:solidFill>
                  <a:srgbClr val="003548"/>
                </a:solidFill>
                <a:latin typeface="Franklin Gothic Book" panose="020B0503020102020204" pitchFamily="34" charset="0"/>
              </a:rPr>
              <a:t>.</a:t>
            </a:r>
            <a:endParaRPr lang="en-US" altLang="en-US" sz="1600" b="1" dirty="0">
              <a:solidFill>
                <a:srgbClr val="003548"/>
              </a:solidFill>
              <a:latin typeface="Franklin Gothic Book" panose="020B0503020102020204" pitchFamily="34" charset="0"/>
            </a:endParaRPr>
          </a:p>
        </p:txBody>
      </p:sp>
      <p:sp>
        <p:nvSpPr>
          <p:cNvPr id="14" name="AutoShape 14">
            <a:extLst>
              <a:ext uri="{FF2B5EF4-FFF2-40B4-BE49-F238E27FC236}">
                <a16:creationId xmlns:a16="http://schemas.microsoft.com/office/drawing/2014/main" id="{5897AE44-CE28-7E15-79C1-1BB15D8F4CAF}"/>
              </a:ext>
            </a:extLst>
          </p:cNvPr>
          <p:cNvSpPr>
            <a:spLocks/>
          </p:cNvSpPr>
          <p:nvPr/>
        </p:nvSpPr>
        <p:spPr bwMode="auto">
          <a:xfrm>
            <a:off x="2986617" y="5446323"/>
            <a:ext cx="276144" cy="733088"/>
          </a:xfrm>
          <a:prstGeom prst="leftBrace">
            <a:avLst>
              <a:gd name="adj1" fmla="val 27602"/>
              <a:gd name="adj2" fmla="val 50000"/>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a:solidFill>
                <a:prstClr val="black"/>
              </a:solidFill>
              <a:latin typeface="Tahoma" panose="020B0604030504040204" pitchFamily="34" charset="0"/>
              <a:cs typeface="Tahoma" panose="020B0604030504040204" pitchFamily="34" charset="0"/>
            </a:endParaRPr>
          </a:p>
        </p:txBody>
      </p:sp>
      <p:sp>
        <p:nvSpPr>
          <p:cNvPr id="15" name="AutoShape 15">
            <a:extLst>
              <a:ext uri="{FF2B5EF4-FFF2-40B4-BE49-F238E27FC236}">
                <a16:creationId xmlns:a16="http://schemas.microsoft.com/office/drawing/2014/main" id="{1ECD635E-3747-323C-52E7-F8FD18048E63}"/>
              </a:ext>
            </a:extLst>
          </p:cNvPr>
          <p:cNvSpPr>
            <a:spLocks/>
          </p:cNvSpPr>
          <p:nvPr/>
        </p:nvSpPr>
        <p:spPr bwMode="auto">
          <a:xfrm flipH="1">
            <a:off x="5756682" y="1207195"/>
            <a:ext cx="310662" cy="3098963"/>
          </a:xfrm>
          <a:prstGeom prst="leftBrace">
            <a:avLst>
              <a:gd name="adj1" fmla="val 38176"/>
              <a:gd name="adj2" fmla="val 50000"/>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a:solidFill>
                <a:prstClr val="black"/>
              </a:solidFill>
              <a:latin typeface="Tahoma" panose="020B0604030504040204" pitchFamily="34" charset="0"/>
              <a:cs typeface="Tahoma" panose="020B0604030504040204" pitchFamily="34" charset="0"/>
            </a:endParaRPr>
          </a:p>
        </p:txBody>
      </p:sp>
      <p:sp>
        <p:nvSpPr>
          <p:cNvPr id="16" name="AutoShape 16">
            <a:extLst>
              <a:ext uri="{FF2B5EF4-FFF2-40B4-BE49-F238E27FC236}">
                <a16:creationId xmlns:a16="http://schemas.microsoft.com/office/drawing/2014/main" id="{746DD962-0E64-2D25-2763-98A5258BC97C}"/>
              </a:ext>
            </a:extLst>
          </p:cNvPr>
          <p:cNvSpPr>
            <a:spLocks/>
          </p:cNvSpPr>
          <p:nvPr/>
        </p:nvSpPr>
        <p:spPr bwMode="auto">
          <a:xfrm flipH="1">
            <a:off x="5811952" y="5446323"/>
            <a:ext cx="310662" cy="733088"/>
          </a:xfrm>
          <a:prstGeom prst="leftBrace">
            <a:avLst>
              <a:gd name="adj1" fmla="val 24535"/>
              <a:gd name="adj2" fmla="val 50000"/>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a:solidFill>
                <a:prstClr val="black"/>
              </a:solidFill>
              <a:latin typeface="Tahoma" panose="020B0604030504040204" pitchFamily="34" charset="0"/>
              <a:cs typeface="Tahoma" panose="020B0604030504040204" pitchFamily="34" charset="0"/>
            </a:endParaRPr>
          </a:p>
        </p:txBody>
      </p:sp>
      <p:sp>
        <p:nvSpPr>
          <p:cNvPr id="17" name="AutoShape 17">
            <a:extLst>
              <a:ext uri="{FF2B5EF4-FFF2-40B4-BE49-F238E27FC236}">
                <a16:creationId xmlns:a16="http://schemas.microsoft.com/office/drawing/2014/main" id="{ECC108DF-60CF-7D58-85F5-74F3EB94EB7E}"/>
              </a:ext>
            </a:extLst>
          </p:cNvPr>
          <p:cNvSpPr>
            <a:spLocks/>
          </p:cNvSpPr>
          <p:nvPr/>
        </p:nvSpPr>
        <p:spPr bwMode="auto">
          <a:xfrm flipH="1">
            <a:off x="5802295" y="4589836"/>
            <a:ext cx="310662" cy="733088"/>
          </a:xfrm>
          <a:prstGeom prst="leftBrace">
            <a:avLst>
              <a:gd name="adj1" fmla="val 24535"/>
              <a:gd name="adj2" fmla="val 50000"/>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a:solidFill>
                <a:prstClr val="black"/>
              </a:solidFill>
              <a:latin typeface="Tahoma" panose="020B0604030504040204" pitchFamily="34" charset="0"/>
              <a:cs typeface="Tahoma" panose="020B0604030504040204" pitchFamily="34" charset="0"/>
            </a:endParaRPr>
          </a:p>
        </p:txBody>
      </p:sp>
      <p:sp>
        <p:nvSpPr>
          <p:cNvPr id="18" name="Rectangle 4">
            <a:extLst>
              <a:ext uri="{FF2B5EF4-FFF2-40B4-BE49-F238E27FC236}">
                <a16:creationId xmlns:a16="http://schemas.microsoft.com/office/drawing/2014/main" id="{EF2E1E31-9ECF-5593-D503-8AE023F7AC0E}"/>
              </a:ext>
            </a:extLst>
          </p:cNvPr>
          <p:cNvSpPr>
            <a:spLocks noChangeArrowheads="1"/>
          </p:cNvSpPr>
          <p:nvPr/>
        </p:nvSpPr>
        <p:spPr bwMode="auto">
          <a:xfrm>
            <a:off x="3840937" y="5535183"/>
            <a:ext cx="1432495" cy="644229"/>
          </a:xfrm>
          <a:prstGeom prst="rect">
            <a:avLst/>
          </a:prstGeom>
          <a:solidFill>
            <a:srgbClr val="0000FF"/>
          </a:solidFill>
          <a:ln w="28575">
            <a:solidFill>
              <a:srgbClr val="000000"/>
            </a:solidFill>
            <a:miter lim="800000"/>
            <a:headEnd/>
            <a:tailEnd/>
          </a:ln>
          <a:effectLst/>
          <a:scene3d>
            <a:camera prst="orthographicFront"/>
            <a:lightRig rig="threePt" dir="t"/>
          </a:scene3d>
          <a:sp3d>
            <a:bevelT/>
          </a:sp3d>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en-US" altLang="en-US" sz="1600" b="1">
                <a:solidFill>
                  <a:srgbClr val="FFFFFF"/>
                </a:solidFill>
                <a:effectLst>
                  <a:outerShdw blurRad="38100" dist="38100" dir="2700000" algn="tl">
                    <a:srgbClr val="000000"/>
                  </a:outerShdw>
                </a:effectLst>
                <a:latin typeface="Franklin Gothic Book" panose="020B0503020102020204" pitchFamily="34" charset="0"/>
              </a:rPr>
              <a:t>NIP funding</a:t>
            </a:r>
          </a:p>
          <a:p>
            <a:pPr algn="ctr" eaLnBrk="1" fontAlgn="base" hangingPunct="1">
              <a:spcBef>
                <a:spcPct val="0"/>
              </a:spcBef>
              <a:spcAft>
                <a:spcPct val="0"/>
              </a:spcAft>
            </a:pPr>
            <a:r>
              <a:rPr lang="en-US" altLang="en-US" sz="1600" b="1">
                <a:solidFill>
                  <a:srgbClr val="FFFFFF"/>
                </a:solidFill>
                <a:effectLst>
                  <a:outerShdw blurRad="38100" dist="38100" dir="2700000" algn="tl">
                    <a:srgbClr val="000000"/>
                  </a:outerShdw>
                </a:effectLst>
                <a:latin typeface="Franklin Gothic Book" panose="020B0503020102020204" pitchFamily="34" charset="0"/>
              </a:rPr>
              <a:t>accounts</a:t>
            </a:r>
          </a:p>
        </p:txBody>
      </p:sp>
      <p:sp>
        <p:nvSpPr>
          <p:cNvPr id="19" name="Rectangle 5">
            <a:extLst>
              <a:ext uri="{FF2B5EF4-FFF2-40B4-BE49-F238E27FC236}">
                <a16:creationId xmlns:a16="http://schemas.microsoft.com/office/drawing/2014/main" id="{5E45C850-CA3B-38AB-3936-7C187880A1C0}"/>
              </a:ext>
            </a:extLst>
          </p:cNvPr>
          <p:cNvSpPr>
            <a:spLocks noChangeArrowheads="1"/>
          </p:cNvSpPr>
          <p:nvPr/>
        </p:nvSpPr>
        <p:spPr bwMode="auto">
          <a:xfrm>
            <a:off x="3832307" y="1329377"/>
            <a:ext cx="1441124" cy="3065641"/>
          </a:xfrm>
          <a:prstGeom prst="rect">
            <a:avLst/>
          </a:prstGeom>
          <a:solidFill>
            <a:schemeClr val="bg2"/>
          </a:solidFill>
          <a:ln w="28575">
            <a:solidFill>
              <a:srgbClr val="003548"/>
            </a:solidFill>
            <a:miter lim="800000"/>
            <a:headEnd/>
            <a:tailEnd/>
          </a:ln>
          <a:scene3d>
            <a:camera prst="orthographicFront"/>
            <a:lightRig rig="threePt" dir="t"/>
          </a:scene3d>
          <a:sp3d>
            <a:bevelT/>
          </a:sp3d>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endParaRPr lang="en-US" altLang="en-US" sz="2000" b="1" i="1">
              <a:solidFill>
                <a:prstClr val="black"/>
              </a:solidFill>
              <a:latin typeface="Tahoma" panose="020B0604030504040204" pitchFamily="34" charset="0"/>
              <a:cs typeface="Tahoma" panose="020B0604030504040204" pitchFamily="34" charset="0"/>
            </a:endParaRPr>
          </a:p>
        </p:txBody>
      </p:sp>
      <p:sp>
        <p:nvSpPr>
          <p:cNvPr id="20" name="Rectangle 6">
            <a:extLst>
              <a:ext uri="{FF2B5EF4-FFF2-40B4-BE49-F238E27FC236}">
                <a16:creationId xmlns:a16="http://schemas.microsoft.com/office/drawing/2014/main" id="{AC321CEB-C759-A35B-4B94-44CB65BB2EF6}"/>
              </a:ext>
            </a:extLst>
          </p:cNvPr>
          <p:cNvSpPr>
            <a:spLocks noChangeArrowheads="1"/>
          </p:cNvSpPr>
          <p:nvPr/>
        </p:nvSpPr>
        <p:spPr bwMode="auto">
          <a:xfrm>
            <a:off x="3840937" y="4602332"/>
            <a:ext cx="1432495" cy="720593"/>
          </a:xfrm>
          <a:prstGeom prst="rect">
            <a:avLst/>
          </a:prstGeom>
          <a:solidFill>
            <a:srgbClr val="00B0F0"/>
          </a:solidFill>
          <a:ln w="28575">
            <a:solidFill>
              <a:srgbClr val="003548"/>
            </a:solidFill>
            <a:miter lim="800000"/>
            <a:headEnd/>
            <a:tailEnd/>
          </a:ln>
          <a:effectLst/>
          <a:scene3d>
            <a:camera prst="orthographicFront"/>
            <a:lightRig rig="threePt" dir="t"/>
          </a:scene3d>
          <a:sp3d>
            <a:bevelT/>
          </a:sp3d>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en-US" altLang="en-US" sz="1600" b="1">
                <a:solidFill>
                  <a:srgbClr val="FFFFFF"/>
                </a:solidFill>
                <a:effectLst>
                  <a:outerShdw blurRad="38100" dist="38100" dir="2700000" algn="tl">
                    <a:srgbClr val="000000"/>
                  </a:outerShdw>
                </a:effectLst>
                <a:latin typeface="Franklin Gothic Book" panose="020B0503020102020204" pitchFamily="34" charset="0"/>
              </a:rPr>
              <a:t>MIP funding</a:t>
            </a:r>
          </a:p>
          <a:p>
            <a:pPr algn="ctr" eaLnBrk="1" fontAlgn="base" hangingPunct="1">
              <a:spcBef>
                <a:spcPct val="0"/>
              </a:spcBef>
              <a:spcAft>
                <a:spcPct val="0"/>
              </a:spcAft>
            </a:pPr>
            <a:r>
              <a:rPr lang="en-US" altLang="en-US" sz="1600" b="1">
                <a:solidFill>
                  <a:srgbClr val="FFFFFF"/>
                </a:solidFill>
                <a:effectLst>
                  <a:outerShdw blurRad="38100" dist="38100" dir="2700000" algn="tl">
                    <a:srgbClr val="000000"/>
                  </a:outerShdw>
                </a:effectLst>
                <a:latin typeface="Franklin Gothic Book" panose="020B0503020102020204" pitchFamily="34" charset="0"/>
              </a:rPr>
              <a:t>accounts</a:t>
            </a:r>
          </a:p>
        </p:txBody>
      </p:sp>
      <p:sp>
        <p:nvSpPr>
          <p:cNvPr id="21" name="Rectangle 12">
            <a:extLst>
              <a:ext uri="{FF2B5EF4-FFF2-40B4-BE49-F238E27FC236}">
                <a16:creationId xmlns:a16="http://schemas.microsoft.com/office/drawing/2014/main" id="{B3599401-40B7-5E0B-5E99-B1CCC9E767F8}"/>
              </a:ext>
            </a:extLst>
          </p:cNvPr>
          <p:cNvSpPr>
            <a:spLocks noChangeArrowheads="1"/>
          </p:cNvSpPr>
          <p:nvPr/>
        </p:nvSpPr>
        <p:spPr bwMode="auto">
          <a:xfrm>
            <a:off x="3897028" y="2167985"/>
            <a:ext cx="1311682" cy="13234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pPr>
            <a:r>
              <a:rPr lang="en-US" altLang="en-US" sz="1600" b="1" dirty="0">
                <a:solidFill>
                  <a:srgbClr val="003548"/>
                </a:solidFill>
                <a:latin typeface="Franklin Gothic Book" panose="020B0503020102020204" pitchFamily="34" charset="0"/>
              </a:rPr>
              <a:t>Accounts containing </a:t>
            </a:r>
          </a:p>
          <a:p>
            <a:pPr algn="ctr" eaLnBrk="1" fontAlgn="base" hangingPunct="1">
              <a:spcBef>
                <a:spcPct val="0"/>
              </a:spcBef>
              <a:spcAft>
                <a:spcPct val="0"/>
              </a:spcAft>
            </a:pPr>
            <a:r>
              <a:rPr lang="en-US" altLang="en-US" sz="1600" b="1" dirty="0">
                <a:solidFill>
                  <a:srgbClr val="003548"/>
                </a:solidFill>
                <a:latin typeface="Franklin Gothic Book" panose="020B0503020102020204" pitchFamily="34" charset="0"/>
              </a:rPr>
              <a:t>non-</a:t>
            </a:r>
          </a:p>
          <a:p>
            <a:pPr algn="ctr" eaLnBrk="1" fontAlgn="base" hangingPunct="1">
              <a:spcBef>
                <a:spcPct val="0"/>
              </a:spcBef>
              <a:spcAft>
                <a:spcPct val="0"/>
              </a:spcAft>
            </a:pPr>
            <a:r>
              <a:rPr lang="en-US" altLang="en-US" sz="1600" b="1" dirty="0">
                <a:solidFill>
                  <a:srgbClr val="003548"/>
                </a:solidFill>
                <a:latin typeface="Franklin Gothic Book" panose="020B0503020102020204" pitchFamily="34" charset="0"/>
              </a:rPr>
              <a:t>intelligence</a:t>
            </a:r>
          </a:p>
          <a:p>
            <a:pPr algn="ctr" eaLnBrk="1" fontAlgn="base" hangingPunct="1">
              <a:spcBef>
                <a:spcPct val="0"/>
              </a:spcBef>
              <a:spcAft>
                <a:spcPct val="0"/>
              </a:spcAft>
            </a:pPr>
            <a:r>
              <a:rPr lang="en-US" altLang="en-US" sz="1600" b="1" dirty="0">
                <a:solidFill>
                  <a:srgbClr val="003548"/>
                </a:solidFill>
                <a:latin typeface="Franklin Gothic Book" panose="020B0503020102020204" pitchFamily="34" charset="0"/>
              </a:rPr>
              <a:t>funding</a:t>
            </a:r>
          </a:p>
        </p:txBody>
      </p:sp>
      <p:sp>
        <p:nvSpPr>
          <p:cNvPr id="5" name="Text Placeholder 2">
            <a:extLst>
              <a:ext uri="{FF2B5EF4-FFF2-40B4-BE49-F238E27FC236}">
                <a16:creationId xmlns:a16="http://schemas.microsoft.com/office/drawing/2014/main" id="{803165D7-EFA0-82AD-00AD-3D2145A03E07}"/>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22" name="Text Placeholder 4">
            <a:extLst>
              <a:ext uri="{FF2B5EF4-FFF2-40B4-BE49-F238E27FC236}">
                <a16:creationId xmlns:a16="http://schemas.microsoft.com/office/drawing/2014/main" id="{2002931A-B54B-C03B-2AED-8065BF673C56}"/>
              </a:ext>
            </a:extLst>
          </p:cNvPr>
          <p:cNvSpPr txBox="1">
            <a:spLocks/>
          </p:cNvSpPr>
          <p:nvPr/>
        </p:nvSpPr>
        <p:spPr>
          <a:xfrm>
            <a:off x="9625550" y="6397424"/>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
        <p:nvSpPr>
          <p:cNvPr id="23" name="Rectangle 22">
            <a:extLst>
              <a:ext uri="{FF2B5EF4-FFF2-40B4-BE49-F238E27FC236}">
                <a16:creationId xmlns:a16="http://schemas.microsoft.com/office/drawing/2014/main" id="{C727C220-3C4D-9880-AD63-38B8264B2530}"/>
              </a:ext>
            </a:extLst>
          </p:cNvPr>
          <p:cNvSpPr/>
          <p:nvPr/>
        </p:nvSpPr>
        <p:spPr>
          <a:xfrm>
            <a:off x="7898727" y="6642556"/>
            <a:ext cx="3657226"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24</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dirty="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dirty="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91171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C9BF-8EAD-9C88-313F-FBC56B05DE69}"/>
              </a:ext>
            </a:extLst>
          </p:cNvPr>
          <p:cNvSpPr>
            <a:spLocks noGrp="1"/>
          </p:cNvSpPr>
          <p:nvPr>
            <p:ph type="title"/>
          </p:nvPr>
        </p:nvSpPr>
        <p:spPr/>
        <p:txBody>
          <a:bodyPr/>
          <a:lstStyle/>
          <a:p>
            <a:r>
              <a:rPr lang="en-US" dirty="0"/>
              <a:t>Intelligence Spending in Context</a:t>
            </a:r>
          </a:p>
        </p:txBody>
      </p:sp>
      <p:sp>
        <p:nvSpPr>
          <p:cNvPr id="6" name="Slide Number Placeholder 5">
            <a:extLst>
              <a:ext uri="{FF2B5EF4-FFF2-40B4-BE49-F238E27FC236}">
                <a16:creationId xmlns:a16="http://schemas.microsoft.com/office/drawing/2014/main" id="{F06EEC0D-D57B-0C9E-57D7-A91AEAB11CD0}"/>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15</a:t>
            </a:fld>
            <a:endParaRPr lang="en-US" dirty="0"/>
          </a:p>
        </p:txBody>
      </p:sp>
      <p:graphicFrame>
        <p:nvGraphicFramePr>
          <p:cNvPr id="7" name="Table 6" descr="Graphic comparison of NIP and MIP Intelligence spending from FY09 through FY24 (appropriated and then requested)&#10;&#10;NIP spending much greater than MIP spending -- example FY22 NIP spending was $62.3B compared to $23.3B for MIP">
            <a:extLst>
              <a:ext uri="{FF2B5EF4-FFF2-40B4-BE49-F238E27FC236}">
                <a16:creationId xmlns:a16="http://schemas.microsoft.com/office/drawing/2014/main" id="{55509144-5B67-84BA-2F81-8CA8A6B0C9AF}"/>
              </a:ext>
            </a:extLst>
          </p:cNvPr>
          <p:cNvGraphicFramePr>
            <a:graphicFrameLocks noGrp="1"/>
          </p:cNvGraphicFramePr>
          <p:nvPr/>
        </p:nvGraphicFramePr>
        <p:xfrm>
          <a:off x="1463645" y="994424"/>
          <a:ext cx="9231004" cy="3378624"/>
        </p:xfrm>
        <a:graphic>
          <a:graphicData uri="http://schemas.openxmlformats.org/drawingml/2006/table">
            <a:tbl>
              <a:tblPr firstRow="1" bandRow="1">
                <a:tableStyleId>{3C2FFA5D-87B4-456A-9821-1D502468CF0F}</a:tableStyleId>
              </a:tblPr>
              <a:tblGrid>
                <a:gridCol w="688778">
                  <a:extLst>
                    <a:ext uri="{9D8B030D-6E8A-4147-A177-3AD203B41FA5}">
                      <a16:colId xmlns:a16="http://schemas.microsoft.com/office/drawing/2014/main" val="20000"/>
                    </a:ext>
                  </a:extLst>
                </a:gridCol>
                <a:gridCol w="607952">
                  <a:extLst>
                    <a:ext uri="{9D8B030D-6E8A-4147-A177-3AD203B41FA5}">
                      <a16:colId xmlns:a16="http://schemas.microsoft.com/office/drawing/2014/main" val="20005"/>
                    </a:ext>
                  </a:extLst>
                </a:gridCol>
                <a:gridCol w="607952">
                  <a:extLst>
                    <a:ext uri="{9D8B030D-6E8A-4147-A177-3AD203B41FA5}">
                      <a16:colId xmlns:a16="http://schemas.microsoft.com/office/drawing/2014/main" val="20006"/>
                    </a:ext>
                  </a:extLst>
                </a:gridCol>
                <a:gridCol w="607952">
                  <a:extLst>
                    <a:ext uri="{9D8B030D-6E8A-4147-A177-3AD203B41FA5}">
                      <a16:colId xmlns:a16="http://schemas.microsoft.com/office/drawing/2014/main" val="20007"/>
                    </a:ext>
                  </a:extLst>
                </a:gridCol>
                <a:gridCol w="607952">
                  <a:extLst>
                    <a:ext uri="{9D8B030D-6E8A-4147-A177-3AD203B41FA5}">
                      <a16:colId xmlns:a16="http://schemas.microsoft.com/office/drawing/2014/main" val="20008"/>
                    </a:ext>
                  </a:extLst>
                </a:gridCol>
                <a:gridCol w="607952">
                  <a:extLst>
                    <a:ext uri="{9D8B030D-6E8A-4147-A177-3AD203B41FA5}">
                      <a16:colId xmlns:a16="http://schemas.microsoft.com/office/drawing/2014/main" val="20009"/>
                    </a:ext>
                  </a:extLst>
                </a:gridCol>
                <a:gridCol w="607952">
                  <a:extLst>
                    <a:ext uri="{9D8B030D-6E8A-4147-A177-3AD203B41FA5}">
                      <a16:colId xmlns:a16="http://schemas.microsoft.com/office/drawing/2014/main" val="20010"/>
                    </a:ext>
                  </a:extLst>
                </a:gridCol>
                <a:gridCol w="607952">
                  <a:extLst>
                    <a:ext uri="{9D8B030D-6E8A-4147-A177-3AD203B41FA5}">
                      <a16:colId xmlns:a16="http://schemas.microsoft.com/office/drawing/2014/main" val="20011"/>
                    </a:ext>
                  </a:extLst>
                </a:gridCol>
                <a:gridCol w="607952">
                  <a:extLst>
                    <a:ext uri="{9D8B030D-6E8A-4147-A177-3AD203B41FA5}">
                      <a16:colId xmlns:a16="http://schemas.microsoft.com/office/drawing/2014/main" val="20012"/>
                    </a:ext>
                  </a:extLst>
                </a:gridCol>
                <a:gridCol w="607952">
                  <a:extLst>
                    <a:ext uri="{9D8B030D-6E8A-4147-A177-3AD203B41FA5}">
                      <a16:colId xmlns:a16="http://schemas.microsoft.com/office/drawing/2014/main" val="20013"/>
                    </a:ext>
                  </a:extLst>
                </a:gridCol>
                <a:gridCol w="607952">
                  <a:extLst>
                    <a:ext uri="{9D8B030D-6E8A-4147-A177-3AD203B41FA5}">
                      <a16:colId xmlns:a16="http://schemas.microsoft.com/office/drawing/2014/main" val="20014"/>
                    </a:ext>
                  </a:extLst>
                </a:gridCol>
                <a:gridCol w="607952">
                  <a:extLst>
                    <a:ext uri="{9D8B030D-6E8A-4147-A177-3AD203B41FA5}">
                      <a16:colId xmlns:a16="http://schemas.microsoft.com/office/drawing/2014/main" val="3104645506"/>
                    </a:ext>
                  </a:extLst>
                </a:gridCol>
                <a:gridCol w="577058">
                  <a:extLst>
                    <a:ext uri="{9D8B030D-6E8A-4147-A177-3AD203B41FA5}">
                      <a16:colId xmlns:a16="http://schemas.microsoft.com/office/drawing/2014/main" val="2437291442"/>
                    </a:ext>
                  </a:extLst>
                </a:gridCol>
                <a:gridCol w="638848">
                  <a:extLst>
                    <a:ext uri="{9D8B030D-6E8A-4147-A177-3AD203B41FA5}">
                      <a16:colId xmlns:a16="http://schemas.microsoft.com/office/drawing/2014/main" val="1034079580"/>
                    </a:ext>
                  </a:extLst>
                </a:gridCol>
                <a:gridCol w="638848">
                  <a:extLst>
                    <a:ext uri="{9D8B030D-6E8A-4147-A177-3AD203B41FA5}">
                      <a16:colId xmlns:a16="http://schemas.microsoft.com/office/drawing/2014/main" val="1794572831"/>
                    </a:ext>
                  </a:extLst>
                </a:gridCol>
              </a:tblGrid>
              <a:tr h="348620">
                <a:tc>
                  <a:txBody>
                    <a:bodyPr/>
                    <a:lstStyle/>
                    <a:p>
                      <a:pPr algn="ctr"/>
                      <a:endParaRPr lang="en-US" sz="1200">
                        <a:solidFill>
                          <a:schemeClr val="accent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latin typeface="Franklin Gothic Book"/>
                        </a:rPr>
                        <a:t>FY12</a:t>
                      </a:r>
                      <a:endParaRPr lang="en-US" sz="800">
                        <a:solidFill>
                          <a:schemeClr val="accent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latin typeface="Franklin Gothic Book"/>
                        </a:rPr>
                        <a:t>FY13 </a:t>
                      </a:r>
                      <a:endParaRPr lang="en-US" sz="800">
                        <a:solidFill>
                          <a:schemeClr val="accent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latin typeface="Franklin Gothic Book"/>
                        </a:rPr>
                        <a:t>FY14</a:t>
                      </a:r>
                      <a:endParaRPr lang="en-US" sz="800">
                        <a:solidFill>
                          <a:schemeClr val="accent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latin typeface="Franklin Gothic Book"/>
                        </a:rPr>
                        <a:t>FY15</a:t>
                      </a:r>
                      <a:endParaRPr lang="en-US" sz="800">
                        <a:solidFill>
                          <a:schemeClr val="accent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latin typeface="Franklin Gothic Book"/>
                        </a:rPr>
                        <a:t>FY16</a:t>
                      </a:r>
                      <a:endParaRPr lang="en-US" sz="800">
                        <a:solidFill>
                          <a:schemeClr val="accent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latin typeface="Franklin Gothic Book"/>
                        </a:rPr>
                        <a:t>FY17</a:t>
                      </a:r>
                      <a:endParaRPr lang="en-US" sz="800">
                        <a:solidFill>
                          <a:schemeClr val="accent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latin typeface="Franklin Gothic Book"/>
                        </a:rPr>
                        <a:t>FY18</a:t>
                      </a:r>
                      <a:endParaRPr lang="en-US" sz="800">
                        <a:solidFill>
                          <a:schemeClr val="accent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latin typeface="Franklin Gothic Book"/>
                        </a:rPr>
                        <a:t>FY19</a:t>
                      </a:r>
                      <a:endParaRPr lang="en-US" sz="800">
                        <a:solidFill>
                          <a:schemeClr val="accent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latin typeface="Franklin Gothic Book"/>
                        </a:rPr>
                        <a:t>FY20</a:t>
                      </a:r>
                      <a:endParaRPr lang="en-US" sz="800">
                        <a:solidFill>
                          <a:schemeClr val="accent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solidFill>
                            <a:schemeClr val="bg1"/>
                          </a:solidFill>
                          <a:latin typeface="Franklin Gothic Book"/>
                          <a:cs typeface="Tahoma"/>
                        </a:rPr>
                        <a:t>FY21</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solidFill>
                            <a:schemeClr val="bg1"/>
                          </a:solidFill>
                          <a:latin typeface="Franklin Gothic Book"/>
                          <a:cs typeface="Tahoma"/>
                        </a:rPr>
                        <a:t>FY22</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a:solidFill>
                            <a:schemeClr val="bg1"/>
                          </a:solidFill>
                          <a:latin typeface="Franklin Gothic Book" panose="020B0503020102020204" pitchFamily="34" charset="0"/>
                          <a:cs typeface="Tahoma"/>
                        </a:rPr>
                        <a:t>FY23</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dirty="0">
                          <a:solidFill>
                            <a:schemeClr val="bg1"/>
                          </a:solidFill>
                          <a:latin typeface="Franklin Gothic Book" panose="020B0503020102020204" pitchFamily="34" charset="0"/>
                          <a:cs typeface="Tahoma"/>
                        </a:rPr>
                        <a:t>FY24</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tc>
                  <a:txBody>
                    <a:bodyPr/>
                    <a:lstStyle/>
                    <a:p>
                      <a:pPr algn="ctr"/>
                      <a:r>
                        <a:rPr lang="en-US" sz="800" dirty="0">
                          <a:solidFill>
                            <a:schemeClr val="bg1"/>
                          </a:solidFill>
                          <a:latin typeface="Franklin Gothic Book" panose="020B0503020102020204" pitchFamily="34" charset="0"/>
                          <a:cs typeface="Tahoma"/>
                        </a:rPr>
                        <a:t>FY25</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rgbClr val="003548"/>
                    </a:solidFill>
                  </a:tcPr>
                </a:tc>
                <a:extLst>
                  <a:ext uri="{0D108BD9-81ED-4DB2-BD59-A6C34878D82A}">
                    <a16:rowId xmlns:a16="http://schemas.microsoft.com/office/drawing/2014/main" val="10000"/>
                  </a:ext>
                </a:extLst>
              </a:tr>
              <a:tr h="496520">
                <a:tc>
                  <a:txBody>
                    <a:bodyPr/>
                    <a:lstStyle/>
                    <a:p>
                      <a:pPr algn="ctr"/>
                      <a:r>
                        <a:rPr lang="en-US" sz="1200" b="1" i="1">
                          <a:solidFill>
                            <a:srgbClr val="0000FF"/>
                          </a:solidFill>
                          <a:latin typeface="Franklin Gothic Book"/>
                        </a:rPr>
                        <a:t>NIP</a:t>
                      </a:r>
                      <a:endParaRPr lang="en-US" sz="120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rPr>
                        <a:t>53.9</a:t>
                      </a:r>
                      <a:endParaRPr lang="en-US" sz="105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rPr>
                        <a:t>49.0</a:t>
                      </a:r>
                      <a:endParaRPr lang="en-US" sz="105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rPr>
                        <a:t>50.5</a:t>
                      </a:r>
                      <a:endParaRPr lang="en-US" sz="105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rPr>
                        <a:t>50.3</a:t>
                      </a:r>
                      <a:endParaRPr lang="en-US" sz="105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rPr>
                        <a:t>53.0</a:t>
                      </a:r>
                      <a:endParaRPr lang="en-US" sz="105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rPr>
                        <a:t>54.6</a:t>
                      </a:r>
                      <a:endParaRPr lang="en-US" sz="105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rPr>
                        <a:t>59.4</a:t>
                      </a:r>
                      <a:endParaRPr lang="en-US" sz="105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rPr>
                        <a:t>60.2</a:t>
                      </a:r>
                      <a:endParaRPr lang="en-US" sz="105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rPr>
                        <a:t>62.7</a:t>
                      </a:r>
                      <a:endParaRPr lang="en-US" sz="105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cs typeface="Tahoma"/>
                        </a:rPr>
                        <a:t>60.8</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cs typeface="Tahoma"/>
                        </a:rPr>
                        <a:t>62.3</a:t>
                      </a:r>
                    </a:p>
                    <a:p>
                      <a:pPr algn="ctr"/>
                      <a:endParaRPr lang="en-US" sz="60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cs typeface="Tahoma"/>
                        </a:rPr>
                        <a:t>67.1</a:t>
                      </a:r>
                    </a:p>
                    <a:p>
                      <a:pPr algn="ctr"/>
                      <a:endParaRPr lang="en-US" sz="600" b="1" i="1">
                        <a:solidFill>
                          <a:srgbClr val="0000FF"/>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a:solidFill>
                            <a:srgbClr val="0000FF"/>
                          </a:solidFill>
                          <a:latin typeface="Franklin Gothic Book"/>
                          <a:cs typeface="Tahoma"/>
                        </a:rPr>
                        <a:t>72.4</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i="1" dirty="0">
                          <a:solidFill>
                            <a:srgbClr val="0000FF"/>
                          </a:solidFill>
                          <a:latin typeface="Franklin Gothic Book"/>
                          <a:cs typeface="Tahoma"/>
                        </a:rPr>
                        <a:t>73.4</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13121">
                <a:tc>
                  <a:txBody>
                    <a:bodyPr/>
                    <a:lstStyle/>
                    <a:p>
                      <a:pPr algn="ctr"/>
                      <a:r>
                        <a:rPr lang="en-US" sz="1200" b="1">
                          <a:solidFill>
                            <a:schemeClr val="tx1"/>
                          </a:solidFill>
                          <a:latin typeface="Franklin Gothic Book"/>
                        </a:rPr>
                        <a:t>MIP</a:t>
                      </a:r>
                      <a:endParaRPr lang="en-US" sz="120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a:rPr>
                        <a:t>21.5</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a:rPr>
                        <a:t>18.6</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a:rPr>
                        <a:t>17.4</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rPr>
                        <a:t>16.5</a:t>
                      </a: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rPr>
                        <a:t>17.7</a:t>
                      </a: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rPr>
                        <a:t>18.4</a:t>
                      </a: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rPr>
                        <a:t>22.1</a:t>
                      </a: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rPr>
                        <a:t>21.5</a:t>
                      </a: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rPr>
                        <a:t>23.1</a:t>
                      </a: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cs typeface="Tahoma"/>
                        </a:rPr>
                        <a:t>23.3</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cs typeface="Tahoma"/>
                        </a:rPr>
                        <a:t>23.3</a:t>
                      </a:r>
                    </a:p>
                    <a:p>
                      <a:pPr algn="ctr"/>
                      <a:endParaRPr lang="en-US" sz="60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cs typeface="Tahoma"/>
                        </a:rPr>
                        <a:t>26.6</a:t>
                      </a:r>
                    </a:p>
                    <a:p>
                      <a:pPr algn="ctr"/>
                      <a:endParaRPr lang="en-US" sz="60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cs typeface="Tahoma"/>
                        </a:rPr>
                        <a:t>29.3</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dirty="0">
                          <a:solidFill>
                            <a:schemeClr val="tx1"/>
                          </a:solidFill>
                          <a:latin typeface="Franklin Gothic Book" panose="020B0503020102020204" pitchFamily="34" charset="0"/>
                          <a:cs typeface="Tahoma"/>
                        </a:rPr>
                        <a:t>28.2</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581034">
                <a:tc>
                  <a:txBody>
                    <a:bodyPr/>
                    <a:lstStyle/>
                    <a:p>
                      <a:pPr algn="ctr"/>
                      <a:r>
                        <a:rPr lang="en-US" sz="1200" b="1">
                          <a:solidFill>
                            <a:schemeClr val="tx1"/>
                          </a:solidFill>
                          <a:latin typeface="Franklin Gothic Book"/>
                        </a:rPr>
                        <a:t>NIP +MIP </a:t>
                      </a:r>
                      <a:endParaRPr lang="en-US" sz="120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75.4</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67.6</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67.9</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66.8</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70.7</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73.0</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81.5</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81.7</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panose="020B0503020102020204" pitchFamily="34" charset="0"/>
                        </a:rPr>
                        <a:t>85.8</a:t>
                      </a: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cs typeface="Tahoma"/>
                        </a:rPr>
                        <a:t>84.1</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cs typeface="Tahoma"/>
                        </a:rPr>
                        <a:t>85.6</a:t>
                      </a:r>
                    </a:p>
                    <a:p>
                      <a:pPr algn="ctr"/>
                      <a:endParaRPr lang="en-US" sz="60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panose="020B0503020102020204" pitchFamily="34" charset="0"/>
                          <a:cs typeface="Tahoma"/>
                        </a:rPr>
                        <a:t>93.7</a:t>
                      </a:r>
                    </a:p>
                    <a:p>
                      <a:pPr algn="ctr"/>
                      <a:endParaRPr lang="en-US" sz="60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panose="020B0503020102020204" pitchFamily="34" charset="0"/>
                          <a:cs typeface="Tahoma"/>
                        </a:rPr>
                        <a:t>101.7</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dirty="0">
                          <a:solidFill>
                            <a:schemeClr val="tx1"/>
                          </a:solidFill>
                          <a:latin typeface="Franklin Gothic Book" panose="020B0503020102020204" pitchFamily="34" charset="0"/>
                          <a:cs typeface="Tahoma"/>
                        </a:rPr>
                        <a:t>101.6</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3"/>
                  </a:ext>
                </a:extLst>
              </a:tr>
              <a:tr h="700671">
                <a:tc>
                  <a:txBody>
                    <a:bodyPr/>
                    <a:lstStyle/>
                    <a:p>
                      <a:pPr algn="ctr"/>
                      <a:r>
                        <a:rPr lang="en-US" sz="800" b="1">
                          <a:solidFill>
                            <a:schemeClr val="tx1"/>
                          </a:solidFill>
                          <a:latin typeface="Franklin Gothic Book"/>
                        </a:rPr>
                        <a:t>National</a:t>
                      </a:r>
                      <a:r>
                        <a:rPr lang="en-US" sz="800" b="1" baseline="0">
                          <a:solidFill>
                            <a:schemeClr val="tx1"/>
                          </a:solidFill>
                          <a:latin typeface="Franklin Gothic Book"/>
                        </a:rPr>
                        <a:t> </a:t>
                      </a:r>
                      <a:r>
                        <a:rPr lang="en-US" sz="800" b="1">
                          <a:solidFill>
                            <a:schemeClr val="tx1"/>
                          </a:solidFill>
                          <a:latin typeface="Franklin Gothic Book"/>
                        </a:rPr>
                        <a:t>Defense Budget</a:t>
                      </a:r>
                      <a:endParaRPr lang="en-US" sz="80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a:rPr>
                        <a:t>681</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a:rPr>
                        <a:t>610</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a:rPr>
                        <a:t>622</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a:rPr>
                        <a:t>598</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a:rPr>
                        <a:t>624</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a:rPr>
                        <a:t>656</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a:rPr>
                        <a:t>727</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rPr>
                        <a:t>746</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rPr>
                        <a:t>775 </a:t>
                      </a: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cs typeface="Tahoma"/>
                        </a:rPr>
                        <a:t>754</a:t>
                      </a:r>
                    </a:p>
                    <a:p>
                      <a:pPr algn="ctr"/>
                      <a:endParaRPr lang="en-US" sz="60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cs typeface="Tahoma"/>
                        </a:rPr>
                        <a:t>768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a:solidFill>
                            <a:schemeClr val="tx1"/>
                          </a:solidFill>
                          <a:latin typeface="Franklin Gothic Book" panose="020B0503020102020204" pitchFamily="34" charset="0"/>
                          <a:cs typeface="Tahoma"/>
                        </a:rPr>
                        <a:t>773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1">
                        <a:solidFill>
                          <a:schemeClr val="tx1"/>
                        </a:solidFill>
                        <a:latin typeface="Franklin Gothic Book" panose="020B0503020102020204" pitchFamily="34" charset="0"/>
                        <a:cs typeface="Tahoma"/>
                      </a:endParaRPr>
                    </a:p>
                    <a:p>
                      <a:pPr algn="ct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b="1" dirty="0">
                          <a:solidFill>
                            <a:schemeClr val="tx1"/>
                          </a:solidFill>
                          <a:latin typeface="Franklin Gothic Book" panose="020B0503020102020204" pitchFamily="34" charset="0"/>
                          <a:cs typeface="Tahoma"/>
                        </a:rPr>
                        <a:t>842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1" dirty="0">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Franklin Gothic Book" panose="020B0503020102020204" pitchFamily="34" charset="0"/>
                          <a:cs typeface="Tahoma"/>
                        </a:rPr>
                        <a:t>850</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738658">
                <a:tc>
                  <a:txBody>
                    <a:bodyPr/>
                    <a:lstStyle/>
                    <a:p>
                      <a:pPr algn="ctr"/>
                      <a:r>
                        <a:rPr lang="en-US" sz="800" b="1">
                          <a:solidFill>
                            <a:schemeClr val="tx1"/>
                          </a:solidFill>
                          <a:latin typeface="Franklin Gothic Book"/>
                        </a:rPr>
                        <a:t>NIP/MIP %</a:t>
                      </a:r>
                      <a:r>
                        <a:rPr lang="en-US" sz="800" b="1" baseline="0">
                          <a:solidFill>
                            <a:schemeClr val="tx1"/>
                          </a:solidFill>
                          <a:latin typeface="Franklin Gothic Book"/>
                        </a:rPr>
                        <a:t> </a:t>
                      </a:r>
                      <a:r>
                        <a:rPr lang="en-US" sz="800" b="1" baseline="0" err="1">
                          <a:solidFill>
                            <a:schemeClr val="tx1"/>
                          </a:solidFill>
                          <a:latin typeface="Franklin Gothic Book"/>
                        </a:rPr>
                        <a:t>Nat’l</a:t>
                      </a:r>
                      <a:r>
                        <a:rPr lang="en-US" sz="800" b="1">
                          <a:solidFill>
                            <a:schemeClr val="tx1"/>
                          </a:solidFill>
                          <a:latin typeface="Franklin Gothic Book"/>
                        </a:rPr>
                        <a:t> Defense Budget</a:t>
                      </a:r>
                      <a:endParaRPr lang="en-US" sz="80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dirty="0">
                          <a:solidFill>
                            <a:schemeClr val="tx1"/>
                          </a:solidFill>
                          <a:latin typeface="Franklin Gothic Book"/>
                        </a:rPr>
                        <a:t>11.8</a:t>
                      </a:r>
                      <a:endParaRPr lang="en-US" sz="1050" b="1" dirty="0">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11.8</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dirty="0">
                          <a:solidFill>
                            <a:schemeClr val="tx1"/>
                          </a:solidFill>
                          <a:latin typeface="Franklin Gothic Book"/>
                        </a:rPr>
                        <a:t>10.7</a:t>
                      </a:r>
                      <a:endParaRPr lang="en-US" sz="1050" b="1" dirty="0">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11.2</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11.3</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11.1</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panose="020B0503020102020204" pitchFamily="34" charset="0"/>
                        </a:rPr>
                        <a:t>11.2</a:t>
                      </a: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a:rPr>
                        <a:t>11.1</a:t>
                      </a:r>
                      <a:endParaRPr lang="en-US" sz="1050" b="1">
                        <a:solidFill>
                          <a:schemeClr val="tx1"/>
                        </a:solidFill>
                        <a:latin typeface="Franklin Gothic Book"/>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panose="020B0503020102020204" pitchFamily="34" charset="0"/>
                        </a:rPr>
                        <a:t>11.1</a:t>
                      </a:r>
                      <a:endParaRPr lang="en-US" sz="1050" b="1">
                        <a:solidFill>
                          <a:schemeClr val="tx1"/>
                        </a:solidFill>
                        <a:latin typeface="Franklin Gothic Book" panose="020B0503020102020204" pitchFamily="34" charset="0"/>
                        <a:cs typeface="Tahoma"/>
                      </a:endParaRP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dirty="0">
                          <a:solidFill>
                            <a:schemeClr val="tx1"/>
                          </a:solidFill>
                          <a:latin typeface="Franklin Gothic Book" panose="020B0503020102020204" pitchFamily="34" charset="0"/>
                          <a:cs typeface="Tahoma"/>
                        </a:rPr>
                        <a:t>11.2</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panose="020B0503020102020204" pitchFamily="34" charset="0"/>
                          <a:cs typeface="Tahoma"/>
                        </a:rPr>
                        <a:t>11.1</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a:solidFill>
                            <a:schemeClr val="tx1"/>
                          </a:solidFill>
                          <a:latin typeface="Franklin Gothic Book" panose="020B0503020102020204" pitchFamily="34" charset="0"/>
                          <a:cs typeface="Tahoma"/>
                        </a:rPr>
                        <a:t>12.1</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dirty="0">
                          <a:solidFill>
                            <a:schemeClr val="tx1"/>
                          </a:solidFill>
                          <a:latin typeface="Franklin Gothic Book" panose="020B0503020102020204" pitchFamily="34" charset="0"/>
                          <a:cs typeface="Tahoma"/>
                        </a:rPr>
                        <a:t>12.1</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050" b="1" dirty="0">
                          <a:solidFill>
                            <a:schemeClr val="tx1"/>
                          </a:solidFill>
                          <a:latin typeface="Franklin Gothic Book" panose="020B0503020102020204" pitchFamily="34" charset="0"/>
                          <a:cs typeface="Tahoma"/>
                        </a:rPr>
                        <a:t>11.9</a:t>
                      </a:r>
                    </a:p>
                  </a:txBody>
                  <a:tcPr>
                    <a:lnL w="12700" cap="flat" cmpd="sng" algn="ctr">
                      <a:solidFill>
                        <a:srgbClr val="003548"/>
                      </a:solidFill>
                      <a:prstDash val="solid"/>
                      <a:round/>
                      <a:headEnd type="none" w="med" len="med"/>
                      <a:tailEnd type="none" w="med" len="med"/>
                    </a:lnL>
                    <a:lnR w="12700" cap="flat" cmpd="sng" algn="ctr">
                      <a:solidFill>
                        <a:srgbClr val="003548"/>
                      </a:solidFill>
                      <a:prstDash val="solid"/>
                      <a:round/>
                      <a:headEnd type="none" w="med" len="med"/>
                      <a:tailEnd type="none" w="med" len="med"/>
                    </a:lnR>
                    <a:lnT w="12700" cap="flat" cmpd="sng" algn="ctr">
                      <a:solidFill>
                        <a:srgbClr val="003548"/>
                      </a:solidFill>
                      <a:prstDash val="solid"/>
                      <a:round/>
                      <a:headEnd type="none" w="med" len="med"/>
                      <a:tailEnd type="none" w="med" len="med"/>
                    </a:lnT>
                    <a:lnB w="12700" cap="flat" cmpd="sng" algn="ctr">
                      <a:solidFill>
                        <a:srgbClr val="003548"/>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288C5B1D-F1D9-AEEB-8FBE-F3B4831C47C7}"/>
              </a:ext>
            </a:extLst>
          </p:cNvPr>
          <p:cNvSpPr txBox="1"/>
          <p:nvPr/>
        </p:nvSpPr>
        <p:spPr>
          <a:xfrm>
            <a:off x="8672069" y="4471417"/>
            <a:ext cx="1296445" cy="276999"/>
          </a:xfrm>
          <a:prstGeom prst="rect">
            <a:avLst/>
          </a:prstGeom>
          <a:noFill/>
        </p:spPr>
        <p:txBody>
          <a:bodyPr wrap="none" rtlCol="0">
            <a:spAutoFit/>
          </a:bodyPr>
          <a:lstStyle/>
          <a:p>
            <a:pPr fontAlgn="base">
              <a:spcBef>
                <a:spcPct val="0"/>
              </a:spcBef>
              <a:spcAft>
                <a:spcPct val="0"/>
              </a:spcAft>
            </a:pPr>
            <a:r>
              <a:rPr lang="en-US" sz="1200" dirty="0">
                <a:solidFill>
                  <a:schemeClr val="accent3">
                    <a:lumMod val="20000"/>
                    <a:lumOff val="80000"/>
                  </a:schemeClr>
                </a:solidFill>
                <a:latin typeface="Franklin Gothic Book" panose="020B0503020102020204" pitchFamily="34" charset="0"/>
                <a:ea typeface="ＭＳ Ｐゴシック" charset="0"/>
                <a:cs typeface="Tahoma"/>
              </a:rPr>
              <a:t>Dollars in billions</a:t>
            </a:r>
          </a:p>
        </p:txBody>
      </p:sp>
      <p:sp>
        <p:nvSpPr>
          <p:cNvPr id="9" name="TextBox 8">
            <a:extLst>
              <a:ext uri="{FF2B5EF4-FFF2-40B4-BE49-F238E27FC236}">
                <a16:creationId xmlns:a16="http://schemas.microsoft.com/office/drawing/2014/main" id="{17BA08E5-E839-83EF-3663-ADA1A54FBC07}"/>
              </a:ext>
            </a:extLst>
          </p:cNvPr>
          <p:cNvSpPr txBox="1"/>
          <p:nvPr/>
        </p:nvSpPr>
        <p:spPr>
          <a:xfrm>
            <a:off x="1752600" y="5001802"/>
            <a:ext cx="8686800" cy="861774"/>
          </a:xfrm>
          <a:prstGeom prst="rect">
            <a:avLst/>
          </a:prstGeom>
          <a:noFill/>
        </p:spPr>
        <p:txBody>
          <a:bodyPr wrap="square" rtlCol="0">
            <a:spAutoFit/>
          </a:bodyPr>
          <a:lstStyle/>
          <a:p>
            <a:pPr fontAlgn="base">
              <a:spcBef>
                <a:spcPct val="0"/>
              </a:spcBef>
              <a:spcAft>
                <a:spcPct val="0"/>
              </a:spcAft>
            </a:pPr>
            <a:r>
              <a:rPr lang="en-US" sz="1000" dirty="0">
                <a:solidFill>
                  <a:schemeClr val="accent3">
                    <a:lumMod val="20000"/>
                    <a:lumOff val="80000"/>
                  </a:schemeClr>
                </a:solidFill>
                <a:latin typeface="Franklin Gothic Book" panose="020B0503020102020204" pitchFamily="34" charset="0"/>
                <a:ea typeface="ＭＳ Ｐゴシック" charset="0"/>
                <a:cs typeface="Tahoma"/>
              </a:rPr>
              <a:t>Table Notes:</a:t>
            </a:r>
          </a:p>
          <a:p>
            <a:pPr marL="342900" indent="-342900" fontAlgn="base">
              <a:spcBef>
                <a:spcPct val="0"/>
              </a:spcBef>
              <a:spcAft>
                <a:spcPct val="0"/>
              </a:spcAft>
              <a:buFontTx/>
              <a:buAutoNum type="arabicPeriod"/>
            </a:pPr>
            <a:r>
              <a:rPr lang="en-US" sz="1000" dirty="0">
                <a:solidFill>
                  <a:schemeClr val="accent3">
                    <a:lumMod val="20000"/>
                    <a:lumOff val="80000"/>
                  </a:schemeClr>
                </a:solidFill>
                <a:latin typeface="Franklin Gothic Book" panose="020B0503020102020204" pitchFamily="34" charset="0"/>
                <a:ea typeface="ＭＳ Ｐゴシック" charset="0"/>
                <a:cs typeface="Tahoma"/>
              </a:rPr>
              <a:t>NIP and </a:t>
            </a:r>
            <a:r>
              <a:rPr lang="en-US" sz="1000" dirty="0">
                <a:solidFill>
                  <a:schemeClr val="accent3">
                    <a:lumMod val="20000"/>
                    <a:lumOff val="80000"/>
                  </a:schemeClr>
                </a:solidFill>
                <a:latin typeface="Franklin Gothic Book" panose="020B0503020102020204" pitchFamily="34" charset="0"/>
                <a:ea typeface="ＭＳ Ｐゴシック" charset="0"/>
              </a:rPr>
              <a:t>MIP topline numbers, with the exception of FY22 and beyond, are appropriated dollars, published by the DNI and SECDEF respectively on dni.gov and defense.gov. The numbers include base budget and OCO dollars. </a:t>
            </a:r>
          </a:p>
          <a:p>
            <a:pPr marL="342900" indent="-342900" fontAlgn="base">
              <a:spcBef>
                <a:spcPct val="0"/>
              </a:spcBef>
              <a:spcAft>
                <a:spcPct val="0"/>
              </a:spcAft>
              <a:buFontTx/>
              <a:buAutoNum type="arabicPeriod"/>
            </a:pPr>
            <a:r>
              <a:rPr lang="en-US" sz="1000" dirty="0">
                <a:solidFill>
                  <a:schemeClr val="accent3">
                    <a:lumMod val="20000"/>
                    <a:lumOff val="80000"/>
                  </a:schemeClr>
                </a:solidFill>
                <a:latin typeface="Franklin Gothic Book" panose="020B0503020102020204" pitchFamily="34" charset="0"/>
                <a:ea typeface="ＭＳ Ｐゴシック" charset="0"/>
              </a:rPr>
              <a:t>National defense budget numbers reflect OMB’s published “Function 050 National Defense spending.” See Historical Tables, </a:t>
            </a:r>
            <a:r>
              <a:rPr lang="en-US" sz="1000" i="1" dirty="0">
                <a:solidFill>
                  <a:schemeClr val="accent3">
                    <a:lumMod val="20000"/>
                    <a:lumOff val="80000"/>
                  </a:schemeClr>
                </a:solidFill>
                <a:latin typeface="Franklin Gothic Book" panose="020B0503020102020204" pitchFamily="34" charset="0"/>
                <a:ea typeface="ＭＳ Ｐゴシック" charset="0"/>
              </a:rPr>
              <a:t>Table 5.1, Budget Authority by Function and Sub function: 1976-2026</a:t>
            </a:r>
            <a:r>
              <a:rPr lang="en-US" sz="1000" dirty="0">
                <a:solidFill>
                  <a:schemeClr val="accent3">
                    <a:lumMod val="20000"/>
                    <a:lumOff val="80000"/>
                  </a:schemeClr>
                </a:solidFill>
                <a:latin typeface="Franklin Gothic Book" panose="020B0503020102020204" pitchFamily="34" charset="0"/>
                <a:ea typeface="ＭＳ Ｐゴシック" charset="0"/>
              </a:rPr>
              <a:t>, available at </a:t>
            </a:r>
            <a:r>
              <a:rPr lang="en-US" sz="1000" dirty="0">
                <a:solidFill>
                  <a:schemeClr val="accent3">
                    <a:lumMod val="20000"/>
                    <a:lumOff val="80000"/>
                  </a:schemeClr>
                </a:solidFill>
                <a:latin typeface="Franklin Gothic Book" panose="020B0503020102020204" pitchFamily="34" charset="0"/>
                <a:ea typeface="ＭＳ Ｐゴシック" charset="0"/>
                <a:hlinkClick r:id="rId2">
                  <a:extLst>
                    <a:ext uri="{A12FA001-AC4F-418D-AE19-62706E023703}">
                      <ahyp:hlinkClr xmlns:ahyp="http://schemas.microsoft.com/office/drawing/2018/hyperlinkcolor" val="tx"/>
                    </a:ext>
                  </a:extLst>
                </a:hlinkClick>
              </a:rPr>
              <a:t>www.whitehouse.gov</a:t>
            </a:r>
            <a:r>
              <a:rPr lang="en-US" sz="1000" dirty="0">
                <a:solidFill>
                  <a:schemeClr val="accent3">
                    <a:lumMod val="20000"/>
                    <a:lumOff val="80000"/>
                  </a:schemeClr>
                </a:solidFill>
                <a:latin typeface="Franklin Gothic Book" panose="020B0503020102020204" pitchFamily="34" charset="0"/>
                <a:ea typeface="ＭＳ Ｐゴシック" charset="0"/>
              </a:rPr>
              <a:t>. </a:t>
            </a:r>
          </a:p>
        </p:txBody>
      </p:sp>
      <p:sp>
        <p:nvSpPr>
          <p:cNvPr id="5" name="Text Placeholder 2">
            <a:extLst>
              <a:ext uri="{FF2B5EF4-FFF2-40B4-BE49-F238E27FC236}">
                <a16:creationId xmlns:a16="http://schemas.microsoft.com/office/drawing/2014/main" id="{EF7CE01F-E1CB-0DDE-6D1E-489344D3A75F}"/>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10" name="Text Placeholder 4">
            <a:extLst>
              <a:ext uri="{FF2B5EF4-FFF2-40B4-BE49-F238E27FC236}">
                <a16:creationId xmlns:a16="http://schemas.microsoft.com/office/drawing/2014/main" id="{DEFC79ED-49C5-8273-344C-49197076BAD2}"/>
              </a:ext>
            </a:extLst>
          </p:cNvPr>
          <p:cNvSpPr txBox="1">
            <a:spLocks/>
          </p:cNvSpPr>
          <p:nvPr/>
        </p:nvSpPr>
        <p:spPr>
          <a:xfrm>
            <a:off x="9625550" y="6397424"/>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
        <p:nvSpPr>
          <p:cNvPr id="11" name="Rectangle 10">
            <a:extLst>
              <a:ext uri="{FF2B5EF4-FFF2-40B4-BE49-F238E27FC236}">
                <a16:creationId xmlns:a16="http://schemas.microsoft.com/office/drawing/2014/main" id="{B2E2FF2C-3941-A410-1CB6-B154F6D14D28}"/>
              </a:ext>
            </a:extLst>
          </p:cNvPr>
          <p:cNvSpPr/>
          <p:nvPr/>
        </p:nvSpPr>
        <p:spPr>
          <a:xfrm>
            <a:off x="7898727" y="6642556"/>
            <a:ext cx="3657226"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24</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dirty="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dirty="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1526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b"/>
          <a:lstStyle/>
          <a:p>
            <a:r>
              <a:rPr lang="en-US" sz="6600" dirty="0">
                <a:latin typeface="Roboto Black"/>
                <a:ea typeface="Roboto Black"/>
                <a:cs typeface="Chakra Petch SemiBold"/>
              </a:rPr>
              <a:t>Financial Management at NASIC</a:t>
            </a:r>
            <a:endParaRPr lang="en-US" sz="6600" dirty="0"/>
          </a:p>
        </p:txBody>
      </p:sp>
      <p:sp>
        <p:nvSpPr>
          <p:cNvPr id="11" name="Text Placeholder 2">
            <a:extLst>
              <a:ext uri="{FF2B5EF4-FFF2-40B4-BE49-F238E27FC236}">
                <a16:creationId xmlns:a16="http://schemas.microsoft.com/office/drawing/2014/main" id="{DF2C8FE7-A9F6-40B4-8603-FAFE20759DDE}"/>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12" name="Text Placeholder 4">
            <a:extLst>
              <a:ext uri="{FF2B5EF4-FFF2-40B4-BE49-F238E27FC236}">
                <a16:creationId xmlns:a16="http://schemas.microsoft.com/office/drawing/2014/main" id="{09619BF5-DA40-4D54-9F1F-E9E3C16107BC}"/>
              </a:ext>
            </a:extLst>
          </p:cNvPr>
          <p:cNvSpPr txBox="1">
            <a:spLocks/>
          </p:cNvSpPr>
          <p:nvPr/>
        </p:nvSpPr>
        <p:spPr>
          <a:xfrm>
            <a:off x="7431707" y="6460958"/>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8000"/>
                </a:solidFill>
                <a:latin typeface="Roboto Black" panose="020B0604020202020204"/>
              </a:rPr>
              <a:t>UNCLASSIFIED</a:t>
            </a:r>
            <a:endParaRPr lang="en-US" b="1" dirty="0">
              <a:solidFill>
                <a:srgbClr val="008000"/>
              </a:solidFill>
              <a:latin typeface="Roboto Black" panose="020B0604020202020204"/>
            </a:endParaRPr>
          </a:p>
        </p:txBody>
      </p:sp>
    </p:spTree>
    <p:extLst>
      <p:ext uri="{BB962C8B-B14F-4D97-AF65-F5344CB8AC3E}">
        <p14:creationId xmlns:p14="http://schemas.microsoft.com/office/powerpoint/2010/main" val="117190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Black" panose="02000000000000000000"/>
              </a:rPr>
              <a:t>SPPBE  </a:t>
            </a:r>
          </a:p>
        </p:txBody>
      </p:sp>
      <p:sp>
        <p:nvSpPr>
          <p:cNvPr id="6" name="Text Placeholder 2">
            <a:extLst>
              <a:ext uri="{FF2B5EF4-FFF2-40B4-BE49-F238E27FC236}">
                <a16:creationId xmlns:a16="http://schemas.microsoft.com/office/drawing/2014/main" id="{FCA9F338-5A1C-4C72-B411-E88B14AD65D2}"/>
              </a:ext>
            </a:extLst>
          </p:cNvPr>
          <p:cNvSpPr>
            <a:spLocks noGrp="1"/>
          </p:cNvSpPr>
          <p:nvPr>
            <p:ph type="body" sz="quarter" idx="10"/>
          </p:nvPr>
        </p:nvSpPr>
        <p:spPr>
          <a:xfrm>
            <a:off x="9509125" y="44450"/>
            <a:ext cx="2541588" cy="325286"/>
          </a:xfrm>
        </p:spPr>
        <p:txBody>
          <a:bodyPr>
            <a:normAutofit/>
          </a:bodyPr>
          <a:lstStyle/>
          <a:p>
            <a:r>
              <a:rPr lang="en-US" sz="700" b="1" dirty="0">
                <a:solidFill>
                  <a:srgbClr val="008000"/>
                </a:solidFill>
                <a:latin typeface="Roboto Black" panose="02000000000000000000"/>
              </a:rPr>
              <a:t>UNCLASSIFIED</a:t>
            </a:r>
            <a:endParaRPr lang="en-US" sz="700" b="1" dirty="0">
              <a:latin typeface="Roboto Black" panose="02000000000000000000"/>
            </a:endParaRPr>
          </a:p>
        </p:txBody>
      </p:sp>
      <p:sp>
        <p:nvSpPr>
          <p:cNvPr id="8" name="Text Placeholder 4">
            <a:extLst>
              <a:ext uri="{FF2B5EF4-FFF2-40B4-BE49-F238E27FC236}">
                <a16:creationId xmlns:a16="http://schemas.microsoft.com/office/drawing/2014/main" id="{4E5AFBD6-8B0F-4CFE-B587-025AEB1FFC74}"/>
              </a:ext>
            </a:extLst>
          </p:cNvPr>
          <p:cNvSpPr>
            <a:spLocks noGrp="1"/>
          </p:cNvSpPr>
          <p:nvPr>
            <p:ph type="body" sz="quarter" idx="11"/>
          </p:nvPr>
        </p:nvSpPr>
        <p:spPr>
          <a:xfrm>
            <a:off x="9260507" y="6463362"/>
            <a:ext cx="2541588" cy="325286"/>
          </a:xfrm>
        </p:spPr>
        <p:txBody>
          <a:bodyPr>
            <a:normAutofit/>
          </a:bodyPr>
          <a:lstStyle/>
          <a:p>
            <a:r>
              <a:rPr kumimoji="0" lang="en-US" sz="700" b="1" i="0" u="none" strike="noStrike" kern="1200" cap="none" spc="0" normalizeH="0" baseline="0" noProof="0" dirty="0">
                <a:ln>
                  <a:noFill/>
                </a:ln>
                <a:solidFill>
                  <a:srgbClr val="008000"/>
                </a:solidFill>
                <a:effectLst/>
                <a:uLnTx/>
                <a:uFillTx/>
                <a:latin typeface="Roboto Black" panose="02000000000000000000"/>
              </a:rPr>
              <a:t>UNCLASSIFIED</a:t>
            </a:r>
          </a:p>
        </p:txBody>
      </p:sp>
      <p:grpSp>
        <p:nvGrpSpPr>
          <p:cNvPr id="4" name="Group 3">
            <a:extLst>
              <a:ext uri="{FF2B5EF4-FFF2-40B4-BE49-F238E27FC236}">
                <a16:creationId xmlns:a16="http://schemas.microsoft.com/office/drawing/2014/main" id="{F3F70A4E-1104-4009-9D84-46E47021FC78}"/>
              </a:ext>
            </a:extLst>
          </p:cNvPr>
          <p:cNvGrpSpPr/>
          <p:nvPr/>
        </p:nvGrpSpPr>
        <p:grpSpPr>
          <a:xfrm>
            <a:off x="227378" y="1341820"/>
            <a:ext cx="11737244" cy="4387326"/>
            <a:chOff x="313469" y="1861073"/>
            <a:chExt cx="11737244" cy="4387326"/>
          </a:xfrm>
        </p:grpSpPr>
        <p:sp>
          <p:nvSpPr>
            <p:cNvPr id="43" name="Rectangle 42">
              <a:extLst>
                <a:ext uri="{FF2B5EF4-FFF2-40B4-BE49-F238E27FC236}">
                  <a16:creationId xmlns:a16="http://schemas.microsoft.com/office/drawing/2014/main" id="{49C2DF04-2A21-4F9D-9CC7-9DF18F93476C}"/>
                </a:ext>
              </a:extLst>
            </p:cNvPr>
            <p:cNvSpPr/>
            <p:nvPr/>
          </p:nvSpPr>
          <p:spPr>
            <a:xfrm>
              <a:off x="1368850" y="3165819"/>
              <a:ext cx="10403601" cy="139985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3" name="Rectangle 2">
              <a:extLst>
                <a:ext uri="{FF2B5EF4-FFF2-40B4-BE49-F238E27FC236}">
                  <a16:creationId xmlns:a16="http://schemas.microsoft.com/office/drawing/2014/main" id="{86FC64F6-FF2A-4F36-A127-3F84CAA450C9}"/>
                </a:ext>
              </a:extLst>
            </p:cNvPr>
            <p:cNvSpPr/>
            <p:nvPr/>
          </p:nvSpPr>
          <p:spPr>
            <a:xfrm>
              <a:off x="313469" y="1861073"/>
              <a:ext cx="11737244" cy="4387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9" name="Arrow: Chevron 8">
              <a:extLst>
                <a:ext uri="{FF2B5EF4-FFF2-40B4-BE49-F238E27FC236}">
                  <a16:creationId xmlns:a16="http://schemas.microsoft.com/office/drawing/2014/main" id="{E9D5C6EB-29D6-4585-8C3B-74B9066A3904}"/>
                </a:ext>
              </a:extLst>
            </p:cNvPr>
            <p:cNvSpPr/>
            <p:nvPr/>
          </p:nvSpPr>
          <p:spPr>
            <a:xfrm>
              <a:off x="2818504" y="2073537"/>
              <a:ext cx="2119256" cy="753035"/>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Medium" panose="02000000000000000000"/>
              </a:endParaRPr>
            </a:p>
          </p:txBody>
        </p:sp>
        <p:sp>
          <p:nvSpPr>
            <p:cNvPr id="10" name="Arrow: Chevron 9">
              <a:extLst>
                <a:ext uri="{FF2B5EF4-FFF2-40B4-BE49-F238E27FC236}">
                  <a16:creationId xmlns:a16="http://schemas.microsoft.com/office/drawing/2014/main" id="{87B04A9F-48EE-4671-B7B1-48B9345790FD}"/>
                </a:ext>
              </a:extLst>
            </p:cNvPr>
            <p:cNvSpPr/>
            <p:nvPr/>
          </p:nvSpPr>
          <p:spPr>
            <a:xfrm>
              <a:off x="4937760" y="2073537"/>
              <a:ext cx="2167876" cy="7530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Medium" panose="02000000000000000000"/>
              </a:endParaRPr>
            </a:p>
          </p:txBody>
        </p:sp>
        <p:sp>
          <p:nvSpPr>
            <p:cNvPr id="11" name="Arrow: Chevron 10">
              <a:extLst>
                <a:ext uri="{FF2B5EF4-FFF2-40B4-BE49-F238E27FC236}">
                  <a16:creationId xmlns:a16="http://schemas.microsoft.com/office/drawing/2014/main" id="{32EE0417-D9E6-44B3-8233-80A7CE84E2A4}"/>
                </a:ext>
              </a:extLst>
            </p:cNvPr>
            <p:cNvSpPr/>
            <p:nvPr/>
          </p:nvSpPr>
          <p:spPr>
            <a:xfrm>
              <a:off x="7105636" y="2073537"/>
              <a:ext cx="2167876" cy="753035"/>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Medium" panose="02000000000000000000"/>
              </a:endParaRPr>
            </a:p>
          </p:txBody>
        </p:sp>
        <p:sp>
          <p:nvSpPr>
            <p:cNvPr id="12" name="Arrow: Chevron 11">
              <a:extLst>
                <a:ext uri="{FF2B5EF4-FFF2-40B4-BE49-F238E27FC236}">
                  <a16:creationId xmlns:a16="http://schemas.microsoft.com/office/drawing/2014/main" id="{DB1C1733-35EE-4B9B-A7C4-2B3B5839928B}"/>
                </a:ext>
              </a:extLst>
            </p:cNvPr>
            <p:cNvSpPr/>
            <p:nvPr/>
          </p:nvSpPr>
          <p:spPr>
            <a:xfrm>
              <a:off x="9273512" y="2073537"/>
              <a:ext cx="2301716" cy="753035"/>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Medium" panose="02000000000000000000"/>
              </a:endParaRPr>
            </a:p>
          </p:txBody>
        </p:sp>
        <p:grpSp>
          <p:nvGrpSpPr>
            <p:cNvPr id="15" name="Group 14">
              <a:extLst>
                <a:ext uri="{FF2B5EF4-FFF2-40B4-BE49-F238E27FC236}">
                  <a16:creationId xmlns:a16="http://schemas.microsoft.com/office/drawing/2014/main" id="{359708D1-8067-40D3-A718-0B1611081453}"/>
                </a:ext>
              </a:extLst>
            </p:cNvPr>
            <p:cNvGrpSpPr/>
            <p:nvPr/>
          </p:nvGrpSpPr>
          <p:grpSpPr>
            <a:xfrm>
              <a:off x="376519" y="3878347"/>
              <a:ext cx="849854" cy="1065007"/>
              <a:chOff x="559398" y="3797449"/>
              <a:chExt cx="849854" cy="1065007"/>
            </a:xfrm>
          </p:grpSpPr>
          <p:sp>
            <p:nvSpPr>
              <p:cNvPr id="13" name="Rectangle 12">
                <a:extLst>
                  <a:ext uri="{FF2B5EF4-FFF2-40B4-BE49-F238E27FC236}">
                    <a16:creationId xmlns:a16="http://schemas.microsoft.com/office/drawing/2014/main" id="{A9674815-86E7-4A48-9E9C-E9EC52C928C6}"/>
                  </a:ext>
                </a:extLst>
              </p:cNvPr>
              <p:cNvSpPr/>
              <p:nvPr/>
            </p:nvSpPr>
            <p:spPr>
              <a:xfrm>
                <a:off x="559398" y="3797449"/>
                <a:ext cx="849854" cy="10650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14" name="TextBox 13">
                <a:extLst>
                  <a:ext uri="{FF2B5EF4-FFF2-40B4-BE49-F238E27FC236}">
                    <a16:creationId xmlns:a16="http://schemas.microsoft.com/office/drawing/2014/main" id="{E6866936-A781-4C5B-A0B8-F7FF16B246C3}"/>
                  </a:ext>
                </a:extLst>
              </p:cNvPr>
              <p:cNvSpPr txBox="1"/>
              <p:nvPr/>
            </p:nvSpPr>
            <p:spPr>
              <a:xfrm>
                <a:off x="602428" y="3967154"/>
                <a:ext cx="763793" cy="769441"/>
              </a:xfrm>
              <a:prstGeom prst="rect">
                <a:avLst/>
              </a:prstGeom>
              <a:noFill/>
            </p:spPr>
            <p:txBody>
              <a:bodyPr wrap="square" rtlCol="0">
                <a:spAutoFit/>
              </a:bodyPr>
              <a:lstStyle/>
              <a:p>
                <a:pPr algn="ctr"/>
                <a:r>
                  <a:rPr lang="en-US" sz="1100" dirty="0">
                    <a:latin typeface="Roboto Medium" panose="02000000000000000000"/>
                  </a:rPr>
                  <a:t>National Security Strategy (NSS)</a:t>
                </a:r>
              </a:p>
            </p:txBody>
          </p:sp>
        </p:grpSp>
        <p:grpSp>
          <p:nvGrpSpPr>
            <p:cNvPr id="16" name="Group 15">
              <a:extLst>
                <a:ext uri="{FF2B5EF4-FFF2-40B4-BE49-F238E27FC236}">
                  <a16:creationId xmlns:a16="http://schemas.microsoft.com/office/drawing/2014/main" id="{CD537372-BA19-43FF-83FF-1CF4D14BEAAD}"/>
                </a:ext>
              </a:extLst>
            </p:cNvPr>
            <p:cNvGrpSpPr/>
            <p:nvPr/>
          </p:nvGrpSpPr>
          <p:grpSpPr>
            <a:xfrm>
              <a:off x="1968650" y="3472478"/>
              <a:ext cx="849854" cy="1065007"/>
              <a:chOff x="559398" y="3797449"/>
              <a:chExt cx="849854" cy="1065007"/>
            </a:xfrm>
          </p:grpSpPr>
          <p:sp>
            <p:nvSpPr>
              <p:cNvPr id="17" name="Rectangle 16">
                <a:extLst>
                  <a:ext uri="{FF2B5EF4-FFF2-40B4-BE49-F238E27FC236}">
                    <a16:creationId xmlns:a16="http://schemas.microsoft.com/office/drawing/2014/main" id="{812BCAE5-621B-4306-9DE7-1CC488E36DCF}"/>
                  </a:ext>
                </a:extLst>
              </p:cNvPr>
              <p:cNvSpPr/>
              <p:nvPr/>
            </p:nvSpPr>
            <p:spPr>
              <a:xfrm>
                <a:off x="559398" y="3797449"/>
                <a:ext cx="849854" cy="10650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18" name="TextBox 17">
                <a:extLst>
                  <a:ext uri="{FF2B5EF4-FFF2-40B4-BE49-F238E27FC236}">
                    <a16:creationId xmlns:a16="http://schemas.microsoft.com/office/drawing/2014/main" id="{9132A55E-EE3D-40FD-BF95-21AF5278615C}"/>
                  </a:ext>
                </a:extLst>
              </p:cNvPr>
              <p:cNvSpPr txBox="1"/>
              <p:nvPr/>
            </p:nvSpPr>
            <p:spPr>
              <a:xfrm>
                <a:off x="602428" y="3967154"/>
                <a:ext cx="763793" cy="769441"/>
              </a:xfrm>
              <a:prstGeom prst="rect">
                <a:avLst/>
              </a:prstGeom>
              <a:noFill/>
            </p:spPr>
            <p:txBody>
              <a:bodyPr wrap="square" rtlCol="0">
                <a:spAutoFit/>
              </a:bodyPr>
              <a:lstStyle/>
              <a:p>
                <a:pPr algn="ctr"/>
                <a:r>
                  <a:rPr lang="en-US" sz="1100" dirty="0">
                    <a:latin typeface="Roboto Medium" panose="02000000000000000000"/>
                  </a:rPr>
                  <a:t>National Intel Strategy (NIS)</a:t>
                </a:r>
              </a:p>
            </p:txBody>
          </p:sp>
        </p:grpSp>
        <p:grpSp>
          <p:nvGrpSpPr>
            <p:cNvPr id="19" name="Group 18">
              <a:extLst>
                <a:ext uri="{FF2B5EF4-FFF2-40B4-BE49-F238E27FC236}">
                  <a16:creationId xmlns:a16="http://schemas.microsoft.com/office/drawing/2014/main" id="{C2ABAFE0-0208-4026-8E56-87C45051FDF3}"/>
                </a:ext>
              </a:extLst>
            </p:cNvPr>
            <p:cNvGrpSpPr/>
            <p:nvPr/>
          </p:nvGrpSpPr>
          <p:grpSpPr>
            <a:xfrm>
              <a:off x="1968650" y="4799747"/>
              <a:ext cx="849854" cy="1065007"/>
              <a:chOff x="559398" y="3797449"/>
              <a:chExt cx="849854" cy="1065007"/>
            </a:xfrm>
          </p:grpSpPr>
          <p:sp>
            <p:nvSpPr>
              <p:cNvPr id="20" name="Rectangle 19">
                <a:extLst>
                  <a:ext uri="{FF2B5EF4-FFF2-40B4-BE49-F238E27FC236}">
                    <a16:creationId xmlns:a16="http://schemas.microsoft.com/office/drawing/2014/main" id="{88374D2E-6903-4003-84B0-E67862E5145A}"/>
                  </a:ext>
                </a:extLst>
              </p:cNvPr>
              <p:cNvSpPr/>
              <p:nvPr/>
            </p:nvSpPr>
            <p:spPr>
              <a:xfrm>
                <a:off x="559398" y="3797449"/>
                <a:ext cx="849854" cy="10650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21" name="TextBox 20">
                <a:extLst>
                  <a:ext uri="{FF2B5EF4-FFF2-40B4-BE49-F238E27FC236}">
                    <a16:creationId xmlns:a16="http://schemas.microsoft.com/office/drawing/2014/main" id="{9E8F52D7-CA90-4B97-8702-90D90852562F}"/>
                  </a:ext>
                </a:extLst>
              </p:cNvPr>
              <p:cNvSpPr txBox="1"/>
              <p:nvPr/>
            </p:nvSpPr>
            <p:spPr>
              <a:xfrm>
                <a:off x="602428" y="3967154"/>
                <a:ext cx="763793" cy="769441"/>
              </a:xfrm>
              <a:prstGeom prst="rect">
                <a:avLst/>
              </a:prstGeom>
              <a:noFill/>
            </p:spPr>
            <p:txBody>
              <a:bodyPr wrap="square" rtlCol="0">
                <a:spAutoFit/>
              </a:bodyPr>
              <a:lstStyle/>
              <a:p>
                <a:pPr algn="ctr"/>
                <a:r>
                  <a:rPr lang="en-US" sz="1100" dirty="0">
                    <a:latin typeface="Roboto Medium" panose="02000000000000000000"/>
                  </a:rPr>
                  <a:t>National Defense Strategy (NDS)</a:t>
                </a:r>
              </a:p>
            </p:txBody>
          </p:sp>
        </p:grpSp>
        <p:grpSp>
          <p:nvGrpSpPr>
            <p:cNvPr id="22" name="Group 21">
              <a:extLst>
                <a:ext uri="{FF2B5EF4-FFF2-40B4-BE49-F238E27FC236}">
                  <a16:creationId xmlns:a16="http://schemas.microsoft.com/office/drawing/2014/main" id="{15D24A5B-74F2-4791-BBDB-54BC092F0E1F}"/>
                </a:ext>
              </a:extLst>
            </p:cNvPr>
            <p:cNvGrpSpPr/>
            <p:nvPr/>
          </p:nvGrpSpPr>
          <p:grpSpPr>
            <a:xfrm>
              <a:off x="3469329" y="3490362"/>
              <a:ext cx="849854" cy="1065007"/>
              <a:chOff x="559398" y="3797449"/>
              <a:chExt cx="849854" cy="1065007"/>
            </a:xfrm>
          </p:grpSpPr>
          <p:sp>
            <p:nvSpPr>
              <p:cNvPr id="23" name="Rectangle 22">
                <a:extLst>
                  <a:ext uri="{FF2B5EF4-FFF2-40B4-BE49-F238E27FC236}">
                    <a16:creationId xmlns:a16="http://schemas.microsoft.com/office/drawing/2014/main" id="{309EE00B-6B77-481F-B8B5-A625FB5385D6}"/>
                  </a:ext>
                </a:extLst>
              </p:cNvPr>
              <p:cNvSpPr/>
              <p:nvPr/>
            </p:nvSpPr>
            <p:spPr>
              <a:xfrm>
                <a:off x="559398" y="3797449"/>
                <a:ext cx="849854" cy="10650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24" name="TextBox 23">
                <a:extLst>
                  <a:ext uri="{FF2B5EF4-FFF2-40B4-BE49-F238E27FC236}">
                    <a16:creationId xmlns:a16="http://schemas.microsoft.com/office/drawing/2014/main" id="{7DA2D9EC-30DE-41D5-A49C-F2A675427769}"/>
                  </a:ext>
                </a:extLst>
              </p:cNvPr>
              <p:cNvSpPr txBox="1"/>
              <p:nvPr/>
            </p:nvSpPr>
            <p:spPr>
              <a:xfrm>
                <a:off x="559398" y="3967154"/>
                <a:ext cx="806824" cy="769441"/>
              </a:xfrm>
              <a:prstGeom prst="rect">
                <a:avLst/>
              </a:prstGeom>
              <a:noFill/>
            </p:spPr>
            <p:txBody>
              <a:bodyPr wrap="square" rtlCol="0">
                <a:spAutoFit/>
              </a:bodyPr>
              <a:lstStyle/>
              <a:p>
                <a:pPr algn="ctr"/>
                <a:r>
                  <a:rPr lang="en-US" sz="1100" dirty="0">
                    <a:latin typeface="Roboto Medium" panose="02000000000000000000"/>
                  </a:rPr>
                  <a:t>Intel Planning Guidance (IPG)</a:t>
                </a:r>
              </a:p>
            </p:txBody>
          </p:sp>
        </p:grpSp>
        <p:grpSp>
          <p:nvGrpSpPr>
            <p:cNvPr id="25" name="Group 24">
              <a:extLst>
                <a:ext uri="{FF2B5EF4-FFF2-40B4-BE49-F238E27FC236}">
                  <a16:creationId xmlns:a16="http://schemas.microsoft.com/office/drawing/2014/main" id="{25DE060C-0FDE-4B31-8ABF-CC0C5435B42B}"/>
                </a:ext>
              </a:extLst>
            </p:cNvPr>
            <p:cNvGrpSpPr/>
            <p:nvPr/>
          </p:nvGrpSpPr>
          <p:grpSpPr>
            <a:xfrm>
              <a:off x="3466463" y="4820512"/>
              <a:ext cx="849854" cy="1065007"/>
              <a:chOff x="559398" y="3797449"/>
              <a:chExt cx="849854" cy="1065007"/>
            </a:xfrm>
          </p:grpSpPr>
          <p:sp>
            <p:nvSpPr>
              <p:cNvPr id="26" name="Rectangle 25">
                <a:extLst>
                  <a:ext uri="{FF2B5EF4-FFF2-40B4-BE49-F238E27FC236}">
                    <a16:creationId xmlns:a16="http://schemas.microsoft.com/office/drawing/2014/main" id="{FA1CFF71-6ED8-4B7F-967F-A8AE090C4553}"/>
                  </a:ext>
                </a:extLst>
              </p:cNvPr>
              <p:cNvSpPr/>
              <p:nvPr/>
            </p:nvSpPr>
            <p:spPr>
              <a:xfrm>
                <a:off x="559398" y="3797449"/>
                <a:ext cx="849854" cy="10650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27" name="TextBox 26">
                <a:extLst>
                  <a:ext uri="{FF2B5EF4-FFF2-40B4-BE49-F238E27FC236}">
                    <a16:creationId xmlns:a16="http://schemas.microsoft.com/office/drawing/2014/main" id="{BB716E1D-D809-4A14-985C-72EC21BC9A9C}"/>
                  </a:ext>
                </a:extLst>
              </p:cNvPr>
              <p:cNvSpPr txBox="1"/>
              <p:nvPr/>
            </p:nvSpPr>
            <p:spPr>
              <a:xfrm>
                <a:off x="559398" y="3967154"/>
                <a:ext cx="806824" cy="769441"/>
              </a:xfrm>
              <a:prstGeom prst="rect">
                <a:avLst/>
              </a:prstGeom>
              <a:noFill/>
            </p:spPr>
            <p:txBody>
              <a:bodyPr wrap="square" rtlCol="0">
                <a:spAutoFit/>
              </a:bodyPr>
              <a:lstStyle/>
              <a:p>
                <a:pPr algn="ctr"/>
                <a:r>
                  <a:rPr lang="en-US" sz="1100" dirty="0">
                    <a:latin typeface="Roboto Medium" panose="02000000000000000000"/>
                  </a:rPr>
                  <a:t>Defense Planning Guidance (DPG)</a:t>
                </a:r>
              </a:p>
            </p:txBody>
          </p:sp>
        </p:grpSp>
        <p:grpSp>
          <p:nvGrpSpPr>
            <p:cNvPr id="31" name="Group 30">
              <a:extLst>
                <a:ext uri="{FF2B5EF4-FFF2-40B4-BE49-F238E27FC236}">
                  <a16:creationId xmlns:a16="http://schemas.microsoft.com/office/drawing/2014/main" id="{4D12579C-FD93-4222-8988-66D324BEA40D}"/>
                </a:ext>
              </a:extLst>
            </p:cNvPr>
            <p:cNvGrpSpPr/>
            <p:nvPr/>
          </p:nvGrpSpPr>
          <p:grpSpPr>
            <a:xfrm>
              <a:off x="7741574" y="3490362"/>
              <a:ext cx="849854" cy="1065007"/>
              <a:chOff x="559398" y="3797449"/>
              <a:chExt cx="849854" cy="1065007"/>
            </a:xfrm>
          </p:grpSpPr>
          <p:sp>
            <p:nvSpPr>
              <p:cNvPr id="32" name="Rectangle 31">
                <a:extLst>
                  <a:ext uri="{FF2B5EF4-FFF2-40B4-BE49-F238E27FC236}">
                    <a16:creationId xmlns:a16="http://schemas.microsoft.com/office/drawing/2014/main" id="{A78D7710-EFD2-48CF-8A23-1D3A884D349B}"/>
                  </a:ext>
                </a:extLst>
              </p:cNvPr>
              <p:cNvSpPr/>
              <p:nvPr/>
            </p:nvSpPr>
            <p:spPr>
              <a:xfrm>
                <a:off x="559398" y="3797449"/>
                <a:ext cx="849854" cy="10650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33" name="TextBox 32">
                <a:extLst>
                  <a:ext uri="{FF2B5EF4-FFF2-40B4-BE49-F238E27FC236}">
                    <a16:creationId xmlns:a16="http://schemas.microsoft.com/office/drawing/2014/main" id="{D82CCB37-6F43-49C3-9CFA-76403BC6395B}"/>
                  </a:ext>
                </a:extLst>
              </p:cNvPr>
              <p:cNvSpPr txBox="1"/>
              <p:nvPr/>
            </p:nvSpPr>
            <p:spPr>
              <a:xfrm>
                <a:off x="593601" y="4201997"/>
                <a:ext cx="806824" cy="261610"/>
              </a:xfrm>
              <a:prstGeom prst="rect">
                <a:avLst/>
              </a:prstGeom>
              <a:noFill/>
            </p:spPr>
            <p:txBody>
              <a:bodyPr wrap="square" rtlCol="0">
                <a:spAutoFit/>
              </a:bodyPr>
              <a:lstStyle/>
              <a:p>
                <a:pPr algn="ctr"/>
                <a:r>
                  <a:rPr lang="en-US" sz="1100" dirty="0">
                    <a:latin typeface="Roboto Medium" panose="02000000000000000000"/>
                  </a:rPr>
                  <a:t>NIP</a:t>
                </a:r>
              </a:p>
            </p:txBody>
          </p:sp>
        </p:grpSp>
        <p:grpSp>
          <p:nvGrpSpPr>
            <p:cNvPr id="34" name="Group 33">
              <a:extLst>
                <a:ext uri="{FF2B5EF4-FFF2-40B4-BE49-F238E27FC236}">
                  <a16:creationId xmlns:a16="http://schemas.microsoft.com/office/drawing/2014/main" id="{8D29BEBE-4CF3-40B6-A8EA-B74F20E1252A}"/>
                </a:ext>
              </a:extLst>
            </p:cNvPr>
            <p:cNvGrpSpPr/>
            <p:nvPr/>
          </p:nvGrpSpPr>
          <p:grpSpPr>
            <a:xfrm>
              <a:off x="7773774" y="4810130"/>
              <a:ext cx="849854" cy="1065007"/>
              <a:chOff x="559398" y="3797449"/>
              <a:chExt cx="849854" cy="1065007"/>
            </a:xfrm>
          </p:grpSpPr>
          <p:sp>
            <p:nvSpPr>
              <p:cNvPr id="35" name="Rectangle 34">
                <a:extLst>
                  <a:ext uri="{FF2B5EF4-FFF2-40B4-BE49-F238E27FC236}">
                    <a16:creationId xmlns:a16="http://schemas.microsoft.com/office/drawing/2014/main" id="{F43B3774-6774-4B16-AFDE-C80A7A134092}"/>
                  </a:ext>
                </a:extLst>
              </p:cNvPr>
              <p:cNvSpPr/>
              <p:nvPr/>
            </p:nvSpPr>
            <p:spPr>
              <a:xfrm>
                <a:off x="559398" y="3797449"/>
                <a:ext cx="849854" cy="10650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36" name="TextBox 35">
                <a:extLst>
                  <a:ext uri="{FF2B5EF4-FFF2-40B4-BE49-F238E27FC236}">
                    <a16:creationId xmlns:a16="http://schemas.microsoft.com/office/drawing/2014/main" id="{D540EBD4-7C88-43AB-BE99-1DECB7C27CC0}"/>
                  </a:ext>
                </a:extLst>
              </p:cNvPr>
              <p:cNvSpPr txBox="1"/>
              <p:nvPr/>
            </p:nvSpPr>
            <p:spPr>
              <a:xfrm>
                <a:off x="593601" y="4201997"/>
                <a:ext cx="806824" cy="261610"/>
              </a:xfrm>
              <a:prstGeom prst="rect">
                <a:avLst/>
              </a:prstGeom>
              <a:noFill/>
            </p:spPr>
            <p:txBody>
              <a:bodyPr wrap="square" rtlCol="0">
                <a:spAutoFit/>
              </a:bodyPr>
              <a:lstStyle/>
              <a:p>
                <a:pPr algn="ctr"/>
                <a:r>
                  <a:rPr lang="en-US" sz="1100" dirty="0">
                    <a:latin typeface="Roboto Medium" panose="02000000000000000000"/>
                  </a:rPr>
                  <a:t>MIP</a:t>
                </a:r>
              </a:p>
            </p:txBody>
          </p:sp>
        </p:grpSp>
        <p:grpSp>
          <p:nvGrpSpPr>
            <p:cNvPr id="37" name="Group 36">
              <a:extLst>
                <a:ext uri="{FF2B5EF4-FFF2-40B4-BE49-F238E27FC236}">
                  <a16:creationId xmlns:a16="http://schemas.microsoft.com/office/drawing/2014/main" id="{21DCDA7F-CF3F-42B0-ADAE-99DB183289EA}"/>
                </a:ext>
              </a:extLst>
            </p:cNvPr>
            <p:cNvGrpSpPr/>
            <p:nvPr/>
          </p:nvGrpSpPr>
          <p:grpSpPr>
            <a:xfrm>
              <a:off x="9519121" y="3488454"/>
              <a:ext cx="1614282" cy="1065007"/>
              <a:chOff x="559398" y="3797449"/>
              <a:chExt cx="849854" cy="1065007"/>
            </a:xfrm>
          </p:grpSpPr>
          <p:sp>
            <p:nvSpPr>
              <p:cNvPr id="38" name="Rectangle 37">
                <a:extLst>
                  <a:ext uri="{FF2B5EF4-FFF2-40B4-BE49-F238E27FC236}">
                    <a16:creationId xmlns:a16="http://schemas.microsoft.com/office/drawing/2014/main" id="{CA135DC8-7D4C-4D6D-8850-6FECA209337B}"/>
                  </a:ext>
                </a:extLst>
              </p:cNvPr>
              <p:cNvSpPr/>
              <p:nvPr/>
            </p:nvSpPr>
            <p:spPr>
              <a:xfrm>
                <a:off x="559398" y="3797449"/>
                <a:ext cx="849854" cy="10650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39" name="TextBox 38">
                <a:extLst>
                  <a:ext uri="{FF2B5EF4-FFF2-40B4-BE49-F238E27FC236}">
                    <a16:creationId xmlns:a16="http://schemas.microsoft.com/office/drawing/2014/main" id="{68628B00-0252-4ADB-8956-FCEB88EBC93C}"/>
                  </a:ext>
                </a:extLst>
              </p:cNvPr>
              <p:cNvSpPr txBox="1"/>
              <p:nvPr/>
            </p:nvSpPr>
            <p:spPr>
              <a:xfrm>
                <a:off x="580913" y="4050002"/>
                <a:ext cx="806824" cy="600164"/>
              </a:xfrm>
              <a:prstGeom prst="rect">
                <a:avLst/>
              </a:prstGeom>
              <a:noFill/>
            </p:spPr>
            <p:txBody>
              <a:bodyPr wrap="square" rtlCol="0">
                <a:spAutoFit/>
              </a:bodyPr>
              <a:lstStyle/>
              <a:p>
                <a:pPr algn="ctr"/>
                <a:r>
                  <a:rPr lang="en-US" sz="1100" dirty="0">
                    <a:latin typeface="Roboto Medium" panose="02000000000000000000"/>
                  </a:rPr>
                  <a:t>Expected Accomplishments, PMRs</a:t>
                </a:r>
              </a:p>
            </p:txBody>
          </p:sp>
        </p:grpSp>
        <p:grpSp>
          <p:nvGrpSpPr>
            <p:cNvPr id="40" name="Group 39">
              <a:extLst>
                <a:ext uri="{FF2B5EF4-FFF2-40B4-BE49-F238E27FC236}">
                  <a16:creationId xmlns:a16="http://schemas.microsoft.com/office/drawing/2014/main" id="{2D5CD46E-8270-4DB0-8BE9-B09DFE630C6B}"/>
                </a:ext>
              </a:extLst>
            </p:cNvPr>
            <p:cNvGrpSpPr/>
            <p:nvPr/>
          </p:nvGrpSpPr>
          <p:grpSpPr>
            <a:xfrm>
              <a:off x="9559988" y="4810129"/>
              <a:ext cx="1614282" cy="1065007"/>
              <a:chOff x="559398" y="3797449"/>
              <a:chExt cx="849854" cy="1065007"/>
            </a:xfrm>
          </p:grpSpPr>
          <p:sp>
            <p:nvSpPr>
              <p:cNvPr id="41" name="Rectangle 40">
                <a:extLst>
                  <a:ext uri="{FF2B5EF4-FFF2-40B4-BE49-F238E27FC236}">
                    <a16:creationId xmlns:a16="http://schemas.microsoft.com/office/drawing/2014/main" id="{CB2D8DA6-6A75-4FF1-8ECF-1403015E85FA}"/>
                  </a:ext>
                </a:extLst>
              </p:cNvPr>
              <p:cNvSpPr/>
              <p:nvPr/>
            </p:nvSpPr>
            <p:spPr>
              <a:xfrm>
                <a:off x="559398" y="3797449"/>
                <a:ext cx="849854" cy="10650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42" name="TextBox 41">
                <a:extLst>
                  <a:ext uri="{FF2B5EF4-FFF2-40B4-BE49-F238E27FC236}">
                    <a16:creationId xmlns:a16="http://schemas.microsoft.com/office/drawing/2014/main" id="{999D2980-2FA4-4EC3-9C64-ABF715AFE104}"/>
                  </a:ext>
                </a:extLst>
              </p:cNvPr>
              <p:cNvSpPr txBox="1"/>
              <p:nvPr/>
            </p:nvSpPr>
            <p:spPr>
              <a:xfrm>
                <a:off x="580913" y="4050002"/>
                <a:ext cx="806824" cy="600164"/>
              </a:xfrm>
              <a:prstGeom prst="rect">
                <a:avLst/>
              </a:prstGeom>
              <a:noFill/>
            </p:spPr>
            <p:txBody>
              <a:bodyPr wrap="square" rtlCol="0">
                <a:spAutoFit/>
              </a:bodyPr>
              <a:lstStyle/>
              <a:p>
                <a:pPr algn="ctr"/>
                <a:r>
                  <a:rPr lang="en-US" sz="1100" dirty="0">
                    <a:latin typeface="Roboto Medium" panose="02000000000000000000"/>
                  </a:rPr>
                  <a:t>Expected Accomplishments, PMRs</a:t>
                </a:r>
              </a:p>
            </p:txBody>
          </p:sp>
        </p:grpSp>
        <p:sp>
          <p:nvSpPr>
            <p:cNvPr id="44" name="Rectangle 43">
              <a:extLst>
                <a:ext uri="{FF2B5EF4-FFF2-40B4-BE49-F238E27FC236}">
                  <a16:creationId xmlns:a16="http://schemas.microsoft.com/office/drawing/2014/main" id="{E454F61C-9C1B-418B-A051-BD8AF5260C45}"/>
                </a:ext>
              </a:extLst>
            </p:cNvPr>
            <p:cNvSpPr/>
            <p:nvPr/>
          </p:nvSpPr>
          <p:spPr>
            <a:xfrm>
              <a:off x="1368850" y="3231118"/>
              <a:ext cx="10403601" cy="139985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46" name="Rectangle 45">
              <a:extLst>
                <a:ext uri="{FF2B5EF4-FFF2-40B4-BE49-F238E27FC236}">
                  <a16:creationId xmlns:a16="http://schemas.microsoft.com/office/drawing/2014/main" id="{0869C557-7C9C-49BD-86E4-40333E2F7164}"/>
                </a:ext>
              </a:extLst>
            </p:cNvPr>
            <p:cNvSpPr/>
            <p:nvPr/>
          </p:nvSpPr>
          <p:spPr>
            <a:xfrm>
              <a:off x="1368849" y="4708968"/>
              <a:ext cx="10403601" cy="139985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grpSp>
          <p:nvGrpSpPr>
            <p:cNvPr id="28" name="Group 27">
              <a:extLst>
                <a:ext uri="{FF2B5EF4-FFF2-40B4-BE49-F238E27FC236}">
                  <a16:creationId xmlns:a16="http://schemas.microsoft.com/office/drawing/2014/main" id="{32E90BBE-5CC1-4AC2-9805-D70940617EF3}"/>
                </a:ext>
              </a:extLst>
            </p:cNvPr>
            <p:cNvGrpSpPr/>
            <p:nvPr/>
          </p:nvGrpSpPr>
          <p:grpSpPr>
            <a:xfrm>
              <a:off x="5546641" y="4055953"/>
              <a:ext cx="1226373" cy="1185759"/>
              <a:chOff x="559398" y="3797449"/>
              <a:chExt cx="849854" cy="1065007"/>
            </a:xfrm>
          </p:grpSpPr>
          <p:sp>
            <p:nvSpPr>
              <p:cNvPr id="29" name="Rectangle 28">
                <a:extLst>
                  <a:ext uri="{FF2B5EF4-FFF2-40B4-BE49-F238E27FC236}">
                    <a16:creationId xmlns:a16="http://schemas.microsoft.com/office/drawing/2014/main" id="{3B19CC85-1735-4A4D-A9D9-B43EC6DEFCEB}"/>
                  </a:ext>
                </a:extLst>
              </p:cNvPr>
              <p:cNvSpPr/>
              <p:nvPr/>
            </p:nvSpPr>
            <p:spPr>
              <a:xfrm>
                <a:off x="559398" y="3797449"/>
                <a:ext cx="849854" cy="10650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30" name="TextBox 29">
                <a:extLst>
                  <a:ext uri="{FF2B5EF4-FFF2-40B4-BE49-F238E27FC236}">
                    <a16:creationId xmlns:a16="http://schemas.microsoft.com/office/drawing/2014/main" id="{54D97C6A-2732-4477-AA52-2037E8F20EC0}"/>
                  </a:ext>
                </a:extLst>
              </p:cNvPr>
              <p:cNvSpPr txBox="1"/>
              <p:nvPr/>
            </p:nvSpPr>
            <p:spPr>
              <a:xfrm>
                <a:off x="559398" y="3967154"/>
                <a:ext cx="806824" cy="691085"/>
              </a:xfrm>
              <a:prstGeom prst="rect">
                <a:avLst/>
              </a:prstGeom>
              <a:noFill/>
            </p:spPr>
            <p:txBody>
              <a:bodyPr wrap="square" rtlCol="0">
                <a:spAutoFit/>
              </a:bodyPr>
              <a:lstStyle/>
              <a:p>
                <a:pPr algn="ctr"/>
                <a:r>
                  <a:rPr lang="en-US" sz="1100" dirty="0">
                    <a:latin typeface="Roboto Medium" panose="02000000000000000000"/>
                  </a:rPr>
                  <a:t>Consolidated Intelligence Guidance</a:t>
                </a:r>
              </a:p>
              <a:p>
                <a:pPr algn="ctr"/>
                <a:r>
                  <a:rPr lang="en-US" sz="1100" dirty="0">
                    <a:latin typeface="Roboto Medium" panose="02000000000000000000"/>
                  </a:rPr>
                  <a:t> (CIG)</a:t>
                </a:r>
              </a:p>
            </p:txBody>
          </p:sp>
        </p:grpSp>
        <p:sp>
          <p:nvSpPr>
            <p:cNvPr id="47" name="TextBox 46">
              <a:extLst>
                <a:ext uri="{FF2B5EF4-FFF2-40B4-BE49-F238E27FC236}">
                  <a16:creationId xmlns:a16="http://schemas.microsoft.com/office/drawing/2014/main" id="{80C9A97D-31EA-4B44-8A96-637E6DA7FF6B}"/>
                </a:ext>
              </a:extLst>
            </p:cNvPr>
            <p:cNvSpPr txBox="1"/>
            <p:nvPr/>
          </p:nvSpPr>
          <p:spPr>
            <a:xfrm>
              <a:off x="9748997" y="2273997"/>
              <a:ext cx="1397732" cy="369332"/>
            </a:xfrm>
            <a:prstGeom prst="rect">
              <a:avLst/>
            </a:prstGeom>
            <a:noFill/>
          </p:spPr>
          <p:txBody>
            <a:bodyPr wrap="square" rtlCol="0">
              <a:spAutoFit/>
            </a:bodyPr>
            <a:lstStyle/>
            <a:p>
              <a:pPr algn="ctr"/>
              <a:r>
                <a:rPr lang="en-US" b="1" dirty="0">
                  <a:latin typeface="Roboto Medium" panose="02000000000000000000"/>
                </a:rPr>
                <a:t>Execution</a:t>
              </a:r>
            </a:p>
          </p:txBody>
        </p:sp>
        <p:sp>
          <p:nvSpPr>
            <p:cNvPr id="50" name="TextBox 49">
              <a:extLst>
                <a:ext uri="{FF2B5EF4-FFF2-40B4-BE49-F238E27FC236}">
                  <a16:creationId xmlns:a16="http://schemas.microsoft.com/office/drawing/2014/main" id="{CFA5A34B-6BE6-48DB-B6D2-F80FCC53A21D}"/>
                </a:ext>
              </a:extLst>
            </p:cNvPr>
            <p:cNvSpPr txBox="1"/>
            <p:nvPr/>
          </p:nvSpPr>
          <p:spPr>
            <a:xfrm>
              <a:off x="3281233" y="2112983"/>
              <a:ext cx="1215514" cy="692497"/>
            </a:xfrm>
            <a:prstGeom prst="rect">
              <a:avLst/>
            </a:prstGeom>
            <a:noFill/>
          </p:spPr>
          <p:txBody>
            <a:bodyPr wrap="square" rtlCol="0">
              <a:spAutoFit/>
            </a:bodyPr>
            <a:lstStyle/>
            <a:p>
              <a:pPr algn="ctr"/>
              <a:r>
                <a:rPr lang="en-US" b="1" dirty="0">
                  <a:latin typeface="Roboto Medium" panose="02000000000000000000"/>
                </a:rPr>
                <a:t>Planning</a:t>
              </a:r>
              <a:r>
                <a:rPr lang="en-US" dirty="0">
                  <a:latin typeface="Roboto Medium" panose="02000000000000000000"/>
                </a:rPr>
                <a:t> </a:t>
              </a:r>
              <a:r>
                <a:rPr lang="en-US" sz="1050" dirty="0">
                  <a:latin typeface="Roboto Medium" panose="02000000000000000000"/>
                </a:rPr>
                <a:t>Priorities &amp; GAPS</a:t>
              </a:r>
              <a:endParaRPr lang="en-US" dirty="0">
                <a:latin typeface="Roboto Medium" panose="02000000000000000000"/>
              </a:endParaRPr>
            </a:p>
          </p:txBody>
        </p:sp>
        <p:sp>
          <p:nvSpPr>
            <p:cNvPr id="52" name="TextBox 51">
              <a:extLst>
                <a:ext uri="{FF2B5EF4-FFF2-40B4-BE49-F238E27FC236}">
                  <a16:creationId xmlns:a16="http://schemas.microsoft.com/office/drawing/2014/main" id="{43DFA345-654A-4660-A422-BC7453A675DE}"/>
                </a:ext>
              </a:extLst>
            </p:cNvPr>
            <p:cNvSpPr txBox="1"/>
            <p:nvPr/>
          </p:nvSpPr>
          <p:spPr>
            <a:xfrm>
              <a:off x="2138357" y="3224289"/>
              <a:ext cx="9412125" cy="276999"/>
            </a:xfrm>
            <a:prstGeom prst="rect">
              <a:avLst/>
            </a:prstGeom>
            <a:noFill/>
          </p:spPr>
          <p:txBody>
            <a:bodyPr wrap="square" rtlCol="0">
              <a:spAutoFit/>
            </a:bodyPr>
            <a:lstStyle/>
            <a:p>
              <a:r>
                <a:rPr lang="en-US" sz="1200" dirty="0">
                  <a:latin typeface="Roboto Medium" panose="02000000000000000000"/>
                </a:rPr>
                <a:t>Title 50 Responsibilities: 17 Governmental Organizations; Protection of Data, Sources, Means, and Methods </a:t>
              </a:r>
            </a:p>
          </p:txBody>
        </p:sp>
        <p:sp>
          <p:nvSpPr>
            <p:cNvPr id="53" name="TextBox 52">
              <a:extLst>
                <a:ext uri="{FF2B5EF4-FFF2-40B4-BE49-F238E27FC236}">
                  <a16:creationId xmlns:a16="http://schemas.microsoft.com/office/drawing/2014/main" id="{54356759-D570-42EE-A6E0-FFE78447B1D5}"/>
                </a:ext>
              </a:extLst>
            </p:cNvPr>
            <p:cNvSpPr txBox="1"/>
            <p:nvPr/>
          </p:nvSpPr>
          <p:spPr>
            <a:xfrm>
              <a:off x="3869875" y="5864750"/>
              <a:ext cx="6496721" cy="276999"/>
            </a:xfrm>
            <a:prstGeom prst="rect">
              <a:avLst/>
            </a:prstGeom>
            <a:noFill/>
          </p:spPr>
          <p:txBody>
            <a:bodyPr wrap="square" rtlCol="0">
              <a:spAutoFit/>
            </a:bodyPr>
            <a:lstStyle/>
            <a:p>
              <a:r>
                <a:rPr lang="en-US" sz="1200" dirty="0">
                  <a:latin typeface="Roboto Medium" panose="02000000000000000000"/>
                </a:rPr>
                <a:t>Title 10 Responsibilities: To Organize Train and Equip Services/Forces  </a:t>
              </a:r>
            </a:p>
          </p:txBody>
        </p:sp>
        <p:sp>
          <p:nvSpPr>
            <p:cNvPr id="54" name="TextBox 53">
              <a:extLst>
                <a:ext uri="{FF2B5EF4-FFF2-40B4-BE49-F238E27FC236}">
                  <a16:creationId xmlns:a16="http://schemas.microsoft.com/office/drawing/2014/main" id="{BC468117-10E3-440B-919A-EB1887E06DC0}"/>
                </a:ext>
              </a:extLst>
            </p:cNvPr>
            <p:cNvSpPr txBox="1"/>
            <p:nvPr/>
          </p:nvSpPr>
          <p:spPr>
            <a:xfrm rot="16200000">
              <a:off x="971680" y="5212308"/>
              <a:ext cx="1259164" cy="369332"/>
            </a:xfrm>
            <a:prstGeom prst="rect">
              <a:avLst/>
            </a:prstGeom>
            <a:noFill/>
          </p:spPr>
          <p:txBody>
            <a:bodyPr wrap="square" rtlCol="0">
              <a:spAutoFit/>
            </a:bodyPr>
            <a:lstStyle/>
            <a:p>
              <a:pPr algn="ctr"/>
              <a:r>
                <a:rPr lang="en-US" b="1" dirty="0">
                  <a:solidFill>
                    <a:srgbClr val="0070C0"/>
                  </a:solidFill>
                  <a:latin typeface="Roboto Medium" panose="02000000000000000000"/>
                </a:rPr>
                <a:t>PPBE</a:t>
              </a:r>
            </a:p>
          </p:txBody>
        </p:sp>
        <p:sp>
          <p:nvSpPr>
            <p:cNvPr id="56" name="TextBox 55">
              <a:extLst>
                <a:ext uri="{FF2B5EF4-FFF2-40B4-BE49-F238E27FC236}">
                  <a16:creationId xmlns:a16="http://schemas.microsoft.com/office/drawing/2014/main" id="{EC875ADF-A312-433B-99CF-20E9E4AE049C}"/>
                </a:ext>
              </a:extLst>
            </p:cNvPr>
            <p:cNvSpPr txBox="1"/>
            <p:nvPr/>
          </p:nvSpPr>
          <p:spPr>
            <a:xfrm rot="16200000">
              <a:off x="951164" y="3735018"/>
              <a:ext cx="1259164" cy="369332"/>
            </a:xfrm>
            <a:prstGeom prst="rect">
              <a:avLst/>
            </a:prstGeom>
            <a:noFill/>
          </p:spPr>
          <p:txBody>
            <a:bodyPr wrap="square" rtlCol="0">
              <a:spAutoFit/>
            </a:bodyPr>
            <a:lstStyle/>
            <a:p>
              <a:pPr algn="ctr"/>
              <a:r>
                <a:rPr lang="en-US" b="1" dirty="0">
                  <a:solidFill>
                    <a:srgbClr val="7030A0"/>
                  </a:solidFill>
                  <a:latin typeface="Roboto Medium" panose="02000000000000000000"/>
                </a:rPr>
                <a:t>IPPBE</a:t>
              </a:r>
            </a:p>
          </p:txBody>
        </p:sp>
      </p:grpSp>
      <p:sp>
        <p:nvSpPr>
          <p:cNvPr id="58" name="Slide Number Placeholder 4">
            <a:extLst>
              <a:ext uri="{FF2B5EF4-FFF2-40B4-BE49-F238E27FC236}">
                <a16:creationId xmlns:a16="http://schemas.microsoft.com/office/drawing/2014/main" id="{0E8A24F9-FA36-412C-87FE-5952D0BB3C51}"/>
              </a:ext>
            </a:extLst>
          </p:cNvPr>
          <p:cNvSpPr>
            <a:spLocks noGrp="1"/>
          </p:cNvSpPr>
          <p:nvPr>
            <p:ph type="sldNum" sz="quarter" idx="4"/>
          </p:nvPr>
        </p:nvSpPr>
        <p:spPr>
          <a:xfrm>
            <a:off x="11700976" y="6475442"/>
            <a:ext cx="376952" cy="325286"/>
          </a:xfrm>
        </p:spPr>
        <p:txBody>
          <a:bodyPr/>
          <a:lstStyle/>
          <a:p>
            <a:pPr>
              <a:lnSpc>
                <a:spcPct val="90000"/>
              </a:lnSpc>
              <a:spcBef>
                <a:spcPts val="1000"/>
              </a:spcBef>
            </a:pPr>
            <a:fld id="{DFF2E8FA-519F-47DF-8327-C1683889A58D}" type="slidenum">
              <a:rPr lang="en-US" smtClean="0"/>
              <a:pPr>
                <a:lnSpc>
                  <a:spcPct val="90000"/>
                </a:lnSpc>
                <a:spcBef>
                  <a:spcPts val="1000"/>
                </a:spcBef>
              </a:pPr>
              <a:t>17</a:t>
            </a:fld>
            <a:endParaRPr lang="en-US" dirty="0"/>
          </a:p>
        </p:txBody>
      </p:sp>
      <p:sp>
        <p:nvSpPr>
          <p:cNvPr id="59" name="TextBox 58">
            <a:extLst>
              <a:ext uri="{FF2B5EF4-FFF2-40B4-BE49-F238E27FC236}">
                <a16:creationId xmlns:a16="http://schemas.microsoft.com/office/drawing/2014/main" id="{6E204737-E3DE-4CF1-B190-BF983E552AA8}"/>
              </a:ext>
            </a:extLst>
          </p:cNvPr>
          <p:cNvSpPr txBox="1"/>
          <p:nvPr/>
        </p:nvSpPr>
        <p:spPr>
          <a:xfrm>
            <a:off x="7417138" y="1595744"/>
            <a:ext cx="1422062" cy="692497"/>
          </a:xfrm>
          <a:prstGeom prst="rect">
            <a:avLst/>
          </a:prstGeom>
          <a:noFill/>
        </p:spPr>
        <p:txBody>
          <a:bodyPr wrap="square" rtlCol="0">
            <a:spAutoFit/>
          </a:bodyPr>
          <a:lstStyle/>
          <a:p>
            <a:pPr algn="ctr"/>
            <a:r>
              <a:rPr lang="en-US" b="1" dirty="0">
                <a:latin typeface="Roboto Medium" panose="02000000000000000000"/>
              </a:rPr>
              <a:t>Budgeting</a:t>
            </a:r>
            <a:r>
              <a:rPr lang="en-US" dirty="0">
                <a:latin typeface="Roboto Medium" panose="02000000000000000000"/>
              </a:rPr>
              <a:t> </a:t>
            </a:r>
            <a:r>
              <a:rPr lang="en-US" sz="1050" dirty="0">
                <a:latin typeface="Roboto Medium" panose="02000000000000000000"/>
              </a:rPr>
              <a:t>Employ Specific Budget Direction</a:t>
            </a:r>
            <a:endParaRPr lang="en-US" dirty="0">
              <a:latin typeface="Roboto Medium" panose="02000000000000000000"/>
            </a:endParaRPr>
          </a:p>
        </p:txBody>
      </p:sp>
      <p:sp>
        <p:nvSpPr>
          <p:cNvPr id="60" name="TextBox 59">
            <a:extLst>
              <a:ext uri="{FF2B5EF4-FFF2-40B4-BE49-F238E27FC236}">
                <a16:creationId xmlns:a16="http://schemas.microsoft.com/office/drawing/2014/main" id="{1F48346A-22D1-4B03-A8A5-725048527400}"/>
              </a:ext>
            </a:extLst>
          </p:cNvPr>
          <p:cNvSpPr txBox="1"/>
          <p:nvPr/>
        </p:nvSpPr>
        <p:spPr>
          <a:xfrm>
            <a:off x="5013282" y="1577752"/>
            <a:ext cx="1928371" cy="707886"/>
          </a:xfrm>
          <a:prstGeom prst="rect">
            <a:avLst/>
          </a:prstGeom>
          <a:noFill/>
        </p:spPr>
        <p:txBody>
          <a:bodyPr wrap="square" rtlCol="0">
            <a:spAutoFit/>
          </a:bodyPr>
          <a:lstStyle/>
          <a:p>
            <a:pPr algn="ctr"/>
            <a:r>
              <a:rPr lang="en-US" b="1" dirty="0">
                <a:latin typeface="Roboto Medium" panose="02000000000000000000"/>
              </a:rPr>
              <a:t>Programming</a:t>
            </a:r>
            <a:r>
              <a:rPr lang="en-US" dirty="0">
                <a:latin typeface="Roboto Medium" panose="02000000000000000000"/>
              </a:rPr>
              <a:t> </a:t>
            </a:r>
            <a:r>
              <a:rPr lang="en-US" sz="1100" dirty="0">
                <a:latin typeface="Roboto Medium" panose="02000000000000000000"/>
              </a:rPr>
              <a:t>Strategic Outcomes &amp; Programmatic Activities</a:t>
            </a:r>
            <a:endParaRPr lang="en-US" dirty="0">
              <a:latin typeface="Roboto Medium" panose="02000000000000000000"/>
            </a:endParaRPr>
          </a:p>
        </p:txBody>
      </p:sp>
      <p:sp>
        <p:nvSpPr>
          <p:cNvPr id="61" name="Arrow: Pentagon 60">
            <a:extLst>
              <a:ext uri="{FF2B5EF4-FFF2-40B4-BE49-F238E27FC236}">
                <a16:creationId xmlns:a16="http://schemas.microsoft.com/office/drawing/2014/main" id="{8B2E2A94-1900-4158-8F68-25EC637D0942}"/>
              </a:ext>
            </a:extLst>
          </p:cNvPr>
          <p:cNvSpPr/>
          <p:nvPr/>
        </p:nvSpPr>
        <p:spPr>
          <a:xfrm>
            <a:off x="634499" y="1554284"/>
            <a:ext cx="2167876" cy="751420"/>
          </a:xfrm>
          <a:prstGeom prst="homePlat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Medium" panose="02000000000000000000"/>
            </a:endParaRPr>
          </a:p>
        </p:txBody>
      </p:sp>
      <p:sp>
        <p:nvSpPr>
          <p:cNvPr id="62" name="TextBox 61">
            <a:extLst>
              <a:ext uri="{FF2B5EF4-FFF2-40B4-BE49-F238E27FC236}">
                <a16:creationId xmlns:a16="http://schemas.microsoft.com/office/drawing/2014/main" id="{109F5796-4B79-4696-8DB1-3253729039A4}"/>
              </a:ext>
            </a:extLst>
          </p:cNvPr>
          <p:cNvSpPr txBox="1"/>
          <p:nvPr/>
        </p:nvSpPr>
        <p:spPr>
          <a:xfrm>
            <a:off x="473564" y="1597818"/>
            <a:ext cx="2004849" cy="707886"/>
          </a:xfrm>
          <a:prstGeom prst="rect">
            <a:avLst/>
          </a:prstGeom>
          <a:noFill/>
        </p:spPr>
        <p:txBody>
          <a:bodyPr wrap="square" rtlCol="0">
            <a:spAutoFit/>
          </a:bodyPr>
          <a:lstStyle/>
          <a:p>
            <a:pPr algn="ctr"/>
            <a:r>
              <a:rPr lang="en-US" b="1" dirty="0">
                <a:latin typeface="Roboto Medium" panose="02000000000000000000"/>
              </a:rPr>
              <a:t>Strategy</a:t>
            </a:r>
          </a:p>
          <a:p>
            <a:pPr algn="ctr"/>
            <a:r>
              <a:rPr lang="en-US" sz="1100" dirty="0">
                <a:latin typeface="Roboto Medium" panose="02000000000000000000"/>
              </a:rPr>
              <a:t>Strategic Objectives Operational Objectives</a:t>
            </a:r>
            <a:endParaRPr lang="en-US" dirty="0">
              <a:latin typeface="Roboto Medium" panose="02000000000000000000"/>
            </a:endParaRPr>
          </a:p>
        </p:txBody>
      </p:sp>
    </p:spTree>
    <p:extLst>
      <p:ext uri="{BB962C8B-B14F-4D97-AF65-F5344CB8AC3E}">
        <p14:creationId xmlns:p14="http://schemas.microsoft.com/office/powerpoint/2010/main" val="2183223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109E13-494B-47AD-8E28-11B4D3022CA6}"/>
              </a:ext>
            </a:extLst>
          </p:cNvPr>
          <p:cNvSpPr>
            <a:spLocks noGrp="1"/>
          </p:cNvSpPr>
          <p:nvPr>
            <p:ph type="title"/>
          </p:nvPr>
        </p:nvSpPr>
        <p:spPr/>
        <p:txBody>
          <a:bodyPr/>
          <a:lstStyle/>
          <a:p>
            <a:r>
              <a:rPr lang="en-US" dirty="0">
                <a:latin typeface="Roboto Black" panose="02000000000000000000"/>
              </a:rPr>
              <a:t>A8F - Overview</a:t>
            </a:r>
          </a:p>
        </p:txBody>
      </p:sp>
      <p:sp>
        <p:nvSpPr>
          <p:cNvPr id="7" name="Text Placeholder 6">
            <a:extLst>
              <a:ext uri="{FF2B5EF4-FFF2-40B4-BE49-F238E27FC236}">
                <a16:creationId xmlns:a16="http://schemas.microsoft.com/office/drawing/2014/main" id="{BB4B240F-A7B0-41E1-BE5A-1A908EDACA81}"/>
              </a:ext>
            </a:extLst>
          </p:cNvPr>
          <p:cNvSpPr>
            <a:spLocks noGrp="1"/>
          </p:cNvSpPr>
          <p:nvPr>
            <p:ph type="body" sz="quarter" idx="10"/>
          </p:nvPr>
        </p:nvSpPr>
        <p:spPr/>
        <p:txBody>
          <a:bodyPr>
            <a:normAutofit/>
          </a:bodyPr>
          <a:lstStyle/>
          <a:p>
            <a:r>
              <a:rPr lang="en-US" sz="700" b="1" dirty="0">
                <a:solidFill>
                  <a:srgbClr val="008000"/>
                </a:solidFill>
                <a:latin typeface="Roboto Black" panose="02000000000000000000"/>
              </a:rPr>
              <a:t>UNCLASSIFIED</a:t>
            </a:r>
          </a:p>
        </p:txBody>
      </p:sp>
      <p:sp>
        <p:nvSpPr>
          <p:cNvPr id="8" name="Text Placeholder 7">
            <a:extLst>
              <a:ext uri="{FF2B5EF4-FFF2-40B4-BE49-F238E27FC236}">
                <a16:creationId xmlns:a16="http://schemas.microsoft.com/office/drawing/2014/main" id="{7192A72C-DFB2-48D3-94A9-946595B2BC15}"/>
              </a:ext>
            </a:extLst>
          </p:cNvPr>
          <p:cNvSpPr>
            <a:spLocks noGrp="1"/>
          </p:cNvSpPr>
          <p:nvPr>
            <p:ph type="body" sz="quarter" idx="11"/>
          </p:nvPr>
        </p:nvSpPr>
        <p:spPr/>
        <p:txBody>
          <a:bodyPr>
            <a:normAutofit/>
          </a:bodyPr>
          <a:lstStyle/>
          <a:p>
            <a:r>
              <a:rPr lang="en-US" sz="700" b="1" dirty="0">
                <a:solidFill>
                  <a:srgbClr val="008000"/>
                </a:solidFill>
                <a:latin typeface="Roboto Black" panose="02000000000000000000"/>
              </a:rPr>
              <a:t>UNCLASSIFIED</a:t>
            </a:r>
          </a:p>
        </p:txBody>
      </p:sp>
      <p:sp>
        <p:nvSpPr>
          <p:cNvPr id="9" name="Text Placeholder 8">
            <a:extLst>
              <a:ext uri="{FF2B5EF4-FFF2-40B4-BE49-F238E27FC236}">
                <a16:creationId xmlns:a16="http://schemas.microsoft.com/office/drawing/2014/main" id="{0FBC6DC4-30BE-4030-94B8-B41699855DF9}"/>
              </a:ext>
            </a:extLst>
          </p:cNvPr>
          <p:cNvSpPr>
            <a:spLocks noGrp="1"/>
          </p:cNvSpPr>
          <p:nvPr>
            <p:ph type="body" sz="quarter" idx="12"/>
          </p:nvPr>
        </p:nvSpPr>
        <p:spPr/>
        <p:txBody>
          <a:bodyPr/>
          <a:lstStyle/>
          <a:p>
            <a:pPr>
              <a:lnSpc>
                <a:spcPct val="100000"/>
              </a:lnSpc>
              <a:spcBef>
                <a:spcPts val="300"/>
              </a:spcBef>
            </a:pPr>
            <a:r>
              <a:rPr lang="en-US" sz="2400" dirty="0">
                <a:solidFill>
                  <a:schemeClr val="bg1">
                    <a:lumMod val="85000"/>
                  </a:schemeClr>
                </a:solidFill>
              </a:rPr>
              <a:t>Home of the NASIC Comptroller/CFO</a:t>
            </a:r>
          </a:p>
          <a:p>
            <a:pPr>
              <a:lnSpc>
                <a:spcPct val="100000"/>
              </a:lnSpc>
              <a:spcBef>
                <a:spcPts val="300"/>
              </a:spcBef>
            </a:pPr>
            <a:r>
              <a:rPr lang="en-US" sz="2400" dirty="0">
                <a:solidFill>
                  <a:schemeClr val="bg1">
                    <a:lumMod val="85000"/>
                  </a:schemeClr>
                </a:solidFill>
              </a:rPr>
              <a:t>Performs budget management and execution controls (BE of SPPBE)</a:t>
            </a:r>
          </a:p>
          <a:p>
            <a:pPr>
              <a:lnSpc>
                <a:spcPct val="100000"/>
              </a:lnSpc>
              <a:spcBef>
                <a:spcPts val="300"/>
              </a:spcBef>
            </a:pPr>
            <a:r>
              <a:rPr lang="en-US" sz="2400" dirty="0">
                <a:solidFill>
                  <a:schemeClr val="bg1">
                    <a:lumMod val="85000"/>
                  </a:schemeClr>
                </a:solidFill>
              </a:rPr>
              <a:t>Responsible for Center Civ Pay and Appropriated funds analysis and execution</a:t>
            </a:r>
          </a:p>
          <a:p>
            <a:pPr>
              <a:lnSpc>
                <a:spcPct val="100000"/>
              </a:lnSpc>
              <a:spcBef>
                <a:spcPts val="300"/>
              </a:spcBef>
            </a:pPr>
            <a:r>
              <a:rPr lang="en-US" sz="2400" dirty="0">
                <a:solidFill>
                  <a:schemeClr val="bg1">
                    <a:lumMod val="85000"/>
                  </a:schemeClr>
                </a:solidFill>
              </a:rPr>
              <a:t>Responsible for Major Budget Exercises (</a:t>
            </a:r>
            <a:r>
              <a:rPr lang="en-US" sz="2400" dirty="0" err="1">
                <a:solidFill>
                  <a:schemeClr val="bg1">
                    <a:lumMod val="85000"/>
                  </a:schemeClr>
                </a:solidFill>
              </a:rPr>
              <a:t>Explan</a:t>
            </a:r>
            <a:r>
              <a:rPr lang="en-US" sz="2400" dirty="0">
                <a:solidFill>
                  <a:schemeClr val="bg1">
                    <a:lumMod val="85000"/>
                  </a:schemeClr>
                </a:solidFill>
              </a:rPr>
              <a:t>, Allocation, MYR, Closeout)</a:t>
            </a:r>
          </a:p>
          <a:p>
            <a:pPr>
              <a:lnSpc>
                <a:spcPct val="100000"/>
              </a:lnSpc>
              <a:spcBef>
                <a:spcPts val="300"/>
              </a:spcBef>
            </a:pPr>
            <a:r>
              <a:rPr lang="en-US" sz="2400" dirty="0">
                <a:solidFill>
                  <a:schemeClr val="bg1">
                    <a:lumMod val="85000"/>
                  </a:schemeClr>
                </a:solidFill>
              </a:rPr>
              <a:t>Executes GTC/DTS Program</a:t>
            </a:r>
          </a:p>
          <a:p>
            <a:pPr>
              <a:lnSpc>
                <a:spcPct val="100000"/>
              </a:lnSpc>
              <a:spcBef>
                <a:spcPts val="300"/>
              </a:spcBef>
            </a:pPr>
            <a:r>
              <a:rPr lang="en-US" sz="2400" dirty="0">
                <a:solidFill>
                  <a:schemeClr val="bg1">
                    <a:lumMod val="85000"/>
                  </a:schemeClr>
                </a:solidFill>
              </a:rPr>
              <a:t>Center FM SMEs; Decision Support </a:t>
            </a:r>
          </a:p>
          <a:p>
            <a:pPr>
              <a:lnSpc>
                <a:spcPct val="100000"/>
              </a:lnSpc>
              <a:spcBef>
                <a:spcPts val="300"/>
              </a:spcBef>
            </a:pPr>
            <a:r>
              <a:rPr lang="en-US" sz="2400" dirty="0">
                <a:solidFill>
                  <a:schemeClr val="bg1">
                    <a:lumMod val="85000"/>
                  </a:schemeClr>
                </a:solidFill>
              </a:rPr>
              <a:t>Center’s Audit/MICP/ICF Focal Point</a:t>
            </a:r>
          </a:p>
          <a:p>
            <a:endParaRPr lang="en-US" dirty="0">
              <a:solidFill>
                <a:schemeClr val="bg1">
                  <a:lumMod val="85000"/>
                </a:schemeClr>
              </a:solidFill>
            </a:endParaRPr>
          </a:p>
          <a:p>
            <a:endParaRPr lang="en-US" sz="2400" dirty="0"/>
          </a:p>
        </p:txBody>
      </p:sp>
      <p:sp>
        <p:nvSpPr>
          <p:cNvPr id="5" name="Slide Number Placeholder 4">
            <a:extLst>
              <a:ext uri="{FF2B5EF4-FFF2-40B4-BE49-F238E27FC236}">
                <a16:creationId xmlns:a16="http://schemas.microsoft.com/office/drawing/2014/main" id="{3C251651-3C23-4B32-A972-B012B56DD596}"/>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18</a:t>
            </a:fld>
            <a:endParaRPr lang="en-US" dirty="0"/>
          </a:p>
        </p:txBody>
      </p:sp>
      <p:pic>
        <p:nvPicPr>
          <p:cNvPr id="26" name="Picture 25">
            <a:extLst>
              <a:ext uri="{FF2B5EF4-FFF2-40B4-BE49-F238E27FC236}">
                <a16:creationId xmlns:a16="http://schemas.microsoft.com/office/drawing/2014/main" id="{3ED00F12-05C2-69D3-40B6-772BC978D7B4}"/>
              </a:ext>
            </a:extLst>
          </p:cNvPr>
          <p:cNvPicPr>
            <a:picLocks noChangeAspect="1"/>
          </p:cNvPicPr>
          <p:nvPr/>
        </p:nvPicPr>
        <p:blipFill>
          <a:blip r:embed="rId3"/>
          <a:stretch>
            <a:fillRect/>
          </a:stretch>
        </p:blipFill>
        <p:spPr>
          <a:xfrm>
            <a:off x="5278726" y="3194489"/>
            <a:ext cx="6831101" cy="3302219"/>
          </a:xfrm>
          <a:prstGeom prst="rect">
            <a:avLst/>
          </a:prstGeom>
        </p:spPr>
      </p:pic>
    </p:spTree>
    <p:extLst>
      <p:ext uri="{BB962C8B-B14F-4D97-AF65-F5344CB8AC3E}">
        <p14:creationId xmlns:p14="http://schemas.microsoft.com/office/powerpoint/2010/main" val="106794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10">
            <a:extLst>
              <a:ext uri="{FF2B5EF4-FFF2-40B4-BE49-F238E27FC236}">
                <a16:creationId xmlns:a16="http://schemas.microsoft.com/office/drawing/2014/main" id="{C0DD2762-FB61-40E6-BA6A-7E3C4E25058E}"/>
              </a:ext>
            </a:extLst>
          </p:cNvPr>
          <p:cNvSpPr>
            <a:spLocks noChangeShapeType="1"/>
          </p:cNvSpPr>
          <p:nvPr/>
        </p:nvSpPr>
        <p:spPr bwMode="auto">
          <a:xfrm>
            <a:off x="1764837" y="2298456"/>
            <a:ext cx="1325925" cy="575619"/>
          </a:xfrm>
          <a:prstGeom prst="line">
            <a:avLst/>
          </a:prstGeom>
          <a:noFill/>
          <a:ln w="38100">
            <a:solidFill>
              <a:schemeClr val="tx2">
                <a:lumMod val="60000"/>
                <a:lumOff val="40000"/>
              </a:schemeClr>
            </a:solidFill>
            <a:round/>
            <a:headEnd/>
            <a:tailEnd type="triangle" w="med" len="med"/>
          </a:ln>
        </p:spPr>
        <p:txBody>
          <a:bodyPr/>
          <a:lstStyle/>
          <a:p>
            <a:endParaRPr lang="en-US">
              <a:solidFill>
                <a:schemeClr val="bg1">
                  <a:lumMod val="95000"/>
                </a:schemeClr>
              </a:solidFill>
              <a:latin typeface="Roboto Medium" panose="020B0604020202020204" charset="0"/>
              <a:ea typeface="Roboto Medium" panose="020B0604020202020204" charset="0"/>
              <a:cs typeface="Roboto Medium" panose="020B0604020202020204" charset="0"/>
            </a:endParaRPr>
          </a:p>
        </p:txBody>
      </p:sp>
      <p:sp>
        <p:nvSpPr>
          <p:cNvPr id="45" name="Line 10">
            <a:extLst>
              <a:ext uri="{FF2B5EF4-FFF2-40B4-BE49-F238E27FC236}">
                <a16:creationId xmlns:a16="http://schemas.microsoft.com/office/drawing/2014/main" id="{14440F66-65F7-47DF-A660-3DB387A2316B}"/>
              </a:ext>
            </a:extLst>
          </p:cNvPr>
          <p:cNvSpPr>
            <a:spLocks noChangeShapeType="1"/>
          </p:cNvSpPr>
          <p:nvPr/>
        </p:nvSpPr>
        <p:spPr bwMode="auto">
          <a:xfrm>
            <a:off x="3915740" y="3316349"/>
            <a:ext cx="567825" cy="236622"/>
          </a:xfrm>
          <a:prstGeom prst="line">
            <a:avLst/>
          </a:prstGeom>
          <a:noFill/>
          <a:ln w="38100">
            <a:solidFill>
              <a:schemeClr val="tx2">
                <a:lumMod val="60000"/>
                <a:lumOff val="40000"/>
              </a:schemeClr>
            </a:solidFill>
            <a:round/>
            <a:headEnd/>
            <a:tailEnd type="triangle" w="med" len="med"/>
          </a:ln>
        </p:spPr>
        <p:txBody>
          <a:bodyPr/>
          <a:lstStyle/>
          <a:p>
            <a:endParaRPr lang="en-US">
              <a:solidFill>
                <a:schemeClr val="bg1">
                  <a:lumMod val="95000"/>
                </a:schemeClr>
              </a:solidFill>
              <a:latin typeface="Roboto Medium" panose="020B0604020202020204" charset="0"/>
              <a:ea typeface="Roboto Medium" panose="020B0604020202020204" charset="0"/>
              <a:cs typeface="Roboto Medium" panose="020B0604020202020204" charset="0"/>
            </a:endParaRPr>
          </a:p>
        </p:txBody>
      </p:sp>
      <p:sp>
        <p:nvSpPr>
          <p:cNvPr id="44" name="Line 10">
            <a:extLst>
              <a:ext uri="{FF2B5EF4-FFF2-40B4-BE49-F238E27FC236}">
                <a16:creationId xmlns:a16="http://schemas.microsoft.com/office/drawing/2014/main" id="{13F2EE48-9E13-4EB2-A26B-55FE3467EC4C}"/>
              </a:ext>
            </a:extLst>
          </p:cNvPr>
          <p:cNvSpPr>
            <a:spLocks noChangeShapeType="1"/>
          </p:cNvSpPr>
          <p:nvPr/>
        </p:nvSpPr>
        <p:spPr bwMode="auto">
          <a:xfrm>
            <a:off x="4741426" y="3690783"/>
            <a:ext cx="1325925" cy="575619"/>
          </a:xfrm>
          <a:prstGeom prst="line">
            <a:avLst/>
          </a:prstGeom>
          <a:noFill/>
          <a:ln w="38100">
            <a:solidFill>
              <a:schemeClr val="tx2">
                <a:lumMod val="60000"/>
                <a:lumOff val="40000"/>
              </a:schemeClr>
            </a:solidFill>
            <a:round/>
            <a:headEnd/>
            <a:tailEnd type="triangle" w="med" len="med"/>
          </a:ln>
        </p:spPr>
        <p:txBody>
          <a:bodyPr/>
          <a:lstStyle/>
          <a:p>
            <a:endParaRPr lang="en-US">
              <a:solidFill>
                <a:schemeClr val="bg1">
                  <a:lumMod val="95000"/>
                </a:schemeClr>
              </a:solidFill>
              <a:latin typeface="Roboto Medium" panose="020B0604020202020204" charset="0"/>
              <a:ea typeface="Roboto Medium" panose="020B0604020202020204" charset="0"/>
              <a:cs typeface="Roboto Medium" panose="020B0604020202020204" charset="0"/>
            </a:endParaRPr>
          </a:p>
        </p:txBody>
      </p:sp>
      <p:sp>
        <p:nvSpPr>
          <p:cNvPr id="43" name="Line 10">
            <a:extLst>
              <a:ext uri="{FF2B5EF4-FFF2-40B4-BE49-F238E27FC236}">
                <a16:creationId xmlns:a16="http://schemas.microsoft.com/office/drawing/2014/main" id="{F9A5C9E4-165E-42B7-817D-1BFFF3B3D43D}"/>
              </a:ext>
            </a:extLst>
          </p:cNvPr>
          <p:cNvSpPr>
            <a:spLocks noChangeShapeType="1"/>
          </p:cNvSpPr>
          <p:nvPr/>
        </p:nvSpPr>
        <p:spPr bwMode="auto">
          <a:xfrm>
            <a:off x="7137230" y="4751858"/>
            <a:ext cx="1325925" cy="575619"/>
          </a:xfrm>
          <a:prstGeom prst="line">
            <a:avLst/>
          </a:prstGeom>
          <a:noFill/>
          <a:ln w="38100">
            <a:solidFill>
              <a:schemeClr val="tx2">
                <a:lumMod val="60000"/>
                <a:lumOff val="40000"/>
              </a:schemeClr>
            </a:solidFill>
            <a:round/>
            <a:headEnd/>
            <a:tailEnd type="triangle" w="med" len="med"/>
          </a:ln>
        </p:spPr>
        <p:txBody>
          <a:bodyPr/>
          <a:lstStyle/>
          <a:p>
            <a:endParaRPr lang="en-US">
              <a:solidFill>
                <a:schemeClr val="bg1">
                  <a:lumMod val="95000"/>
                </a:schemeClr>
              </a:solidFill>
              <a:latin typeface="Roboto Medium" panose="020B0604020202020204" charset="0"/>
              <a:ea typeface="Roboto Medium" panose="020B0604020202020204" charset="0"/>
              <a:cs typeface="Roboto Medium" panose="020B0604020202020204" charset="0"/>
            </a:endParaRPr>
          </a:p>
        </p:txBody>
      </p:sp>
      <p:sp>
        <p:nvSpPr>
          <p:cNvPr id="2" name="Title 1"/>
          <p:cNvSpPr>
            <a:spLocks noGrp="1"/>
          </p:cNvSpPr>
          <p:nvPr>
            <p:ph type="title"/>
          </p:nvPr>
        </p:nvSpPr>
        <p:spPr/>
        <p:txBody>
          <a:bodyPr/>
          <a:lstStyle/>
          <a:p>
            <a:r>
              <a:rPr lang="en-US" dirty="0">
                <a:latin typeface="Roboto Black" panose="02000000000000000000"/>
              </a:rPr>
              <a:t>A8F – Corporate Process</a:t>
            </a:r>
          </a:p>
        </p:txBody>
      </p:sp>
      <p:sp>
        <p:nvSpPr>
          <p:cNvPr id="5" name="Text Placeholder 4"/>
          <p:cNvSpPr>
            <a:spLocks noGrp="1"/>
          </p:cNvSpPr>
          <p:nvPr>
            <p:ph type="body" sz="quarter" idx="10"/>
          </p:nvPr>
        </p:nvSpPr>
        <p:spPr/>
        <p:txBody>
          <a:bodyPr>
            <a:normAutofit/>
          </a:bodyPr>
          <a:lstStyle/>
          <a:p>
            <a:r>
              <a:rPr lang="en-US" sz="700" b="1" dirty="0">
                <a:solidFill>
                  <a:srgbClr val="008000"/>
                </a:solidFill>
                <a:latin typeface="Roboto Black" panose="02000000000000000000"/>
              </a:rPr>
              <a:t>UNCLASSIFIED</a:t>
            </a:r>
          </a:p>
        </p:txBody>
      </p:sp>
      <p:sp>
        <p:nvSpPr>
          <p:cNvPr id="6" name="Text Placeholder 5">
            <a:extLst>
              <a:ext uri="{FF2B5EF4-FFF2-40B4-BE49-F238E27FC236}">
                <a16:creationId xmlns:a16="http://schemas.microsoft.com/office/drawing/2014/main" id="{F9ADD68A-86C7-446E-9C08-B16C7233EAB1}"/>
              </a:ext>
            </a:extLst>
          </p:cNvPr>
          <p:cNvSpPr>
            <a:spLocks noGrp="1"/>
          </p:cNvSpPr>
          <p:nvPr>
            <p:ph type="body" sz="quarter" idx="11"/>
          </p:nvPr>
        </p:nvSpPr>
        <p:spPr/>
        <p:txBody>
          <a:bodyPr>
            <a:normAutofit/>
          </a:bodyPr>
          <a:lstStyle/>
          <a:p>
            <a:r>
              <a:rPr lang="en-US" sz="700" b="1" dirty="0">
                <a:solidFill>
                  <a:srgbClr val="008000"/>
                </a:solidFill>
                <a:latin typeface="Roboto Black" panose="02000000000000000000"/>
              </a:rPr>
              <a:t>UNCLASSIFIED</a:t>
            </a:r>
          </a:p>
        </p:txBody>
      </p:sp>
      <p:grpSp>
        <p:nvGrpSpPr>
          <p:cNvPr id="19" name="Group 18">
            <a:extLst>
              <a:ext uri="{FF2B5EF4-FFF2-40B4-BE49-F238E27FC236}">
                <a16:creationId xmlns:a16="http://schemas.microsoft.com/office/drawing/2014/main" id="{F7584CBB-435C-41E6-8659-1C74973CCCDA}"/>
              </a:ext>
            </a:extLst>
          </p:cNvPr>
          <p:cNvGrpSpPr/>
          <p:nvPr/>
        </p:nvGrpSpPr>
        <p:grpSpPr>
          <a:xfrm>
            <a:off x="73944" y="1250442"/>
            <a:ext cx="10746456" cy="4995927"/>
            <a:chOff x="-452042" y="670765"/>
            <a:chExt cx="8559438" cy="4039348"/>
          </a:xfrm>
        </p:grpSpPr>
        <p:sp>
          <p:nvSpPr>
            <p:cNvPr id="29" name="AutoShape 18">
              <a:extLst>
                <a:ext uri="{FF2B5EF4-FFF2-40B4-BE49-F238E27FC236}">
                  <a16:creationId xmlns:a16="http://schemas.microsoft.com/office/drawing/2014/main" id="{A259A7DB-E983-4B7B-99F0-E0BB85196FED}"/>
                </a:ext>
              </a:extLst>
            </p:cNvPr>
            <p:cNvSpPr>
              <a:spLocks noChangeArrowheads="1"/>
            </p:cNvSpPr>
            <p:nvPr/>
          </p:nvSpPr>
          <p:spPr bwMode="auto">
            <a:xfrm>
              <a:off x="2547062" y="771835"/>
              <a:ext cx="3105659" cy="746279"/>
            </a:xfrm>
            <a:prstGeom prst="wedgeRectCallout">
              <a:avLst>
                <a:gd name="adj1" fmla="val -75140"/>
                <a:gd name="adj2" fmla="val 51977"/>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marL="174625" indent="-1746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rPr>
                <a:t>	(U) </a:t>
              </a:r>
              <a:r>
                <a:rPr lang="en-US" altLang="en-US" sz="1100" b="1" u="sng" dirty="0">
                  <a:solidFill>
                    <a:schemeClr val="bg1">
                      <a:lumMod val="85000"/>
                    </a:schemeClr>
                  </a:solidFill>
                  <a:latin typeface="Roboto Medium" panose="020B0604020202020204" charset="0"/>
                  <a:ea typeface="Roboto Medium" panose="020B0604020202020204" charset="0"/>
                  <a:cs typeface="Roboto Medium" panose="020B0604020202020204" charset="0"/>
                </a:rPr>
                <a:t>Financial Management Team</a:t>
              </a:r>
            </a:p>
            <a:p>
              <a:pPr>
                <a:buFontTx/>
                <a:buChar char="•"/>
                <a:defRPr/>
              </a:pPr>
              <a:r>
                <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rPr>
                <a:t>Schedules FWG and FMB meetings</a:t>
              </a:r>
            </a:p>
            <a:p>
              <a:pPr>
                <a:buFontTx/>
                <a:buChar char="•"/>
                <a:defRPr/>
              </a:pPr>
              <a:r>
                <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rPr>
                <a:t>Provides tasking format and briefs recommendations</a:t>
              </a:r>
            </a:p>
            <a:p>
              <a:pPr>
                <a:buFontTx/>
                <a:buChar char="•"/>
                <a:defRPr/>
              </a:pPr>
              <a:r>
                <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rPr>
                <a:t>Consolidates inputs and publishes final product</a:t>
              </a:r>
            </a:p>
          </p:txBody>
        </p:sp>
        <p:sp>
          <p:nvSpPr>
            <p:cNvPr id="30" name="AutoShape 19">
              <a:extLst>
                <a:ext uri="{FF2B5EF4-FFF2-40B4-BE49-F238E27FC236}">
                  <a16:creationId xmlns:a16="http://schemas.microsoft.com/office/drawing/2014/main" id="{1674CA38-55E2-4397-97E7-604C7D05CADC}"/>
                </a:ext>
              </a:extLst>
            </p:cNvPr>
            <p:cNvSpPr>
              <a:spLocks noChangeArrowheads="1"/>
            </p:cNvSpPr>
            <p:nvPr/>
          </p:nvSpPr>
          <p:spPr bwMode="auto">
            <a:xfrm>
              <a:off x="4763703" y="1863897"/>
              <a:ext cx="3343693" cy="898970"/>
            </a:xfrm>
            <a:prstGeom prst="wedgeRectCallout">
              <a:avLst>
                <a:gd name="adj1" fmla="val -68034"/>
                <a:gd name="adj2" fmla="val 32755"/>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indent="1746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u="sng" dirty="0">
                  <a:solidFill>
                    <a:schemeClr val="bg1">
                      <a:lumMod val="85000"/>
                    </a:schemeClr>
                  </a:solidFill>
                  <a:latin typeface="Roboto Medium" panose="020B0604020202020204" charset="0"/>
                  <a:ea typeface="Roboto Medium" panose="020B0604020202020204" charset="0"/>
                  <a:cs typeface="Roboto Medium" panose="020B0604020202020204" charset="0"/>
                </a:rPr>
                <a:t>(U) Financial Working Group (FWG)</a:t>
              </a:r>
            </a:p>
            <a:p>
              <a:pPr>
                <a:buFontTx/>
                <a:buChar char="•"/>
                <a:defRPr/>
              </a:pPr>
              <a:r>
                <a:rPr lang="en-US" altLang="en-US" sz="1600" b="1" dirty="0">
                  <a:solidFill>
                    <a:schemeClr val="bg1">
                      <a:lumMod val="85000"/>
                    </a:schemeClr>
                  </a:solidFill>
                  <a:latin typeface="Roboto Medium" panose="020B0604020202020204" charset="0"/>
                  <a:ea typeface="Roboto Medium" panose="020B0604020202020204" charset="0"/>
                  <a:cs typeface="Roboto Medium" panose="020B0604020202020204" charset="0"/>
                </a:rPr>
                <a:t>Chairperson: NASIC/Comptroller</a:t>
              </a:r>
            </a:p>
            <a:p>
              <a:pPr>
                <a:buFontTx/>
                <a:buChar char="•"/>
                <a:defRPr/>
              </a:pPr>
              <a:r>
                <a:rPr lang="en-US" altLang="en-US" sz="1200" b="1" dirty="0">
                  <a:solidFill>
                    <a:schemeClr val="bg1">
                      <a:lumMod val="85000"/>
                    </a:schemeClr>
                  </a:solidFill>
                  <a:latin typeface="Roboto Medium" panose="020B0604020202020204" charset="0"/>
                  <a:ea typeface="Roboto Medium" panose="020B0604020202020204" charset="0"/>
                  <a:cs typeface="Roboto Medium" panose="020B0604020202020204" charset="0"/>
                </a:rPr>
                <a:t>Members: Resource Advisors/Technical Advisors</a:t>
              </a:r>
            </a:p>
            <a:p>
              <a:pPr>
                <a:buFontTx/>
                <a:buChar char="•"/>
                <a:defRPr/>
              </a:pPr>
              <a:r>
                <a:rPr lang="en-US" altLang="en-US" sz="1200" b="1" dirty="0">
                  <a:solidFill>
                    <a:schemeClr val="bg1">
                      <a:lumMod val="85000"/>
                    </a:schemeClr>
                  </a:solidFill>
                  <a:latin typeface="Roboto Medium" panose="020B0604020202020204" charset="0"/>
                  <a:ea typeface="Roboto Medium" panose="020B0604020202020204" charset="0"/>
                  <a:cs typeface="Roboto Medium" panose="020B0604020202020204" charset="0"/>
                </a:rPr>
                <a:t>Recommends priorities to FMB</a:t>
              </a:r>
            </a:p>
          </p:txBody>
        </p:sp>
        <p:sp>
          <p:nvSpPr>
            <p:cNvPr id="31" name="AutoShape 20">
              <a:extLst>
                <a:ext uri="{FF2B5EF4-FFF2-40B4-BE49-F238E27FC236}">
                  <a16:creationId xmlns:a16="http://schemas.microsoft.com/office/drawing/2014/main" id="{193FFD8A-D318-4096-B767-4272FDF07956}"/>
                </a:ext>
              </a:extLst>
            </p:cNvPr>
            <p:cNvSpPr>
              <a:spLocks noChangeArrowheads="1"/>
            </p:cNvSpPr>
            <p:nvPr/>
          </p:nvSpPr>
          <p:spPr bwMode="auto">
            <a:xfrm>
              <a:off x="2373114" y="3836388"/>
              <a:ext cx="3028588" cy="873725"/>
            </a:xfrm>
            <a:prstGeom prst="wedgeRectCallout">
              <a:avLst>
                <a:gd name="adj1" fmla="val 22345"/>
                <a:gd name="adj2" fmla="val -80215"/>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marL="115888" indent="-115888">
                <a:tabLst>
                  <a:tab pos="115888" algn="l"/>
                </a:tabLst>
                <a:defRPr>
                  <a:solidFill>
                    <a:schemeClr val="tx1"/>
                  </a:solidFill>
                  <a:latin typeface="Arial" panose="020B0604020202020204" pitchFamily="34" charset="0"/>
                </a:defRPr>
              </a:lvl1pPr>
              <a:lvl2pPr marL="742950" indent="-285750">
                <a:tabLst>
                  <a:tab pos="115888" algn="l"/>
                </a:tabLst>
                <a:defRPr>
                  <a:solidFill>
                    <a:schemeClr val="tx1"/>
                  </a:solidFill>
                  <a:latin typeface="Arial" panose="020B0604020202020204" pitchFamily="34" charset="0"/>
                </a:defRPr>
              </a:lvl2pPr>
              <a:lvl3pPr marL="1143000" indent="-228600">
                <a:tabLst>
                  <a:tab pos="115888" algn="l"/>
                </a:tabLst>
                <a:defRPr>
                  <a:solidFill>
                    <a:schemeClr val="tx1"/>
                  </a:solidFill>
                  <a:latin typeface="Arial" panose="020B0604020202020204" pitchFamily="34" charset="0"/>
                </a:defRPr>
              </a:lvl3pPr>
              <a:lvl4pPr marL="1600200" indent="-228600">
                <a:tabLst>
                  <a:tab pos="115888" algn="l"/>
                </a:tabLst>
                <a:defRPr>
                  <a:solidFill>
                    <a:schemeClr val="tx1"/>
                  </a:solidFill>
                  <a:latin typeface="Arial" panose="020B0604020202020204" pitchFamily="34" charset="0"/>
                </a:defRPr>
              </a:lvl4pPr>
              <a:lvl5pPr marL="2057400" indent="-228600">
                <a:tabLst>
                  <a:tab pos="1158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58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58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58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5888" algn="l"/>
                </a:tabLst>
                <a:defRPr>
                  <a:solidFill>
                    <a:schemeClr val="tx1"/>
                  </a:solidFill>
                  <a:latin typeface="Arial" panose="020B0604020202020204" pitchFamily="34" charset="0"/>
                </a:defRPr>
              </a:lvl9pPr>
            </a:lstStyle>
            <a:p>
              <a:pPr>
                <a:defRPr/>
              </a:pPr>
              <a:r>
                <a:rPr lang="en-US" altLang="en-US" sz="1100" b="1" u="sng" dirty="0">
                  <a:solidFill>
                    <a:schemeClr val="bg1">
                      <a:lumMod val="85000"/>
                    </a:schemeClr>
                  </a:solidFill>
                  <a:latin typeface="Roboto Medium" panose="020B0604020202020204" charset="0"/>
                  <a:ea typeface="Roboto Medium" panose="020B0604020202020204" charset="0"/>
                  <a:cs typeface="Roboto Medium" panose="020B0604020202020204" charset="0"/>
                </a:rPr>
                <a:t>(U) Financial Management Board (FMB) </a:t>
              </a:r>
            </a:p>
            <a:p>
              <a:pPr>
                <a:buFontTx/>
                <a:buChar char="•"/>
                <a:defRPr/>
              </a:pPr>
              <a:r>
                <a:rPr lang="en-US" altLang="en-US" sz="1400" b="1" dirty="0">
                  <a:solidFill>
                    <a:schemeClr val="bg1">
                      <a:lumMod val="85000"/>
                    </a:schemeClr>
                  </a:solidFill>
                  <a:latin typeface="Roboto Medium" panose="020B0604020202020204" charset="0"/>
                  <a:ea typeface="Roboto Medium" panose="020B0604020202020204" charset="0"/>
                  <a:cs typeface="Roboto Medium" panose="020B0604020202020204" charset="0"/>
                </a:rPr>
                <a:t>Chairperson: NASIC Commander </a:t>
              </a:r>
            </a:p>
            <a:p>
              <a:pPr>
                <a:buFontTx/>
                <a:buChar char="•"/>
                <a:defRPr/>
              </a:pPr>
              <a:r>
                <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rPr>
                <a:t>Members – NASIC Group CCs and Directors</a:t>
              </a:r>
            </a:p>
            <a:p>
              <a:pPr>
                <a:buFontTx/>
                <a:buChar char="•"/>
                <a:defRPr/>
              </a:pPr>
              <a:r>
                <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rPr>
                <a:t>Finalizes/approves FWG/Panel recommendations</a:t>
              </a:r>
            </a:p>
            <a:p>
              <a:pPr>
                <a:buFontTx/>
                <a:buChar char="•"/>
                <a:defRPr/>
              </a:pPr>
              <a:r>
                <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rPr>
                <a:t>Execution Plan/Allocation/BER/EOY Closeout</a:t>
              </a:r>
            </a:p>
          </p:txBody>
        </p:sp>
        <p:sp>
          <p:nvSpPr>
            <p:cNvPr id="33" name="AutoShape 20">
              <a:extLst>
                <a:ext uri="{FF2B5EF4-FFF2-40B4-BE49-F238E27FC236}">
                  <a16:creationId xmlns:a16="http://schemas.microsoft.com/office/drawing/2014/main" id="{4664014C-F9FB-4AA6-975E-ABD17B9C308A}"/>
                </a:ext>
              </a:extLst>
            </p:cNvPr>
            <p:cNvSpPr>
              <a:spLocks noChangeArrowheads="1"/>
            </p:cNvSpPr>
            <p:nvPr/>
          </p:nvSpPr>
          <p:spPr bwMode="auto">
            <a:xfrm>
              <a:off x="-214921" y="2732025"/>
              <a:ext cx="2783274" cy="735420"/>
            </a:xfrm>
            <a:prstGeom prst="wedgeRectCallout">
              <a:avLst>
                <a:gd name="adj1" fmla="val 34678"/>
                <a:gd name="adj2" fmla="val -87253"/>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marL="115888" indent="-115888">
                <a:tabLst>
                  <a:tab pos="115888" algn="l"/>
                </a:tabLst>
                <a:defRPr>
                  <a:solidFill>
                    <a:schemeClr val="tx1"/>
                  </a:solidFill>
                  <a:latin typeface="Arial" panose="020B0604020202020204" pitchFamily="34" charset="0"/>
                </a:defRPr>
              </a:lvl1pPr>
              <a:lvl2pPr marL="742950" indent="-285750">
                <a:tabLst>
                  <a:tab pos="115888" algn="l"/>
                </a:tabLst>
                <a:defRPr>
                  <a:solidFill>
                    <a:schemeClr val="tx1"/>
                  </a:solidFill>
                  <a:latin typeface="Arial" panose="020B0604020202020204" pitchFamily="34" charset="0"/>
                </a:defRPr>
              </a:lvl2pPr>
              <a:lvl3pPr marL="1143000" indent="-228600">
                <a:tabLst>
                  <a:tab pos="115888" algn="l"/>
                </a:tabLst>
                <a:defRPr>
                  <a:solidFill>
                    <a:schemeClr val="tx1"/>
                  </a:solidFill>
                  <a:latin typeface="Arial" panose="020B0604020202020204" pitchFamily="34" charset="0"/>
                </a:defRPr>
              </a:lvl3pPr>
              <a:lvl4pPr marL="1600200" indent="-228600">
                <a:tabLst>
                  <a:tab pos="115888" algn="l"/>
                </a:tabLst>
                <a:defRPr>
                  <a:solidFill>
                    <a:schemeClr val="tx1"/>
                  </a:solidFill>
                  <a:latin typeface="Arial" panose="020B0604020202020204" pitchFamily="34" charset="0"/>
                </a:defRPr>
              </a:lvl4pPr>
              <a:lvl5pPr marL="2057400" indent="-228600">
                <a:tabLst>
                  <a:tab pos="1158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58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58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58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5888" algn="l"/>
                </a:tabLst>
                <a:defRPr>
                  <a:solidFill>
                    <a:schemeClr val="tx1"/>
                  </a:solidFill>
                  <a:latin typeface="Arial" panose="020B0604020202020204" pitchFamily="34" charset="0"/>
                </a:defRPr>
              </a:lvl9pPr>
            </a:lstStyle>
            <a:p>
              <a:pPr>
                <a:defRPr/>
              </a:pPr>
              <a:r>
                <a:rPr lang="en-US" altLang="en-US" sz="1100" b="1" u="sng" dirty="0">
                  <a:solidFill>
                    <a:schemeClr val="bg1">
                      <a:lumMod val="85000"/>
                    </a:schemeClr>
                  </a:solidFill>
                  <a:latin typeface="Roboto Medium" panose="020B0604020202020204" charset="0"/>
                  <a:ea typeface="Roboto Medium" panose="020B0604020202020204" charset="0"/>
                  <a:cs typeface="Roboto Medium" panose="020B0604020202020204" charset="0"/>
                </a:rPr>
                <a:t>(U) Deputies Panel</a:t>
              </a:r>
            </a:p>
            <a:p>
              <a:pPr>
                <a:buFontTx/>
                <a:buChar char="•"/>
                <a:defRPr/>
              </a:pPr>
              <a:r>
                <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rPr>
                <a:t>Chairperson: </a:t>
              </a:r>
              <a:r>
                <a:rPr lang="en-US" altLang="en-US" sz="1400" b="1" dirty="0">
                  <a:solidFill>
                    <a:schemeClr val="bg1">
                      <a:lumMod val="85000"/>
                    </a:schemeClr>
                  </a:solidFill>
                  <a:latin typeface="Roboto Medium" panose="020B0604020202020204" charset="0"/>
                  <a:ea typeface="Roboto Medium" panose="020B0604020202020204" charset="0"/>
                  <a:cs typeface="Roboto Medium" panose="020B0604020202020204" charset="0"/>
                </a:rPr>
                <a:t>NASIC/</a:t>
              </a:r>
              <a:r>
                <a:rPr lang="en-US" altLang="en-US" sz="1400" b="1" dirty="0" err="1">
                  <a:solidFill>
                    <a:schemeClr val="bg1">
                      <a:lumMod val="85000"/>
                    </a:schemeClr>
                  </a:solidFill>
                  <a:latin typeface="Roboto Medium" panose="020B0604020202020204" charset="0"/>
                  <a:ea typeface="Roboto Medium" panose="020B0604020202020204" charset="0"/>
                  <a:cs typeface="Roboto Medium" panose="020B0604020202020204" charset="0"/>
                </a:rPr>
                <a:t>CoS</a:t>
              </a:r>
              <a:endPar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endParaRPr>
            </a:p>
            <a:p>
              <a:pPr>
                <a:buFontTx/>
                <a:buChar char="•"/>
                <a:defRPr/>
              </a:pPr>
              <a:r>
                <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rPr>
                <a:t>Members – NASIC Group &amp; Director Deputies</a:t>
              </a:r>
            </a:p>
            <a:p>
              <a:pPr>
                <a:buFontTx/>
                <a:buChar char="•"/>
                <a:defRPr/>
              </a:pPr>
              <a:r>
                <a:rPr lang="en-US" altLang="en-US" sz="1100" b="1" dirty="0">
                  <a:solidFill>
                    <a:schemeClr val="bg1">
                      <a:lumMod val="85000"/>
                    </a:schemeClr>
                  </a:solidFill>
                  <a:latin typeface="Roboto Medium" panose="020B0604020202020204" charset="0"/>
                  <a:ea typeface="Roboto Medium" panose="020B0604020202020204" charset="0"/>
                  <a:cs typeface="Roboto Medium" panose="020B0604020202020204" charset="0"/>
                </a:rPr>
                <a:t>Mission (vs resource)-focused</a:t>
              </a:r>
            </a:p>
          </p:txBody>
        </p:sp>
        <p:sp>
          <p:nvSpPr>
            <p:cNvPr id="38" name="Cloud 37">
              <a:extLst>
                <a:ext uri="{FF2B5EF4-FFF2-40B4-BE49-F238E27FC236}">
                  <a16:creationId xmlns:a16="http://schemas.microsoft.com/office/drawing/2014/main" id="{D6DCCD1B-3208-4D52-9AFE-3894B2741CB0}"/>
                </a:ext>
              </a:extLst>
            </p:cNvPr>
            <p:cNvSpPr/>
            <p:nvPr/>
          </p:nvSpPr>
          <p:spPr>
            <a:xfrm>
              <a:off x="-452042" y="670765"/>
              <a:ext cx="1945042" cy="618662"/>
            </a:xfrm>
            <a:prstGeom prst="cloud">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Roboto Medium" panose="020B0604020202020204" charset="0"/>
                  <a:ea typeface="Roboto Medium" panose="020B0604020202020204" charset="0"/>
                  <a:cs typeface="Roboto Medium" panose="020B0604020202020204" charset="0"/>
                </a:rPr>
                <a:t> </a:t>
              </a:r>
              <a:r>
                <a:rPr lang="en-US" sz="1400" b="1" dirty="0">
                  <a:solidFill>
                    <a:schemeClr val="bg1">
                      <a:lumMod val="95000"/>
                    </a:schemeClr>
                  </a:solidFill>
                  <a:latin typeface="Roboto Medium" panose="020B0604020202020204" charset="0"/>
                  <a:ea typeface="Roboto Medium" panose="020B0604020202020204" charset="0"/>
                  <a:cs typeface="Roboto Medium" panose="020B0604020202020204" charset="0"/>
                </a:rPr>
                <a:t>Commander’s</a:t>
              </a:r>
            </a:p>
            <a:p>
              <a:pPr algn="ctr"/>
              <a:r>
                <a:rPr lang="en-US" sz="1400" b="1" dirty="0">
                  <a:solidFill>
                    <a:schemeClr val="bg1">
                      <a:lumMod val="95000"/>
                    </a:schemeClr>
                  </a:solidFill>
                  <a:latin typeface="Roboto Medium" panose="020B0604020202020204" charset="0"/>
                  <a:ea typeface="Roboto Medium" panose="020B0604020202020204" charset="0"/>
                  <a:cs typeface="Roboto Medium" panose="020B0604020202020204" charset="0"/>
                </a:rPr>
                <a:t>Intent</a:t>
              </a:r>
            </a:p>
          </p:txBody>
        </p:sp>
        <p:sp>
          <p:nvSpPr>
            <p:cNvPr id="20" name="Oval 3">
              <a:extLst>
                <a:ext uri="{FF2B5EF4-FFF2-40B4-BE49-F238E27FC236}">
                  <a16:creationId xmlns:a16="http://schemas.microsoft.com/office/drawing/2014/main" id="{510DD004-0B22-4C85-8871-4DDB03507AB8}"/>
                </a:ext>
              </a:extLst>
            </p:cNvPr>
            <p:cNvSpPr>
              <a:spLocks noChangeArrowheads="1"/>
            </p:cNvSpPr>
            <p:nvPr/>
          </p:nvSpPr>
          <p:spPr bwMode="auto">
            <a:xfrm>
              <a:off x="520480" y="1332403"/>
              <a:ext cx="1293019" cy="607219"/>
            </a:xfrm>
            <a:prstGeom prst="ellipse">
              <a:avLst/>
            </a:prstGeom>
            <a:solidFill>
              <a:srgbClr val="FBBD1F"/>
            </a:solidFill>
            <a:ln w="9525">
              <a:solidFill>
                <a:schemeClr val="tx1"/>
              </a:solidFill>
              <a:round/>
              <a:headEnd/>
              <a:tailEnd/>
            </a:ln>
            <a:scene3d>
              <a:camera prst="orthographicFront"/>
              <a:lightRig rig="threePt" dir="t"/>
            </a:scene3d>
            <a:sp3d>
              <a:bevelT/>
            </a:sp3d>
          </p:spPr>
          <p:txBody>
            <a:bodyPr wrap="none" anchor="ctr"/>
            <a:lstStyle/>
            <a:p>
              <a:pPr>
                <a:defRPr/>
              </a:pPr>
              <a:endParaRPr lang="en-US">
                <a:solidFill>
                  <a:schemeClr val="tx1">
                    <a:lumMod val="75000"/>
                    <a:lumOff val="25000"/>
                  </a:schemeClr>
                </a:solidFill>
                <a:latin typeface="Roboto Medium" panose="020B0604020202020204" charset="0"/>
                <a:ea typeface="Roboto Medium" panose="020B0604020202020204" charset="0"/>
                <a:cs typeface="Roboto Medium" panose="020B0604020202020204" charset="0"/>
              </a:endParaRPr>
            </a:p>
          </p:txBody>
        </p:sp>
        <p:sp>
          <p:nvSpPr>
            <p:cNvPr id="21" name="Oval 4">
              <a:extLst>
                <a:ext uri="{FF2B5EF4-FFF2-40B4-BE49-F238E27FC236}">
                  <a16:creationId xmlns:a16="http://schemas.microsoft.com/office/drawing/2014/main" id="{E3D8E25F-6A47-4585-955A-A20CF2A6CB07}"/>
                </a:ext>
              </a:extLst>
            </p:cNvPr>
            <p:cNvSpPr>
              <a:spLocks noChangeArrowheads="1"/>
            </p:cNvSpPr>
            <p:nvPr/>
          </p:nvSpPr>
          <p:spPr bwMode="auto">
            <a:xfrm>
              <a:off x="1790328" y="1876016"/>
              <a:ext cx="1293019" cy="607219"/>
            </a:xfrm>
            <a:prstGeom prst="ellipse">
              <a:avLst/>
            </a:prstGeom>
            <a:solidFill>
              <a:srgbClr val="FBBD1F"/>
            </a:solidFill>
            <a:ln w="9525" algn="ctr">
              <a:solidFill>
                <a:schemeClr val="tx1"/>
              </a:solidFill>
              <a:round/>
              <a:headEnd/>
              <a:tailEnd/>
            </a:ln>
            <a:scene3d>
              <a:camera prst="orthographicFront"/>
              <a:lightRig rig="threePt" dir="t"/>
            </a:scene3d>
            <a:sp3d>
              <a:bevelT/>
            </a:sp3d>
          </p:spPr>
          <p:txBody>
            <a:bodyPr wrap="none" anchor="ctr"/>
            <a:lstStyle/>
            <a:p>
              <a:pPr>
                <a:defRPr/>
              </a:pPr>
              <a:endParaRPr lang="en-US">
                <a:solidFill>
                  <a:schemeClr val="tx1">
                    <a:lumMod val="75000"/>
                    <a:lumOff val="25000"/>
                  </a:schemeClr>
                </a:solidFill>
                <a:latin typeface="Roboto Medium" panose="020B0604020202020204" charset="0"/>
                <a:ea typeface="Roboto Medium" panose="020B0604020202020204" charset="0"/>
                <a:cs typeface="Roboto Medium" panose="020B0604020202020204" charset="0"/>
              </a:endParaRPr>
            </a:p>
          </p:txBody>
        </p:sp>
        <p:sp>
          <p:nvSpPr>
            <p:cNvPr id="22" name="Oval 5">
              <a:extLst>
                <a:ext uri="{FF2B5EF4-FFF2-40B4-BE49-F238E27FC236}">
                  <a16:creationId xmlns:a16="http://schemas.microsoft.com/office/drawing/2014/main" id="{DCD8DAE7-019C-425E-B956-425AADD03855}"/>
                </a:ext>
              </a:extLst>
            </p:cNvPr>
            <p:cNvSpPr>
              <a:spLocks noChangeArrowheads="1"/>
            </p:cNvSpPr>
            <p:nvPr/>
          </p:nvSpPr>
          <p:spPr bwMode="auto">
            <a:xfrm>
              <a:off x="4191699" y="2989384"/>
              <a:ext cx="1293019" cy="607219"/>
            </a:xfrm>
            <a:prstGeom prst="ellipse">
              <a:avLst/>
            </a:prstGeom>
            <a:solidFill>
              <a:srgbClr val="FBBD1F"/>
            </a:solidFill>
            <a:ln w="9525" algn="ctr">
              <a:solidFill>
                <a:schemeClr val="tx1"/>
              </a:solidFill>
              <a:round/>
              <a:headEnd/>
              <a:tailEnd/>
            </a:ln>
            <a:scene3d>
              <a:camera prst="orthographicFront"/>
              <a:lightRig rig="threePt" dir="t"/>
            </a:scene3d>
            <a:sp3d>
              <a:bevelT/>
            </a:sp3d>
          </p:spPr>
          <p:txBody>
            <a:bodyPr wrap="none" anchor="ctr"/>
            <a:lstStyle/>
            <a:p>
              <a:pPr>
                <a:defRPr/>
              </a:pPr>
              <a:endParaRPr lang="en-US">
                <a:solidFill>
                  <a:schemeClr val="tx1">
                    <a:lumMod val="75000"/>
                    <a:lumOff val="25000"/>
                  </a:schemeClr>
                </a:solidFill>
                <a:latin typeface="Roboto Medium" panose="020B0604020202020204" charset="0"/>
                <a:ea typeface="Roboto Medium" panose="020B0604020202020204" charset="0"/>
                <a:cs typeface="Roboto Medium" panose="020B0604020202020204" charset="0"/>
              </a:endParaRPr>
            </a:p>
          </p:txBody>
        </p:sp>
        <p:sp>
          <p:nvSpPr>
            <p:cNvPr id="25" name="Text Box 11">
              <a:extLst>
                <a:ext uri="{FF2B5EF4-FFF2-40B4-BE49-F238E27FC236}">
                  <a16:creationId xmlns:a16="http://schemas.microsoft.com/office/drawing/2014/main" id="{A98C7737-E5CD-4FE6-B203-9E74184295F6}"/>
                </a:ext>
              </a:extLst>
            </p:cNvPr>
            <p:cNvSpPr txBox="1">
              <a:spLocks noChangeArrowheads="1"/>
            </p:cNvSpPr>
            <p:nvPr/>
          </p:nvSpPr>
          <p:spPr bwMode="auto">
            <a:xfrm>
              <a:off x="2039633" y="1963072"/>
              <a:ext cx="794409" cy="4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Clr>
                  <a:srgbClr val="151C77"/>
                </a:buClr>
                <a:buSzPct val="80000"/>
                <a:buFont typeface="Wingdings" panose="05000000000000000000" pitchFamily="2" charset="2"/>
                <a:buNone/>
                <a:defRPr/>
              </a:pPr>
              <a:r>
                <a:rPr lang="en-US" altLang="en-US" sz="1500" b="1" dirty="0">
                  <a:solidFill>
                    <a:schemeClr val="tx1">
                      <a:lumMod val="75000"/>
                      <a:lumOff val="25000"/>
                    </a:schemeClr>
                  </a:solidFill>
                  <a:latin typeface="Roboto Medium" panose="020B0604020202020204" charset="0"/>
                  <a:ea typeface="Roboto Medium" panose="020B0604020202020204" charset="0"/>
                  <a:cs typeface="Roboto Medium" panose="020B0604020202020204" charset="0"/>
                </a:rPr>
                <a:t>Deputies</a:t>
              </a:r>
            </a:p>
            <a:p>
              <a:pPr algn="ctr">
                <a:lnSpc>
                  <a:spcPct val="90000"/>
                </a:lnSpc>
                <a:spcBef>
                  <a:spcPct val="20000"/>
                </a:spcBef>
                <a:buClr>
                  <a:srgbClr val="151C77"/>
                </a:buClr>
                <a:buSzPct val="80000"/>
                <a:buFont typeface="Wingdings" panose="05000000000000000000" pitchFamily="2" charset="2"/>
                <a:buNone/>
                <a:defRPr/>
              </a:pPr>
              <a:r>
                <a:rPr lang="en-US" altLang="en-US" sz="1500" b="1" dirty="0">
                  <a:solidFill>
                    <a:schemeClr val="tx1">
                      <a:lumMod val="75000"/>
                      <a:lumOff val="25000"/>
                    </a:schemeClr>
                  </a:solidFill>
                  <a:latin typeface="Roboto Medium" panose="020B0604020202020204" charset="0"/>
                  <a:ea typeface="Roboto Medium" panose="020B0604020202020204" charset="0"/>
                  <a:cs typeface="Roboto Medium" panose="020B0604020202020204" charset="0"/>
                </a:rPr>
                <a:t>Panel</a:t>
              </a:r>
            </a:p>
          </p:txBody>
        </p:sp>
        <p:sp>
          <p:nvSpPr>
            <p:cNvPr id="26" name="Text Box 12">
              <a:extLst>
                <a:ext uri="{FF2B5EF4-FFF2-40B4-BE49-F238E27FC236}">
                  <a16:creationId xmlns:a16="http://schemas.microsoft.com/office/drawing/2014/main" id="{298D6820-D8E5-4F9C-A727-DABEA12D0369}"/>
                </a:ext>
              </a:extLst>
            </p:cNvPr>
            <p:cNvSpPr txBox="1">
              <a:spLocks noChangeArrowheads="1"/>
            </p:cNvSpPr>
            <p:nvPr/>
          </p:nvSpPr>
          <p:spPr bwMode="auto">
            <a:xfrm>
              <a:off x="757016" y="1509900"/>
              <a:ext cx="819945" cy="24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rgbClr val="151C77"/>
                </a:buClr>
                <a:buSzPct val="80000"/>
                <a:buFont typeface="Wingdings" panose="05000000000000000000" pitchFamily="2" charset="2"/>
                <a:buNone/>
                <a:defRPr/>
              </a:pPr>
              <a:r>
                <a:rPr lang="en-US" altLang="en-US" sz="1500" b="1" dirty="0">
                  <a:solidFill>
                    <a:schemeClr val="tx1">
                      <a:lumMod val="75000"/>
                      <a:lumOff val="25000"/>
                    </a:schemeClr>
                  </a:solidFill>
                  <a:latin typeface="Roboto Medium" panose="020B0604020202020204" charset="0"/>
                  <a:ea typeface="Roboto Medium" panose="020B0604020202020204" charset="0"/>
                  <a:cs typeface="Roboto Medium" panose="020B0604020202020204" charset="0"/>
                </a:rPr>
                <a:t>A8F Staff</a:t>
              </a:r>
            </a:p>
          </p:txBody>
        </p:sp>
        <p:sp>
          <p:nvSpPr>
            <p:cNvPr id="27" name="Text Box 13">
              <a:extLst>
                <a:ext uri="{FF2B5EF4-FFF2-40B4-BE49-F238E27FC236}">
                  <a16:creationId xmlns:a16="http://schemas.microsoft.com/office/drawing/2014/main" id="{B01545FE-7DEC-475F-9155-D41FF80D7160}"/>
                </a:ext>
              </a:extLst>
            </p:cNvPr>
            <p:cNvSpPr txBox="1">
              <a:spLocks noChangeArrowheads="1"/>
            </p:cNvSpPr>
            <p:nvPr/>
          </p:nvSpPr>
          <p:spPr bwMode="auto">
            <a:xfrm>
              <a:off x="4310166" y="3184758"/>
              <a:ext cx="1056085" cy="242625"/>
            </a:xfrm>
            <a:prstGeom prst="rect">
              <a:avLst/>
            </a:prstGeom>
            <a:noFill/>
            <a:ln w="9525">
              <a:noFill/>
              <a:miter lim="800000"/>
              <a:headEnd/>
              <a:tailEnd/>
            </a:ln>
            <a:scene3d>
              <a:camera prst="orthographicFront"/>
              <a:lightRig rig="threePt" dir="t"/>
            </a:scene3d>
            <a:sp3d>
              <a:bevelT/>
            </a:sp3d>
          </p:spPr>
          <p:txBody>
            <a:bodyPr>
              <a:spAutoFit/>
            </a:bodyPr>
            <a:lstStyle/>
            <a:p>
              <a:pPr algn="ctr">
                <a:lnSpc>
                  <a:spcPct val="90000"/>
                </a:lnSpc>
                <a:spcBef>
                  <a:spcPct val="20000"/>
                </a:spcBef>
                <a:buClr>
                  <a:srgbClr val="151C77"/>
                </a:buClr>
                <a:buSzPct val="80000"/>
                <a:buFont typeface="Wingdings" pitchFamily="2" charset="2"/>
                <a:buNone/>
                <a:defRPr/>
              </a:pPr>
              <a:r>
                <a:rPr lang="en-US" sz="1500" b="1" dirty="0">
                  <a:solidFill>
                    <a:schemeClr val="tx1">
                      <a:lumMod val="75000"/>
                      <a:lumOff val="25000"/>
                    </a:schemeClr>
                  </a:solidFill>
                  <a:latin typeface="Roboto Medium" panose="020B0604020202020204" charset="0"/>
                  <a:ea typeface="Roboto Medium" panose="020B0604020202020204" charset="0"/>
                  <a:cs typeface="Roboto Medium" panose="020B0604020202020204" charset="0"/>
                </a:rPr>
                <a:t>FMB </a:t>
              </a:r>
            </a:p>
          </p:txBody>
        </p:sp>
        <p:sp>
          <p:nvSpPr>
            <p:cNvPr id="34" name="Oval 4">
              <a:extLst>
                <a:ext uri="{FF2B5EF4-FFF2-40B4-BE49-F238E27FC236}">
                  <a16:creationId xmlns:a16="http://schemas.microsoft.com/office/drawing/2014/main" id="{84451F41-BAF1-476A-8C49-D335C6EDCF89}"/>
                </a:ext>
              </a:extLst>
            </p:cNvPr>
            <p:cNvSpPr>
              <a:spLocks noChangeArrowheads="1"/>
            </p:cNvSpPr>
            <p:nvPr/>
          </p:nvSpPr>
          <p:spPr bwMode="auto">
            <a:xfrm>
              <a:off x="2882900" y="2436766"/>
              <a:ext cx="1293019" cy="607219"/>
            </a:xfrm>
            <a:prstGeom prst="ellipse">
              <a:avLst/>
            </a:prstGeom>
            <a:solidFill>
              <a:srgbClr val="FBBD1F"/>
            </a:solidFill>
            <a:ln w="9525" algn="ctr">
              <a:solidFill>
                <a:schemeClr val="tx1"/>
              </a:solidFill>
              <a:round/>
              <a:headEnd/>
              <a:tailEnd/>
            </a:ln>
            <a:scene3d>
              <a:camera prst="orthographicFront"/>
              <a:lightRig rig="threePt" dir="t"/>
            </a:scene3d>
            <a:sp3d>
              <a:bevelT/>
            </a:sp3d>
          </p:spPr>
          <p:txBody>
            <a:bodyPr wrap="none" anchor="ctr"/>
            <a:lstStyle/>
            <a:p>
              <a:pPr>
                <a:defRPr/>
              </a:pPr>
              <a:endParaRPr lang="en-US" dirty="0">
                <a:solidFill>
                  <a:schemeClr val="tx1">
                    <a:lumMod val="75000"/>
                    <a:lumOff val="25000"/>
                  </a:schemeClr>
                </a:solidFill>
                <a:latin typeface="Roboto Medium" panose="020B0604020202020204" charset="0"/>
                <a:ea typeface="Roboto Medium" panose="020B0604020202020204" charset="0"/>
                <a:cs typeface="Roboto Medium" panose="020B0604020202020204" charset="0"/>
              </a:endParaRPr>
            </a:p>
          </p:txBody>
        </p:sp>
        <p:sp>
          <p:nvSpPr>
            <p:cNvPr id="35" name="Text Box 11">
              <a:extLst>
                <a:ext uri="{FF2B5EF4-FFF2-40B4-BE49-F238E27FC236}">
                  <a16:creationId xmlns:a16="http://schemas.microsoft.com/office/drawing/2014/main" id="{93DFD7B3-FD7F-498C-8EE1-BB45773F963E}"/>
                </a:ext>
              </a:extLst>
            </p:cNvPr>
            <p:cNvSpPr txBox="1">
              <a:spLocks noChangeArrowheads="1"/>
            </p:cNvSpPr>
            <p:nvPr/>
          </p:nvSpPr>
          <p:spPr bwMode="auto">
            <a:xfrm>
              <a:off x="3275914" y="2610712"/>
              <a:ext cx="503305" cy="24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rgbClr val="151C77"/>
                </a:buClr>
                <a:buSzPct val="80000"/>
                <a:buFont typeface="Wingdings" panose="05000000000000000000" pitchFamily="2" charset="2"/>
                <a:buNone/>
                <a:defRPr/>
              </a:pPr>
              <a:r>
                <a:rPr lang="en-US" altLang="en-US" sz="1500" b="1" dirty="0">
                  <a:solidFill>
                    <a:schemeClr val="tx1">
                      <a:lumMod val="75000"/>
                      <a:lumOff val="25000"/>
                    </a:schemeClr>
                  </a:solidFill>
                  <a:latin typeface="Roboto Medium" panose="020B0604020202020204" charset="0"/>
                  <a:ea typeface="Roboto Medium" panose="020B0604020202020204" charset="0"/>
                  <a:cs typeface="Roboto Medium" panose="020B0604020202020204" charset="0"/>
                </a:rPr>
                <a:t>FWG</a:t>
              </a:r>
            </a:p>
          </p:txBody>
        </p:sp>
      </p:grpSp>
      <p:grpSp>
        <p:nvGrpSpPr>
          <p:cNvPr id="39" name="Group 38">
            <a:extLst>
              <a:ext uri="{FF2B5EF4-FFF2-40B4-BE49-F238E27FC236}">
                <a16:creationId xmlns:a16="http://schemas.microsoft.com/office/drawing/2014/main" id="{6CC41835-41F7-4AEC-8E31-EF7C2AF2DEBC}"/>
              </a:ext>
            </a:extLst>
          </p:cNvPr>
          <p:cNvGrpSpPr/>
          <p:nvPr/>
        </p:nvGrpSpPr>
        <p:grpSpPr>
          <a:xfrm>
            <a:off x="8497489" y="4408886"/>
            <a:ext cx="3475055" cy="1273397"/>
            <a:chOff x="6272794" y="3222625"/>
            <a:chExt cx="2912771" cy="925513"/>
          </a:xfrm>
        </p:grpSpPr>
        <p:sp>
          <p:nvSpPr>
            <p:cNvPr id="40" name="Oval 15">
              <a:extLst>
                <a:ext uri="{FF2B5EF4-FFF2-40B4-BE49-F238E27FC236}">
                  <a16:creationId xmlns:a16="http://schemas.microsoft.com/office/drawing/2014/main" id="{F9473132-7283-44EE-8823-E2082C536DFF}"/>
                </a:ext>
              </a:extLst>
            </p:cNvPr>
            <p:cNvSpPr>
              <a:spLocks noChangeArrowheads="1"/>
            </p:cNvSpPr>
            <p:nvPr/>
          </p:nvSpPr>
          <p:spPr bwMode="auto">
            <a:xfrm>
              <a:off x="6586538" y="3541713"/>
              <a:ext cx="1293812" cy="606425"/>
            </a:xfrm>
            <a:prstGeom prst="ellipse">
              <a:avLst/>
            </a:prstGeom>
            <a:noFill/>
            <a:ln w="9525">
              <a:solidFill>
                <a:schemeClr val="bg1">
                  <a:lumMod val="9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500" b="1" dirty="0">
                  <a:solidFill>
                    <a:schemeClr val="bg1">
                      <a:lumMod val="85000"/>
                    </a:schemeClr>
                  </a:solidFill>
                  <a:latin typeface="Roboto Medium" panose="020B0604020202020204" charset="0"/>
                  <a:ea typeface="Roboto Medium" panose="020B0604020202020204" charset="0"/>
                  <a:cs typeface="Roboto Medium" panose="020B0604020202020204" charset="0"/>
                </a:rPr>
                <a:t>AF/A2/6OR</a:t>
              </a:r>
            </a:p>
          </p:txBody>
        </p:sp>
        <p:sp>
          <p:nvSpPr>
            <p:cNvPr id="41" name="Oval 15">
              <a:extLst>
                <a:ext uri="{FF2B5EF4-FFF2-40B4-BE49-F238E27FC236}">
                  <a16:creationId xmlns:a16="http://schemas.microsoft.com/office/drawing/2014/main" id="{2F5343EE-CF2A-44B1-A843-989633396111}"/>
                </a:ext>
              </a:extLst>
            </p:cNvPr>
            <p:cNvSpPr>
              <a:spLocks noChangeArrowheads="1"/>
            </p:cNvSpPr>
            <p:nvPr/>
          </p:nvSpPr>
          <p:spPr bwMode="auto">
            <a:xfrm>
              <a:off x="7459663" y="3222625"/>
              <a:ext cx="1292225" cy="606425"/>
            </a:xfrm>
            <a:prstGeom prst="ellipse">
              <a:avLst/>
            </a:prstGeom>
            <a:noFill/>
            <a:ln w="9525">
              <a:solidFill>
                <a:schemeClr val="bg1">
                  <a:lumMod val="9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500" b="1" dirty="0">
                  <a:solidFill>
                    <a:schemeClr val="bg1">
                      <a:lumMod val="85000"/>
                    </a:schemeClr>
                  </a:solidFill>
                  <a:latin typeface="Roboto Medium" panose="020B0604020202020204" charset="0"/>
                  <a:ea typeface="Roboto Medium" panose="020B0604020202020204" charset="0"/>
                  <a:cs typeface="Roboto Medium" panose="020B0604020202020204" charset="0"/>
                </a:rPr>
                <a:t>SAF/AAR</a:t>
              </a:r>
            </a:p>
          </p:txBody>
        </p:sp>
        <p:sp>
          <p:nvSpPr>
            <p:cNvPr id="42" name="Oval 17">
              <a:extLst>
                <a:ext uri="{FF2B5EF4-FFF2-40B4-BE49-F238E27FC236}">
                  <a16:creationId xmlns:a16="http://schemas.microsoft.com/office/drawing/2014/main" id="{396C5DA8-7F50-4D11-A527-ADAC1E90DEF6}"/>
                </a:ext>
              </a:extLst>
            </p:cNvPr>
            <p:cNvSpPr>
              <a:spLocks noChangeArrowheads="1"/>
            </p:cNvSpPr>
            <p:nvPr/>
          </p:nvSpPr>
          <p:spPr bwMode="auto">
            <a:xfrm rot="1281745">
              <a:off x="6272794" y="3348826"/>
              <a:ext cx="2912771" cy="613385"/>
            </a:xfrm>
            <a:prstGeom prst="ellipse">
              <a:avLst/>
            </a:prstGeom>
            <a:noFill/>
            <a:ln w="15875">
              <a:solidFill>
                <a:srgbClr val="FF9900"/>
              </a:solidFill>
              <a:round/>
              <a:headEnd/>
              <a:tailEnd/>
            </a:ln>
            <a:scene3d>
              <a:camera prst="orthographicFront">
                <a:rot lat="0" lon="0" rev="2100000"/>
              </a:camera>
              <a:lightRig rig="threePt" dir="t"/>
            </a:scene3d>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4400" b="1" i="1">
                  <a:solidFill>
                    <a:srgbClr val="0C2D83"/>
                  </a:solidFill>
                  <a:latin typeface="Arial" charset="0"/>
                </a:defRPr>
              </a:lvl1pPr>
              <a:lvl2pPr marL="742950" indent="-285750" eaLnBrk="0" hangingPunct="0">
                <a:defRPr sz="4400" b="1" i="1">
                  <a:solidFill>
                    <a:srgbClr val="0C2D83"/>
                  </a:solidFill>
                  <a:latin typeface="Arial" charset="0"/>
                </a:defRPr>
              </a:lvl2pPr>
              <a:lvl3pPr marL="1143000" indent="-228600" eaLnBrk="0" hangingPunct="0">
                <a:defRPr sz="4400" b="1" i="1">
                  <a:solidFill>
                    <a:srgbClr val="0C2D83"/>
                  </a:solidFill>
                  <a:latin typeface="Arial" charset="0"/>
                </a:defRPr>
              </a:lvl3pPr>
              <a:lvl4pPr marL="1600200" indent="-228600" eaLnBrk="0" hangingPunct="0">
                <a:defRPr sz="4400" b="1" i="1">
                  <a:solidFill>
                    <a:srgbClr val="0C2D83"/>
                  </a:solidFill>
                  <a:latin typeface="Arial" charset="0"/>
                </a:defRPr>
              </a:lvl4pPr>
              <a:lvl5pPr marL="2057400" indent="-228600" eaLnBrk="0" hangingPunct="0">
                <a:defRPr sz="4400" b="1" i="1">
                  <a:solidFill>
                    <a:srgbClr val="0C2D83"/>
                  </a:solidFill>
                  <a:latin typeface="Arial" charset="0"/>
                </a:defRPr>
              </a:lvl5pPr>
              <a:lvl6pPr marL="2514600" indent="-228600" eaLnBrk="0" fontAlgn="base" hangingPunct="0">
                <a:spcBef>
                  <a:spcPct val="0"/>
                </a:spcBef>
                <a:spcAft>
                  <a:spcPct val="0"/>
                </a:spcAft>
                <a:defRPr sz="4400" b="1" i="1">
                  <a:solidFill>
                    <a:srgbClr val="0C2D83"/>
                  </a:solidFill>
                  <a:latin typeface="Arial" charset="0"/>
                </a:defRPr>
              </a:lvl6pPr>
              <a:lvl7pPr marL="2971800" indent="-228600" eaLnBrk="0" fontAlgn="base" hangingPunct="0">
                <a:spcBef>
                  <a:spcPct val="0"/>
                </a:spcBef>
                <a:spcAft>
                  <a:spcPct val="0"/>
                </a:spcAft>
                <a:defRPr sz="4400" b="1" i="1">
                  <a:solidFill>
                    <a:srgbClr val="0C2D83"/>
                  </a:solidFill>
                  <a:latin typeface="Arial" charset="0"/>
                </a:defRPr>
              </a:lvl7pPr>
              <a:lvl8pPr marL="3429000" indent="-228600" eaLnBrk="0" fontAlgn="base" hangingPunct="0">
                <a:spcBef>
                  <a:spcPct val="0"/>
                </a:spcBef>
                <a:spcAft>
                  <a:spcPct val="0"/>
                </a:spcAft>
                <a:defRPr sz="4400" b="1" i="1">
                  <a:solidFill>
                    <a:srgbClr val="0C2D83"/>
                  </a:solidFill>
                  <a:latin typeface="Arial" charset="0"/>
                </a:defRPr>
              </a:lvl8pPr>
              <a:lvl9pPr marL="3886200" indent="-228600" eaLnBrk="0" fontAlgn="base" hangingPunct="0">
                <a:spcBef>
                  <a:spcPct val="0"/>
                </a:spcBef>
                <a:spcAft>
                  <a:spcPct val="0"/>
                </a:spcAft>
                <a:defRPr sz="4400" b="1" i="1">
                  <a:solidFill>
                    <a:srgbClr val="0C2D83"/>
                  </a:solidFill>
                  <a:latin typeface="Arial" charset="0"/>
                </a:defRPr>
              </a:lvl9pPr>
            </a:lstStyle>
            <a:p>
              <a:pPr>
                <a:defRPr/>
              </a:pPr>
              <a:endParaRPr lang="en-US" altLang="en-US" sz="3300">
                <a:solidFill>
                  <a:schemeClr val="bg1">
                    <a:lumMod val="85000"/>
                  </a:schemeClr>
                </a:solidFill>
                <a:latin typeface="Roboto Medium" panose="020B0604020202020204" charset="0"/>
                <a:ea typeface="Roboto Medium" panose="020B0604020202020204" charset="0"/>
                <a:cs typeface="Roboto Medium" panose="020B0604020202020204" charset="0"/>
              </a:endParaRPr>
            </a:p>
          </p:txBody>
        </p:sp>
      </p:grpSp>
      <p:sp>
        <p:nvSpPr>
          <p:cNvPr id="28" name="Slide Number Placeholder 5">
            <a:extLst>
              <a:ext uri="{FF2B5EF4-FFF2-40B4-BE49-F238E27FC236}">
                <a16:creationId xmlns:a16="http://schemas.microsoft.com/office/drawing/2014/main" id="{F43CE7B5-B837-4B95-BC55-C0C22B10D2CF}"/>
              </a:ext>
            </a:extLst>
          </p:cNvPr>
          <p:cNvSpPr>
            <a:spLocks noGrp="1"/>
          </p:cNvSpPr>
          <p:nvPr>
            <p:ph type="sldNum" sz="quarter" idx="4"/>
          </p:nvPr>
        </p:nvSpPr>
        <p:spPr>
          <a:xfrm>
            <a:off x="11815048" y="6475442"/>
            <a:ext cx="376952" cy="325286"/>
          </a:xfrm>
        </p:spPr>
        <p:txBody>
          <a:bodyPr/>
          <a:lstStyle/>
          <a:p>
            <a:pPr>
              <a:lnSpc>
                <a:spcPct val="90000"/>
              </a:lnSpc>
              <a:spcBef>
                <a:spcPts val="1000"/>
              </a:spcBef>
            </a:pPr>
            <a:fld id="{DFF2E8FA-519F-47DF-8327-C1683889A58D}" type="slidenum">
              <a:rPr lang="en-US" smtClean="0"/>
              <a:pPr>
                <a:lnSpc>
                  <a:spcPct val="90000"/>
                </a:lnSpc>
                <a:spcBef>
                  <a:spcPts val="1000"/>
                </a:spcBef>
              </a:pPr>
              <a:t>19</a:t>
            </a:fld>
            <a:endParaRPr lang="en-US" dirty="0"/>
          </a:p>
        </p:txBody>
      </p:sp>
    </p:spTree>
    <p:extLst>
      <p:ext uri="{BB962C8B-B14F-4D97-AF65-F5344CB8AC3E}">
        <p14:creationId xmlns:p14="http://schemas.microsoft.com/office/powerpoint/2010/main" val="379592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C4C3-E3AC-CB57-8EA6-BC2D76548DBE}"/>
              </a:ext>
            </a:extLst>
          </p:cNvPr>
          <p:cNvSpPr>
            <a:spLocks noGrp="1"/>
          </p:cNvSpPr>
          <p:nvPr>
            <p:ph type="title"/>
          </p:nvPr>
        </p:nvSpPr>
        <p:spPr/>
        <p:txBody>
          <a:bodyPr/>
          <a:lstStyle/>
          <a:p>
            <a:r>
              <a:rPr lang="en-US" dirty="0"/>
              <a:t>Agenda</a:t>
            </a:r>
          </a:p>
        </p:txBody>
      </p:sp>
      <p:sp>
        <p:nvSpPr>
          <p:cNvPr id="5" name="Text Placeholder 4">
            <a:extLst>
              <a:ext uri="{FF2B5EF4-FFF2-40B4-BE49-F238E27FC236}">
                <a16:creationId xmlns:a16="http://schemas.microsoft.com/office/drawing/2014/main" id="{6C18AE30-7FE2-5CF1-4CF9-75FDA3C050D9}"/>
              </a:ext>
            </a:extLst>
          </p:cNvPr>
          <p:cNvSpPr>
            <a:spLocks noGrp="1"/>
          </p:cNvSpPr>
          <p:nvPr>
            <p:ph type="body" sz="quarter" idx="12"/>
          </p:nvPr>
        </p:nvSpPr>
        <p:spPr/>
        <p:txBody>
          <a:bodyPr/>
          <a:lstStyle/>
          <a:p>
            <a:r>
              <a:rPr lang="en-US" dirty="0"/>
              <a:t>NASIC Overview</a:t>
            </a:r>
          </a:p>
          <a:p>
            <a:endParaRPr lang="en-US" dirty="0"/>
          </a:p>
          <a:p>
            <a:r>
              <a:rPr lang="en-US" dirty="0"/>
              <a:t>Intelligence Resource Management Overview</a:t>
            </a:r>
          </a:p>
          <a:p>
            <a:endParaRPr lang="en-US" dirty="0"/>
          </a:p>
          <a:p>
            <a:r>
              <a:rPr lang="en-US" dirty="0"/>
              <a:t>Financial Management @ NASIC</a:t>
            </a:r>
          </a:p>
          <a:p>
            <a:endParaRPr lang="en-US" dirty="0"/>
          </a:p>
          <a:p>
            <a:r>
              <a:rPr lang="en-US" dirty="0"/>
              <a:t>Unique Civilian Pay Challenge at NASIC</a:t>
            </a:r>
          </a:p>
          <a:p>
            <a:endParaRPr lang="en-US" dirty="0"/>
          </a:p>
          <a:p>
            <a:r>
              <a:rPr lang="en-US" dirty="0"/>
              <a:t>Personal Reflections</a:t>
            </a:r>
          </a:p>
        </p:txBody>
      </p:sp>
      <p:sp>
        <p:nvSpPr>
          <p:cNvPr id="6" name="Slide Number Placeholder 5">
            <a:extLst>
              <a:ext uri="{FF2B5EF4-FFF2-40B4-BE49-F238E27FC236}">
                <a16:creationId xmlns:a16="http://schemas.microsoft.com/office/drawing/2014/main" id="{04BD17D3-FCC3-3CA0-7EC8-8C1DE74BF05A}"/>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2</a:t>
            </a:fld>
            <a:endParaRPr lang="en-US" dirty="0"/>
          </a:p>
        </p:txBody>
      </p:sp>
      <p:sp>
        <p:nvSpPr>
          <p:cNvPr id="7" name="Text Placeholder 2">
            <a:extLst>
              <a:ext uri="{FF2B5EF4-FFF2-40B4-BE49-F238E27FC236}">
                <a16:creationId xmlns:a16="http://schemas.microsoft.com/office/drawing/2014/main" id="{5448269A-C0A2-2C36-AE98-D20DA5085FD5}"/>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8" name="Text Placeholder 4">
            <a:extLst>
              <a:ext uri="{FF2B5EF4-FFF2-40B4-BE49-F238E27FC236}">
                <a16:creationId xmlns:a16="http://schemas.microsoft.com/office/drawing/2014/main" id="{D29CFB55-F260-74D3-2C88-41124ADB27E9}"/>
              </a:ext>
            </a:extLst>
          </p:cNvPr>
          <p:cNvSpPr txBox="1">
            <a:spLocks/>
          </p:cNvSpPr>
          <p:nvPr/>
        </p:nvSpPr>
        <p:spPr>
          <a:xfrm>
            <a:off x="9159388" y="6458769"/>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Tree>
    <p:extLst>
      <p:ext uri="{BB962C8B-B14F-4D97-AF65-F5344CB8AC3E}">
        <p14:creationId xmlns:p14="http://schemas.microsoft.com/office/powerpoint/2010/main" val="336929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AC3C10-86E2-5809-7236-3C89C137C5C2}"/>
              </a:ext>
            </a:extLst>
          </p:cNvPr>
          <p:cNvSpPr>
            <a:spLocks noGrp="1"/>
          </p:cNvSpPr>
          <p:nvPr>
            <p:ph type="title"/>
          </p:nvPr>
        </p:nvSpPr>
        <p:spPr/>
        <p:txBody>
          <a:bodyPr/>
          <a:lstStyle/>
          <a:p>
            <a:r>
              <a:rPr lang="en-US" dirty="0"/>
              <a:t>A8F – President’s FY 2024 Budget by Appropriation (15C4 Only)</a:t>
            </a:r>
          </a:p>
        </p:txBody>
      </p:sp>
      <p:sp>
        <p:nvSpPr>
          <p:cNvPr id="6" name="Slide Number Placeholder 5">
            <a:extLst>
              <a:ext uri="{FF2B5EF4-FFF2-40B4-BE49-F238E27FC236}">
                <a16:creationId xmlns:a16="http://schemas.microsoft.com/office/drawing/2014/main" id="{3B9970DE-94D7-BEF5-0364-2E5553341B6D}"/>
              </a:ext>
            </a:extLst>
          </p:cNvPr>
          <p:cNvSpPr>
            <a:spLocks noGrp="1"/>
          </p:cNvSpPr>
          <p:nvPr>
            <p:ph type="sldNum" sz="quarter" idx="4294967295"/>
          </p:nvPr>
        </p:nvSpPr>
        <p:spPr>
          <a:xfrm>
            <a:off x="11815763" y="6475413"/>
            <a:ext cx="376237" cy="325437"/>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fld id="{DFF2E8FA-519F-47DF-8327-C1683889A58D}"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90000"/>
                </a:lnSpc>
                <a:spcBef>
                  <a:spcPts val="100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Chart 12">
            <a:extLst>
              <a:ext uri="{FF2B5EF4-FFF2-40B4-BE49-F238E27FC236}">
                <a16:creationId xmlns:a16="http://schemas.microsoft.com/office/drawing/2014/main" id="{EC96883C-D6B9-139C-EEFA-A078C840AD42}"/>
              </a:ext>
            </a:extLst>
          </p:cNvPr>
          <p:cNvGraphicFramePr/>
          <p:nvPr/>
        </p:nvGraphicFramePr>
        <p:xfrm>
          <a:off x="140854" y="1257300"/>
          <a:ext cx="8421255" cy="555624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4469D03-04E0-9A07-B44A-FB67FD88729D}"/>
              </a:ext>
            </a:extLst>
          </p:cNvPr>
          <p:cNvSpPr txBox="1"/>
          <p:nvPr/>
        </p:nvSpPr>
        <p:spPr>
          <a:xfrm>
            <a:off x="8052955" y="4655127"/>
            <a:ext cx="289919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$571M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500" b="0" i="0" u="none" strike="noStrike" kern="1200" cap="none" spc="0" normalizeH="0" baseline="30000" noProof="0" dirty="0">
                <a:ln>
                  <a:noFill/>
                </a:ln>
                <a:solidFill>
                  <a:prstClr val="white"/>
                </a:solidFill>
                <a:effectLst/>
                <a:uLnTx/>
                <a:uFillTx/>
                <a:latin typeface="Calibri" panose="020F0502020204030204"/>
                <a:ea typeface="+mn-ea"/>
                <a:cs typeface="+mn-cs"/>
              </a:rPr>
              <a:t>in </a:t>
            </a:r>
            <a:r>
              <a:rPr kumimoji="0" lang="en-US" sz="1500" b="1" i="1" u="none" strike="noStrike" kern="1200" cap="none" spc="0" normalizeH="0" baseline="30000" noProof="0" dirty="0">
                <a:ln>
                  <a:noFill/>
                </a:ln>
                <a:solidFill>
                  <a:prstClr val="white"/>
                </a:solidFill>
                <a:effectLst/>
                <a:uLnTx/>
                <a:uFillTx/>
                <a:latin typeface="Calibri" panose="020F0502020204030204"/>
                <a:ea typeface="+mn-ea"/>
                <a:cs typeface="+mn-cs"/>
              </a:rPr>
              <a:t>FY24</a:t>
            </a:r>
          </a:p>
          <a:p>
            <a:pPr marL="171450" marR="0" lvl="0" indent="-171450" algn="l" defTabSz="914400" rtl="0" eaLnBrk="1" fontAlgn="auto" latinLnBrk="0" hangingPunct="1">
              <a:lnSpc>
                <a:spcPct val="100000"/>
              </a:lnSpc>
              <a:spcBef>
                <a:spcPts val="0"/>
              </a:spcBef>
              <a:spcAft>
                <a:spcPts val="0"/>
              </a:spcAft>
              <a:buClr>
                <a:srgbClr val="FFC000">
                  <a:lumMod val="60000"/>
                  <a:lumOff val="40000"/>
                </a:srgbClr>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Excluded from pie chart:  AFPOM Civ Pay</a:t>
            </a:r>
          </a:p>
        </p:txBody>
      </p:sp>
      <p:sp>
        <p:nvSpPr>
          <p:cNvPr id="15" name="TextBox 14">
            <a:extLst>
              <a:ext uri="{FF2B5EF4-FFF2-40B4-BE49-F238E27FC236}">
                <a16:creationId xmlns:a16="http://schemas.microsoft.com/office/drawing/2014/main" id="{750722F8-E864-53D4-0171-3D2597DC504B}"/>
              </a:ext>
            </a:extLst>
          </p:cNvPr>
          <p:cNvSpPr txBox="1"/>
          <p:nvPr/>
        </p:nvSpPr>
        <p:spPr>
          <a:xfrm>
            <a:off x="8242746" y="6082876"/>
            <a:ext cx="43204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Anticipated Allocation $563M after ERA</a:t>
            </a:r>
          </a:p>
        </p:txBody>
      </p:sp>
      <p:sp>
        <p:nvSpPr>
          <p:cNvPr id="2" name="Text Placeholder 11">
            <a:extLst>
              <a:ext uri="{FF2B5EF4-FFF2-40B4-BE49-F238E27FC236}">
                <a16:creationId xmlns:a16="http://schemas.microsoft.com/office/drawing/2014/main" id="{19C73A64-BEA1-4347-8287-9F5D68A95651}"/>
              </a:ext>
            </a:extLst>
          </p:cNvPr>
          <p:cNvSpPr>
            <a:spLocks noGrp="1"/>
          </p:cNvSpPr>
          <p:nvPr>
            <p:ph type="body" sz="quarter" idx="10"/>
          </p:nvPr>
        </p:nvSpPr>
        <p:spPr>
          <a:xfrm>
            <a:off x="9509125" y="44450"/>
            <a:ext cx="2541588" cy="325438"/>
          </a:xfrm>
        </p:spPr>
        <p:txBody>
          <a:bodyPr>
            <a:normAutofit/>
          </a:bodyPr>
          <a:lstStyle/>
          <a:p>
            <a:r>
              <a:rPr lang="en-US" sz="700" b="1" dirty="0">
                <a:solidFill>
                  <a:srgbClr val="008000"/>
                </a:solidFill>
                <a:latin typeface="Roboto Black" panose="02000000000000000000"/>
              </a:rPr>
              <a:t>UNCLASSIFIED</a:t>
            </a:r>
          </a:p>
        </p:txBody>
      </p:sp>
      <p:sp>
        <p:nvSpPr>
          <p:cNvPr id="3" name="Text Placeholder 11">
            <a:extLst>
              <a:ext uri="{FF2B5EF4-FFF2-40B4-BE49-F238E27FC236}">
                <a16:creationId xmlns:a16="http://schemas.microsoft.com/office/drawing/2014/main" id="{9C8C09BF-CDA7-F32E-B89A-03454D44CBBE}"/>
              </a:ext>
            </a:extLst>
          </p:cNvPr>
          <p:cNvSpPr>
            <a:spLocks noGrp="1"/>
          </p:cNvSpPr>
          <p:nvPr>
            <p:ph type="body" sz="quarter" idx="11"/>
          </p:nvPr>
        </p:nvSpPr>
        <p:spPr>
          <a:xfrm>
            <a:off x="9132888" y="6421438"/>
            <a:ext cx="2541587" cy="325437"/>
          </a:xfrm>
        </p:spPr>
        <p:txBody>
          <a:bodyPr>
            <a:normAutofit/>
          </a:bodyPr>
          <a:lstStyle/>
          <a:p>
            <a:r>
              <a:rPr lang="en-US" sz="700" b="1" dirty="0">
                <a:solidFill>
                  <a:srgbClr val="008000"/>
                </a:solidFill>
                <a:latin typeface="Roboto Black" panose="02000000000000000000"/>
              </a:rPr>
              <a:t>UNCLASSIFIED</a:t>
            </a:r>
          </a:p>
        </p:txBody>
      </p:sp>
    </p:spTree>
    <p:extLst>
      <p:ext uri="{BB962C8B-B14F-4D97-AF65-F5344CB8AC3E}">
        <p14:creationId xmlns:p14="http://schemas.microsoft.com/office/powerpoint/2010/main" val="348280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Roboto Black" panose="02000000000000000000"/>
              </a:rPr>
              <a:t>A8F – </a:t>
            </a:r>
            <a:r>
              <a:rPr lang="en-US" dirty="0">
                <a:latin typeface="Roboto Black" panose="02000000000000000000"/>
              </a:rPr>
              <a:t>Resource Advisor (RA) Alignment to the Center</a:t>
            </a:r>
          </a:p>
        </p:txBody>
      </p:sp>
      <p:sp>
        <p:nvSpPr>
          <p:cNvPr id="12" name="Text Placeholder 11">
            <a:extLst>
              <a:ext uri="{FF2B5EF4-FFF2-40B4-BE49-F238E27FC236}">
                <a16:creationId xmlns:a16="http://schemas.microsoft.com/office/drawing/2014/main" id="{7BA72F44-7214-4409-9759-E0A50E2BC854}"/>
              </a:ext>
            </a:extLst>
          </p:cNvPr>
          <p:cNvSpPr>
            <a:spLocks noGrp="1"/>
          </p:cNvSpPr>
          <p:nvPr>
            <p:ph type="body" sz="quarter" idx="10"/>
          </p:nvPr>
        </p:nvSpPr>
        <p:spPr/>
        <p:txBody>
          <a:bodyPr>
            <a:normAutofit/>
          </a:bodyPr>
          <a:lstStyle/>
          <a:p>
            <a:r>
              <a:rPr lang="en-US" sz="700" b="1" dirty="0">
                <a:solidFill>
                  <a:srgbClr val="008000"/>
                </a:solidFill>
                <a:latin typeface="Roboto Black" panose="02000000000000000000"/>
              </a:rPr>
              <a:t>UNCLASSIFIED</a:t>
            </a:r>
          </a:p>
        </p:txBody>
      </p:sp>
      <p:sp>
        <p:nvSpPr>
          <p:cNvPr id="13" name="Text Placeholder 12">
            <a:extLst>
              <a:ext uri="{FF2B5EF4-FFF2-40B4-BE49-F238E27FC236}">
                <a16:creationId xmlns:a16="http://schemas.microsoft.com/office/drawing/2014/main" id="{6E434D39-8BE0-43B9-93E9-6FC633B571E3}"/>
              </a:ext>
            </a:extLst>
          </p:cNvPr>
          <p:cNvSpPr>
            <a:spLocks noGrp="1"/>
          </p:cNvSpPr>
          <p:nvPr>
            <p:ph type="body" sz="quarter" idx="11"/>
          </p:nvPr>
        </p:nvSpPr>
        <p:spPr/>
        <p:txBody>
          <a:bodyPr>
            <a:normAutofit/>
          </a:bodyPr>
          <a:lstStyle/>
          <a:p>
            <a:r>
              <a:rPr lang="en-US" sz="700" b="1" dirty="0">
                <a:solidFill>
                  <a:srgbClr val="008000"/>
                </a:solidFill>
                <a:latin typeface="Roboto Black" panose="02000000000000000000"/>
              </a:rPr>
              <a:t>UNCLASSIFIED</a:t>
            </a:r>
          </a:p>
        </p:txBody>
      </p:sp>
      <p:sp>
        <p:nvSpPr>
          <p:cNvPr id="6" name="Slide Number Placeholder 5">
            <a:extLst>
              <a:ext uri="{FF2B5EF4-FFF2-40B4-BE49-F238E27FC236}">
                <a16:creationId xmlns:a16="http://schemas.microsoft.com/office/drawing/2014/main" id="{D1ECA1D0-AAE8-46F1-9992-13AC73F909CD}"/>
              </a:ext>
            </a:extLst>
          </p:cNvPr>
          <p:cNvSpPr>
            <a:spLocks noGrp="1"/>
          </p:cNvSpPr>
          <p:nvPr>
            <p:ph type="sldNum" sz="quarter" idx="4"/>
          </p:nvPr>
        </p:nvSpPr>
        <p:spPr>
          <a:xfrm>
            <a:off x="11700976" y="6475442"/>
            <a:ext cx="376952" cy="325286"/>
          </a:xfrm>
        </p:spPr>
        <p:txBody>
          <a:bodyPr/>
          <a:lstStyle/>
          <a:p>
            <a:pPr>
              <a:lnSpc>
                <a:spcPct val="90000"/>
              </a:lnSpc>
              <a:spcBef>
                <a:spcPts val="1000"/>
              </a:spcBef>
            </a:pPr>
            <a:fld id="{DFF2E8FA-519F-47DF-8327-C1683889A58D}" type="slidenum">
              <a:rPr lang="en-US" smtClean="0"/>
              <a:pPr>
                <a:lnSpc>
                  <a:spcPct val="90000"/>
                </a:lnSpc>
                <a:spcBef>
                  <a:spcPts val="1000"/>
                </a:spcBef>
              </a:pPr>
              <a:t>21</a:t>
            </a:fld>
            <a:endParaRPr lang="en-US" dirty="0"/>
          </a:p>
        </p:txBody>
      </p:sp>
      <p:sp>
        <p:nvSpPr>
          <p:cNvPr id="7" name="TextBox 6">
            <a:extLst>
              <a:ext uri="{FF2B5EF4-FFF2-40B4-BE49-F238E27FC236}">
                <a16:creationId xmlns:a16="http://schemas.microsoft.com/office/drawing/2014/main" id="{580F142A-F6EF-0B76-F9BB-B3F3528942FC}"/>
              </a:ext>
            </a:extLst>
          </p:cNvPr>
          <p:cNvSpPr txBox="1"/>
          <p:nvPr/>
        </p:nvSpPr>
        <p:spPr>
          <a:xfrm>
            <a:off x="134134" y="1908145"/>
            <a:ext cx="2068091" cy="3416320"/>
          </a:xfrm>
          <a:prstGeom prst="rect">
            <a:avLst/>
          </a:prstGeom>
          <a:noFill/>
          <a:ln>
            <a:noFill/>
          </a:ln>
        </p:spPr>
        <p:txBody>
          <a:bodyPr wrap="square" rtlCol="0">
            <a:spAutoFit/>
          </a:bodyPr>
          <a:lstStyle/>
          <a:p>
            <a:pPr algn="ctr"/>
            <a:r>
              <a:rPr lang="en-US" u="sng" dirty="0">
                <a:solidFill>
                  <a:schemeClr val="bg1"/>
                </a:solidFill>
              </a:rPr>
              <a:t>Center Resource Advisors</a:t>
            </a:r>
          </a:p>
          <a:p>
            <a:r>
              <a:rPr lang="en-US" sz="1000" dirty="0">
                <a:solidFill>
                  <a:schemeClr val="bg1"/>
                </a:solidFill>
              </a:rPr>
              <a:t>A4/6 – Gann</a:t>
            </a:r>
          </a:p>
          <a:p>
            <a:r>
              <a:rPr lang="en-US" sz="1000" dirty="0">
                <a:solidFill>
                  <a:schemeClr val="bg1"/>
                </a:solidFill>
              </a:rPr>
              <a:t>A4C– </a:t>
            </a:r>
            <a:r>
              <a:rPr lang="en-US" sz="1000" dirty="0" err="1">
                <a:solidFill>
                  <a:schemeClr val="bg1"/>
                </a:solidFill>
              </a:rPr>
              <a:t>Slasor</a:t>
            </a:r>
            <a:endParaRPr lang="en-US" sz="1000" dirty="0">
              <a:solidFill>
                <a:schemeClr val="bg1"/>
              </a:solidFill>
            </a:endParaRPr>
          </a:p>
          <a:p>
            <a:r>
              <a:rPr lang="en-US" sz="1000" dirty="0">
                <a:solidFill>
                  <a:schemeClr val="bg1"/>
                </a:solidFill>
              </a:rPr>
              <a:t>A6X - Elam</a:t>
            </a:r>
          </a:p>
          <a:p>
            <a:r>
              <a:rPr lang="en-US" sz="1000" dirty="0">
                <a:solidFill>
                  <a:schemeClr val="bg1"/>
                </a:solidFill>
              </a:rPr>
              <a:t>CC Staff – Wegner </a:t>
            </a:r>
          </a:p>
          <a:p>
            <a:r>
              <a:rPr lang="en-US" sz="1000" dirty="0">
                <a:solidFill>
                  <a:schemeClr val="bg1"/>
                </a:solidFill>
              </a:rPr>
              <a:t>FT – Franz/Brown</a:t>
            </a:r>
          </a:p>
          <a:p>
            <a:r>
              <a:rPr lang="en-US" sz="1000" dirty="0">
                <a:solidFill>
                  <a:schemeClr val="bg1"/>
                </a:solidFill>
              </a:rPr>
              <a:t>GS – Williams</a:t>
            </a:r>
          </a:p>
          <a:p>
            <a:r>
              <a:rPr lang="en-US" sz="1000" dirty="0">
                <a:solidFill>
                  <a:schemeClr val="bg1"/>
                </a:solidFill>
              </a:rPr>
              <a:t>GSI – Douglas/Garman</a:t>
            </a:r>
          </a:p>
          <a:p>
            <a:r>
              <a:rPr lang="en-US" sz="1000" dirty="0">
                <a:solidFill>
                  <a:schemeClr val="bg1"/>
                </a:solidFill>
              </a:rPr>
              <a:t>GSM – Prosser/(Vacant)</a:t>
            </a:r>
          </a:p>
          <a:p>
            <a:r>
              <a:rPr lang="en-US" sz="1000" dirty="0">
                <a:solidFill>
                  <a:schemeClr val="bg1"/>
                </a:solidFill>
              </a:rPr>
              <a:t>GSP – </a:t>
            </a:r>
            <a:r>
              <a:rPr lang="en-US" sz="1000" dirty="0" err="1">
                <a:solidFill>
                  <a:schemeClr val="bg1"/>
                </a:solidFill>
              </a:rPr>
              <a:t>McKenney</a:t>
            </a:r>
            <a:endParaRPr lang="en-US" sz="1000" dirty="0">
              <a:solidFill>
                <a:schemeClr val="bg1"/>
              </a:solidFill>
            </a:endParaRPr>
          </a:p>
          <a:p>
            <a:r>
              <a:rPr lang="en-US" sz="1000" dirty="0">
                <a:solidFill>
                  <a:schemeClr val="bg1"/>
                </a:solidFill>
              </a:rPr>
              <a:t>GS PED - Cross</a:t>
            </a:r>
          </a:p>
          <a:p>
            <a:r>
              <a:rPr lang="en-US" sz="1000" dirty="0">
                <a:solidFill>
                  <a:schemeClr val="bg1"/>
                </a:solidFill>
              </a:rPr>
              <a:t>GX – Dickenson </a:t>
            </a:r>
          </a:p>
          <a:p>
            <a:r>
              <a:rPr lang="en-US" sz="1000" dirty="0">
                <a:solidFill>
                  <a:schemeClr val="bg1"/>
                </a:solidFill>
              </a:rPr>
              <a:t>GXA – Jones</a:t>
            </a:r>
          </a:p>
          <a:p>
            <a:r>
              <a:rPr lang="en-US" sz="1000" dirty="0">
                <a:solidFill>
                  <a:schemeClr val="bg1"/>
                </a:solidFill>
              </a:rPr>
              <a:t>GXF – Lively</a:t>
            </a:r>
          </a:p>
          <a:p>
            <a:r>
              <a:rPr lang="en-US" sz="1000" dirty="0">
                <a:solidFill>
                  <a:schemeClr val="bg1"/>
                </a:solidFill>
              </a:rPr>
              <a:t>GXK – </a:t>
            </a:r>
            <a:r>
              <a:rPr lang="en-US" sz="1000" dirty="0">
                <a:solidFill>
                  <a:srgbClr val="FFFF00"/>
                </a:solidFill>
              </a:rPr>
              <a:t>Vacant</a:t>
            </a:r>
          </a:p>
          <a:p>
            <a:r>
              <a:rPr lang="en-US" sz="1000" dirty="0">
                <a:solidFill>
                  <a:schemeClr val="bg1"/>
                </a:solidFill>
              </a:rPr>
              <a:t>GXS – </a:t>
            </a:r>
            <a:r>
              <a:rPr lang="en-US" sz="1000" dirty="0">
                <a:solidFill>
                  <a:srgbClr val="FFFF00"/>
                </a:solidFill>
              </a:rPr>
              <a:t>Vacant</a:t>
            </a:r>
          </a:p>
          <a:p>
            <a:r>
              <a:rPr lang="en-US" sz="1000" dirty="0">
                <a:solidFill>
                  <a:schemeClr val="bg1"/>
                </a:solidFill>
              </a:rPr>
              <a:t>WM – Barnhart/Norris</a:t>
            </a:r>
          </a:p>
          <a:p>
            <a:r>
              <a:rPr lang="en-US" sz="1000" dirty="0">
                <a:solidFill>
                  <a:schemeClr val="bg1"/>
                </a:solidFill>
              </a:rPr>
              <a:t>WME - Schultz</a:t>
            </a:r>
          </a:p>
          <a:p>
            <a:endParaRPr lang="en-US" sz="1000" dirty="0"/>
          </a:p>
        </p:txBody>
      </p:sp>
      <p:pic>
        <p:nvPicPr>
          <p:cNvPr id="8" name="Picture 7">
            <a:extLst>
              <a:ext uri="{FF2B5EF4-FFF2-40B4-BE49-F238E27FC236}">
                <a16:creationId xmlns:a16="http://schemas.microsoft.com/office/drawing/2014/main" id="{434F8701-189C-1424-F635-FC12F6C9F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165" y="1384896"/>
            <a:ext cx="9173596" cy="5003243"/>
          </a:xfrm>
          <a:prstGeom prst="rect">
            <a:avLst/>
          </a:prstGeom>
          <a:ln>
            <a:noFill/>
          </a:ln>
        </p:spPr>
      </p:pic>
      <p:sp>
        <p:nvSpPr>
          <p:cNvPr id="9" name="5-Point Star 6">
            <a:extLst>
              <a:ext uri="{FF2B5EF4-FFF2-40B4-BE49-F238E27FC236}">
                <a16:creationId xmlns:a16="http://schemas.microsoft.com/office/drawing/2014/main" id="{24C23CDA-ECCF-1B94-A531-31CBB0F84C2E}"/>
              </a:ext>
            </a:extLst>
          </p:cNvPr>
          <p:cNvSpPr/>
          <p:nvPr/>
        </p:nvSpPr>
        <p:spPr>
          <a:xfrm>
            <a:off x="8319122" y="3749477"/>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917B754-83C0-92BD-C05A-BF9CCECE65A9}"/>
              </a:ext>
            </a:extLst>
          </p:cNvPr>
          <p:cNvSpPr txBox="1"/>
          <p:nvPr/>
        </p:nvSpPr>
        <p:spPr>
          <a:xfrm>
            <a:off x="8408022" y="3849589"/>
            <a:ext cx="462734" cy="307777"/>
          </a:xfrm>
          <a:prstGeom prst="rect">
            <a:avLst/>
          </a:prstGeom>
          <a:noFill/>
          <a:ln>
            <a:noFill/>
          </a:ln>
        </p:spPr>
        <p:txBody>
          <a:bodyPr wrap="square" rtlCol="0">
            <a:spAutoFit/>
          </a:bodyPr>
          <a:lstStyle/>
          <a:p>
            <a:r>
              <a:rPr lang="en-US" sz="1400" b="1" dirty="0"/>
              <a:t>2</a:t>
            </a:r>
          </a:p>
        </p:txBody>
      </p:sp>
      <p:sp>
        <p:nvSpPr>
          <p:cNvPr id="11" name="5-Point Star 31">
            <a:extLst>
              <a:ext uri="{FF2B5EF4-FFF2-40B4-BE49-F238E27FC236}">
                <a16:creationId xmlns:a16="http://schemas.microsoft.com/office/drawing/2014/main" id="{3B4F2D0F-F70C-38A3-9F89-5E0F182CD2CF}"/>
              </a:ext>
            </a:extLst>
          </p:cNvPr>
          <p:cNvSpPr/>
          <p:nvPr/>
        </p:nvSpPr>
        <p:spPr>
          <a:xfrm>
            <a:off x="9310131" y="3749477"/>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A17421-3C47-04AB-AFB7-54E866A78521}"/>
              </a:ext>
            </a:extLst>
          </p:cNvPr>
          <p:cNvSpPr txBox="1"/>
          <p:nvPr/>
        </p:nvSpPr>
        <p:spPr>
          <a:xfrm>
            <a:off x="9399031" y="3849589"/>
            <a:ext cx="462734" cy="307777"/>
          </a:xfrm>
          <a:prstGeom prst="rect">
            <a:avLst/>
          </a:prstGeom>
          <a:noFill/>
          <a:ln>
            <a:noFill/>
          </a:ln>
        </p:spPr>
        <p:txBody>
          <a:bodyPr wrap="square" rtlCol="0">
            <a:spAutoFit/>
          </a:bodyPr>
          <a:lstStyle/>
          <a:p>
            <a:r>
              <a:rPr lang="en-US" sz="1400" b="1" dirty="0"/>
              <a:t>2</a:t>
            </a:r>
          </a:p>
        </p:txBody>
      </p:sp>
      <p:sp>
        <p:nvSpPr>
          <p:cNvPr id="16" name="5-Point Star 33">
            <a:extLst>
              <a:ext uri="{FF2B5EF4-FFF2-40B4-BE49-F238E27FC236}">
                <a16:creationId xmlns:a16="http://schemas.microsoft.com/office/drawing/2014/main" id="{D3771CFB-DD2E-8EF6-559A-EBC0C8711D9D}"/>
              </a:ext>
            </a:extLst>
          </p:cNvPr>
          <p:cNvSpPr/>
          <p:nvPr/>
        </p:nvSpPr>
        <p:spPr>
          <a:xfrm>
            <a:off x="8356056" y="5069552"/>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DE3697C-058A-F1C0-5426-C2D20FC45247}"/>
              </a:ext>
            </a:extLst>
          </p:cNvPr>
          <p:cNvSpPr txBox="1"/>
          <p:nvPr/>
        </p:nvSpPr>
        <p:spPr>
          <a:xfrm>
            <a:off x="8444956" y="5169664"/>
            <a:ext cx="462734" cy="307777"/>
          </a:xfrm>
          <a:prstGeom prst="rect">
            <a:avLst/>
          </a:prstGeom>
          <a:noFill/>
          <a:ln>
            <a:noFill/>
          </a:ln>
        </p:spPr>
        <p:txBody>
          <a:bodyPr wrap="square" rtlCol="0">
            <a:spAutoFit/>
          </a:bodyPr>
          <a:lstStyle/>
          <a:p>
            <a:r>
              <a:rPr lang="en-US" sz="1400" b="1" dirty="0"/>
              <a:t>1</a:t>
            </a:r>
          </a:p>
        </p:txBody>
      </p:sp>
      <p:sp>
        <p:nvSpPr>
          <p:cNvPr id="18" name="5-Point Star 35">
            <a:extLst>
              <a:ext uri="{FF2B5EF4-FFF2-40B4-BE49-F238E27FC236}">
                <a16:creationId xmlns:a16="http://schemas.microsoft.com/office/drawing/2014/main" id="{D2BDFB2A-404E-2EF1-24B4-0C33C7DC60F1}"/>
              </a:ext>
            </a:extLst>
          </p:cNvPr>
          <p:cNvSpPr/>
          <p:nvPr/>
        </p:nvSpPr>
        <p:spPr>
          <a:xfrm>
            <a:off x="10314146" y="3738689"/>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196FE6A-6619-87DA-0F42-B0BB44D1F59E}"/>
              </a:ext>
            </a:extLst>
          </p:cNvPr>
          <p:cNvSpPr txBox="1"/>
          <p:nvPr/>
        </p:nvSpPr>
        <p:spPr>
          <a:xfrm>
            <a:off x="10403046" y="3838801"/>
            <a:ext cx="462734" cy="307777"/>
          </a:xfrm>
          <a:prstGeom prst="rect">
            <a:avLst/>
          </a:prstGeom>
          <a:noFill/>
          <a:ln>
            <a:noFill/>
          </a:ln>
        </p:spPr>
        <p:txBody>
          <a:bodyPr wrap="square" rtlCol="0">
            <a:spAutoFit/>
          </a:bodyPr>
          <a:lstStyle/>
          <a:p>
            <a:r>
              <a:rPr lang="en-US" sz="1400" b="1" dirty="0"/>
              <a:t>1</a:t>
            </a:r>
          </a:p>
        </p:txBody>
      </p:sp>
      <p:sp>
        <p:nvSpPr>
          <p:cNvPr id="20" name="5-Point Star 37">
            <a:extLst>
              <a:ext uri="{FF2B5EF4-FFF2-40B4-BE49-F238E27FC236}">
                <a16:creationId xmlns:a16="http://schemas.microsoft.com/office/drawing/2014/main" id="{9D36E27C-E426-8B35-9EE2-BADD1E5D2A70}"/>
              </a:ext>
            </a:extLst>
          </p:cNvPr>
          <p:cNvSpPr/>
          <p:nvPr/>
        </p:nvSpPr>
        <p:spPr>
          <a:xfrm>
            <a:off x="11294750" y="3738689"/>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A2E6B04-8A0E-F89D-DE9F-8FF1CABA78B4}"/>
              </a:ext>
            </a:extLst>
          </p:cNvPr>
          <p:cNvSpPr txBox="1"/>
          <p:nvPr/>
        </p:nvSpPr>
        <p:spPr>
          <a:xfrm>
            <a:off x="11383650" y="3838801"/>
            <a:ext cx="462734" cy="307777"/>
          </a:xfrm>
          <a:prstGeom prst="rect">
            <a:avLst/>
          </a:prstGeom>
          <a:noFill/>
          <a:ln>
            <a:noFill/>
          </a:ln>
        </p:spPr>
        <p:txBody>
          <a:bodyPr wrap="square" rtlCol="0">
            <a:spAutoFit/>
          </a:bodyPr>
          <a:lstStyle/>
          <a:p>
            <a:r>
              <a:rPr lang="en-US" sz="1400" b="1" dirty="0"/>
              <a:t>2</a:t>
            </a:r>
          </a:p>
        </p:txBody>
      </p:sp>
      <p:sp>
        <p:nvSpPr>
          <p:cNvPr id="22" name="5-Point Star 39">
            <a:extLst>
              <a:ext uri="{FF2B5EF4-FFF2-40B4-BE49-F238E27FC236}">
                <a16:creationId xmlns:a16="http://schemas.microsoft.com/office/drawing/2014/main" id="{54E35087-C8C2-EE96-C071-220392E1CF3C}"/>
              </a:ext>
            </a:extLst>
          </p:cNvPr>
          <p:cNvSpPr/>
          <p:nvPr/>
        </p:nvSpPr>
        <p:spPr>
          <a:xfrm>
            <a:off x="5029307" y="3749477"/>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118207C-6A51-4124-DEBB-A706ACBFD8A6}"/>
              </a:ext>
            </a:extLst>
          </p:cNvPr>
          <p:cNvSpPr txBox="1"/>
          <p:nvPr/>
        </p:nvSpPr>
        <p:spPr>
          <a:xfrm>
            <a:off x="5118207" y="3846951"/>
            <a:ext cx="462734" cy="307777"/>
          </a:xfrm>
          <a:prstGeom prst="rect">
            <a:avLst/>
          </a:prstGeom>
          <a:noFill/>
          <a:ln>
            <a:noFill/>
          </a:ln>
        </p:spPr>
        <p:txBody>
          <a:bodyPr wrap="square" rtlCol="0">
            <a:spAutoFit/>
          </a:bodyPr>
          <a:lstStyle/>
          <a:p>
            <a:r>
              <a:rPr lang="en-US" sz="1400" b="1" dirty="0"/>
              <a:t>1</a:t>
            </a:r>
          </a:p>
        </p:txBody>
      </p:sp>
      <p:sp>
        <p:nvSpPr>
          <p:cNvPr id="24" name="5-Point Star 41">
            <a:extLst>
              <a:ext uri="{FF2B5EF4-FFF2-40B4-BE49-F238E27FC236}">
                <a16:creationId xmlns:a16="http://schemas.microsoft.com/office/drawing/2014/main" id="{CA1B2F3D-C540-CD51-7BFC-EAAC64861DA6}"/>
              </a:ext>
            </a:extLst>
          </p:cNvPr>
          <p:cNvSpPr/>
          <p:nvPr/>
        </p:nvSpPr>
        <p:spPr>
          <a:xfrm>
            <a:off x="11342834" y="4671202"/>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2A01F71-41DF-AD9E-3D2A-FC048CA8C737}"/>
              </a:ext>
            </a:extLst>
          </p:cNvPr>
          <p:cNvSpPr txBox="1"/>
          <p:nvPr/>
        </p:nvSpPr>
        <p:spPr>
          <a:xfrm>
            <a:off x="11431734" y="4771314"/>
            <a:ext cx="462734" cy="307777"/>
          </a:xfrm>
          <a:prstGeom prst="rect">
            <a:avLst/>
          </a:prstGeom>
          <a:noFill/>
          <a:ln>
            <a:noFill/>
          </a:ln>
        </p:spPr>
        <p:txBody>
          <a:bodyPr wrap="square" rtlCol="0">
            <a:spAutoFit/>
          </a:bodyPr>
          <a:lstStyle/>
          <a:p>
            <a:r>
              <a:rPr lang="en-US" sz="1400" b="1" dirty="0"/>
              <a:t>2</a:t>
            </a:r>
          </a:p>
        </p:txBody>
      </p:sp>
      <p:sp>
        <p:nvSpPr>
          <p:cNvPr id="26" name="5-Point Star 43">
            <a:extLst>
              <a:ext uri="{FF2B5EF4-FFF2-40B4-BE49-F238E27FC236}">
                <a16:creationId xmlns:a16="http://schemas.microsoft.com/office/drawing/2014/main" id="{53483771-52DC-9476-0F55-74A8D896846C}"/>
              </a:ext>
            </a:extLst>
          </p:cNvPr>
          <p:cNvSpPr/>
          <p:nvPr/>
        </p:nvSpPr>
        <p:spPr>
          <a:xfrm>
            <a:off x="11341789" y="5092700"/>
            <a:ext cx="462734" cy="454802"/>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B94A812-1819-1390-3AC9-F3418207B5E6}"/>
              </a:ext>
            </a:extLst>
          </p:cNvPr>
          <p:cNvSpPr txBox="1"/>
          <p:nvPr/>
        </p:nvSpPr>
        <p:spPr>
          <a:xfrm>
            <a:off x="11430689" y="5215814"/>
            <a:ext cx="462734" cy="307777"/>
          </a:xfrm>
          <a:prstGeom prst="rect">
            <a:avLst/>
          </a:prstGeom>
          <a:noFill/>
          <a:ln>
            <a:noFill/>
          </a:ln>
        </p:spPr>
        <p:txBody>
          <a:bodyPr wrap="square" rtlCol="0">
            <a:spAutoFit/>
          </a:bodyPr>
          <a:lstStyle/>
          <a:p>
            <a:r>
              <a:rPr lang="en-US" sz="1400" b="1" dirty="0"/>
              <a:t>1</a:t>
            </a:r>
          </a:p>
        </p:txBody>
      </p:sp>
      <p:sp>
        <p:nvSpPr>
          <p:cNvPr id="28" name="5-Point Star 45">
            <a:extLst>
              <a:ext uri="{FF2B5EF4-FFF2-40B4-BE49-F238E27FC236}">
                <a16:creationId xmlns:a16="http://schemas.microsoft.com/office/drawing/2014/main" id="{B29E5564-AAC3-2A81-C8A6-410671129D67}"/>
              </a:ext>
            </a:extLst>
          </p:cNvPr>
          <p:cNvSpPr/>
          <p:nvPr/>
        </p:nvSpPr>
        <p:spPr>
          <a:xfrm>
            <a:off x="11323657" y="4246690"/>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70648E3-3BA6-5A91-550E-66082B46144D}"/>
              </a:ext>
            </a:extLst>
          </p:cNvPr>
          <p:cNvSpPr txBox="1"/>
          <p:nvPr/>
        </p:nvSpPr>
        <p:spPr>
          <a:xfrm>
            <a:off x="11412557" y="4346802"/>
            <a:ext cx="462734" cy="307777"/>
          </a:xfrm>
          <a:prstGeom prst="rect">
            <a:avLst/>
          </a:prstGeom>
          <a:noFill/>
          <a:ln>
            <a:noFill/>
          </a:ln>
        </p:spPr>
        <p:txBody>
          <a:bodyPr wrap="square" rtlCol="0">
            <a:spAutoFit/>
          </a:bodyPr>
          <a:lstStyle/>
          <a:p>
            <a:r>
              <a:rPr lang="en-US" sz="1400" b="1" dirty="0"/>
              <a:t>2</a:t>
            </a:r>
          </a:p>
        </p:txBody>
      </p:sp>
      <p:sp>
        <p:nvSpPr>
          <p:cNvPr id="30" name="5-Point Star 47">
            <a:extLst>
              <a:ext uri="{FF2B5EF4-FFF2-40B4-BE49-F238E27FC236}">
                <a16:creationId xmlns:a16="http://schemas.microsoft.com/office/drawing/2014/main" id="{C7514866-1142-A71A-649E-0955730E5ED6}"/>
              </a:ext>
            </a:extLst>
          </p:cNvPr>
          <p:cNvSpPr/>
          <p:nvPr/>
        </p:nvSpPr>
        <p:spPr>
          <a:xfrm>
            <a:off x="5064399" y="5523591"/>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871B5D8-F070-6F7C-312A-CEBE771E959E}"/>
              </a:ext>
            </a:extLst>
          </p:cNvPr>
          <p:cNvSpPr txBox="1"/>
          <p:nvPr/>
        </p:nvSpPr>
        <p:spPr>
          <a:xfrm>
            <a:off x="5153299" y="5623703"/>
            <a:ext cx="462734" cy="307777"/>
          </a:xfrm>
          <a:prstGeom prst="rect">
            <a:avLst/>
          </a:prstGeom>
          <a:noFill/>
          <a:ln>
            <a:noFill/>
          </a:ln>
        </p:spPr>
        <p:txBody>
          <a:bodyPr wrap="square" rtlCol="0">
            <a:spAutoFit/>
          </a:bodyPr>
          <a:lstStyle/>
          <a:p>
            <a:r>
              <a:rPr lang="en-US" sz="1400" b="1" dirty="0"/>
              <a:t>1</a:t>
            </a:r>
          </a:p>
        </p:txBody>
      </p:sp>
      <p:sp>
        <p:nvSpPr>
          <p:cNvPr id="32" name="5-Point Star 49">
            <a:extLst>
              <a:ext uri="{FF2B5EF4-FFF2-40B4-BE49-F238E27FC236}">
                <a16:creationId xmlns:a16="http://schemas.microsoft.com/office/drawing/2014/main" id="{1FF81F4F-C484-42D5-B93B-C4BF092F908B}"/>
              </a:ext>
            </a:extLst>
          </p:cNvPr>
          <p:cNvSpPr/>
          <p:nvPr/>
        </p:nvSpPr>
        <p:spPr>
          <a:xfrm>
            <a:off x="5029665" y="4280568"/>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87B3D65-BEA2-DA91-67A2-FB4C88AB2D8B}"/>
              </a:ext>
            </a:extLst>
          </p:cNvPr>
          <p:cNvSpPr txBox="1"/>
          <p:nvPr/>
        </p:nvSpPr>
        <p:spPr>
          <a:xfrm>
            <a:off x="5118565" y="4364906"/>
            <a:ext cx="462734" cy="307777"/>
          </a:xfrm>
          <a:prstGeom prst="rect">
            <a:avLst/>
          </a:prstGeom>
          <a:noFill/>
          <a:ln>
            <a:noFill/>
          </a:ln>
        </p:spPr>
        <p:txBody>
          <a:bodyPr wrap="square" rtlCol="0">
            <a:spAutoFit/>
          </a:bodyPr>
          <a:lstStyle/>
          <a:p>
            <a:r>
              <a:rPr lang="en-US" sz="1400" b="1" dirty="0"/>
              <a:t>1</a:t>
            </a:r>
          </a:p>
        </p:txBody>
      </p:sp>
      <p:sp>
        <p:nvSpPr>
          <p:cNvPr id="34" name="5-Point Star 51">
            <a:extLst>
              <a:ext uri="{FF2B5EF4-FFF2-40B4-BE49-F238E27FC236}">
                <a16:creationId xmlns:a16="http://schemas.microsoft.com/office/drawing/2014/main" id="{7F2367A2-4BD8-DCEA-45D6-C32A13E7700A}"/>
              </a:ext>
            </a:extLst>
          </p:cNvPr>
          <p:cNvSpPr/>
          <p:nvPr/>
        </p:nvSpPr>
        <p:spPr>
          <a:xfrm>
            <a:off x="10301345" y="5109141"/>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082E2A3-1622-F062-3734-4448EA2B9C4F}"/>
              </a:ext>
            </a:extLst>
          </p:cNvPr>
          <p:cNvSpPr txBox="1"/>
          <p:nvPr/>
        </p:nvSpPr>
        <p:spPr>
          <a:xfrm>
            <a:off x="10390245" y="5209253"/>
            <a:ext cx="462734" cy="523220"/>
          </a:xfrm>
          <a:prstGeom prst="rect">
            <a:avLst/>
          </a:prstGeom>
          <a:noFill/>
          <a:ln>
            <a:noFill/>
          </a:ln>
        </p:spPr>
        <p:txBody>
          <a:bodyPr wrap="square" rtlCol="0">
            <a:spAutoFit/>
          </a:bodyPr>
          <a:lstStyle/>
          <a:p>
            <a:r>
              <a:rPr lang="en-US" sz="1400" b="1" dirty="0"/>
              <a:t>1</a:t>
            </a:r>
          </a:p>
          <a:p>
            <a:endParaRPr lang="en-US" sz="1400" b="1" dirty="0"/>
          </a:p>
        </p:txBody>
      </p:sp>
      <p:sp>
        <p:nvSpPr>
          <p:cNvPr id="36" name="5-Point Star 53">
            <a:extLst>
              <a:ext uri="{FF2B5EF4-FFF2-40B4-BE49-F238E27FC236}">
                <a16:creationId xmlns:a16="http://schemas.microsoft.com/office/drawing/2014/main" id="{C1E7E563-F9B4-0A41-9465-61F4AC2DD787}"/>
              </a:ext>
            </a:extLst>
          </p:cNvPr>
          <p:cNvSpPr/>
          <p:nvPr/>
        </p:nvSpPr>
        <p:spPr>
          <a:xfrm>
            <a:off x="10294868" y="5501352"/>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8F4A880-3C0D-1192-1495-688B3F1C7156}"/>
              </a:ext>
            </a:extLst>
          </p:cNvPr>
          <p:cNvSpPr txBox="1"/>
          <p:nvPr/>
        </p:nvSpPr>
        <p:spPr>
          <a:xfrm>
            <a:off x="10383768" y="5601464"/>
            <a:ext cx="462734" cy="307777"/>
          </a:xfrm>
          <a:prstGeom prst="rect">
            <a:avLst/>
          </a:prstGeom>
          <a:noFill/>
          <a:ln>
            <a:noFill/>
          </a:ln>
        </p:spPr>
        <p:txBody>
          <a:bodyPr wrap="square" rtlCol="0">
            <a:spAutoFit/>
          </a:bodyPr>
          <a:lstStyle/>
          <a:p>
            <a:r>
              <a:rPr lang="en-US" sz="1400" b="1" dirty="0"/>
              <a:t>1</a:t>
            </a:r>
          </a:p>
        </p:txBody>
      </p:sp>
      <p:sp>
        <p:nvSpPr>
          <p:cNvPr id="38" name="5-Point Star 58">
            <a:extLst>
              <a:ext uri="{FF2B5EF4-FFF2-40B4-BE49-F238E27FC236}">
                <a16:creationId xmlns:a16="http://schemas.microsoft.com/office/drawing/2014/main" id="{EF6E01CF-07B0-BAE5-E671-136789974A0E}"/>
              </a:ext>
            </a:extLst>
          </p:cNvPr>
          <p:cNvSpPr/>
          <p:nvPr/>
        </p:nvSpPr>
        <p:spPr>
          <a:xfrm>
            <a:off x="10314146" y="4246115"/>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190CE8F-BC19-6429-5F5F-C506C2E3BF92}"/>
              </a:ext>
            </a:extLst>
          </p:cNvPr>
          <p:cNvSpPr txBox="1"/>
          <p:nvPr/>
        </p:nvSpPr>
        <p:spPr>
          <a:xfrm>
            <a:off x="10403046" y="4346227"/>
            <a:ext cx="462734" cy="307777"/>
          </a:xfrm>
          <a:prstGeom prst="rect">
            <a:avLst/>
          </a:prstGeom>
          <a:noFill/>
          <a:ln>
            <a:noFill/>
          </a:ln>
        </p:spPr>
        <p:txBody>
          <a:bodyPr wrap="square" rtlCol="0">
            <a:spAutoFit/>
          </a:bodyPr>
          <a:lstStyle/>
          <a:p>
            <a:r>
              <a:rPr lang="en-US" sz="1400" b="1" dirty="0"/>
              <a:t>1</a:t>
            </a:r>
          </a:p>
        </p:txBody>
      </p:sp>
      <p:sp>
        <p:nvSpPr>
          <p:cNvPr id="40" name="5-Point Star 60">
            <a:extLst>
              <a:ext uri="{FF2B5EF4-FFF2-40B4-BE49-F238E27FC236}">
                <a16:creationId xmlns:a16="http://schemas.microsoft.com/office/drawing/2014/main" id="{DEB9D0FA-E52A-DEE2-B9C3-CC0157A7A709}"/>
              </a:ext>
            </a:extLst>
          </p:cNvPr>
          <p:cNvSpPr/>
          <p:nvPr/>
        </p:nvSpPr>
        <p:spPr>
          <a:xfrm>
            <a:off x="10327790" y="4679999"/>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5F03B42-B42C-4B08-8967-931CC1F6BDD9}"/>
              </a:ext>
            </a:extLst>
          </p:cNvPr>
          <p:cNvSpPr txBox="1"/>
          <p:nvPr/>
        </p:nvSpPr>
        <p:spPr>
          <a:xfrm>
            <a:off x="10416690" y="4780111"/>
            <a:ext cx="462734" cy="307777"/>
          </a:xfrm>
          <a:prstGeom prst="rect">
            <a:avLst/>
          </a:prstGeom>
          <a:noFill/>
          <a:ln>
            <a:noFill/>
          </a:ln>
        </p:spPr>
        <p:txBody>
          <a:bodyPr wrap="square" rtlCol="0">
            <a:spAutoFit/>
          </a:bodyPr>
          <a:lstStyle/>
          <a:p>
            <a:r>
              <a:rPr lang="en-US" sz="1400" b="1" dirty="0"/>
              <a:t>1</a:t>
            </a:r>
          </a:p>
        </p:txBody>
      </p:sp>
      <p:sp>
        <p:nvSpPr>
          <p:cNvPr id="42" name="5-Point Star 62">
            <a:extLst>
              <a:ext uri="{FF2B5EF4-FFF2-40B4-BE49-F238E27FC236}">
                <a16:creationId xmlns:a16="http://schemas.microsoft.com/office/drawing/2014/main" id="{BAF274DA-C4CF-9E91-3F80-1AEFDBA92297}"/>
              </a:ext>
            </a:extLst>
          </p:cNvPr>
          <p:cNvSpPr/>
          <p:nvPr/>
        </p:nvSpPr>
        <p:spPr>
          <a:xfrm>
            <a:off x="5993709" y="4677915"/>
            <a:ext cx="462734" cy="431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03EFECC-9C77-5F3E-7230-F97BA771E867}"/>
              </a:ext>
            </a:extLst>
          </p:cNvPr>
          <p:cNvSpPr txBox="1"/>
          <p:nvPr/>
        </p:nvSpPr>
        <p:spPr>
          <a:xfrm>
            <a:off x="6082609" y="4778027"/>
            <a:ext cx="462734" cy="307777"/>
          </a:xfrm>
          <a:prstGeom prst="rect">
            <a:avLst/>
          </a:prstGeom>
          <a:noFill/>
          <a:ln>
            <a:noFill/>
          </a:ln>
        </p:spPr>
        <p:txBody>
          <a:bodyPr wrap="square" rtlCol="0">
            <a:spAutoFit/>
          </a:bodyPr>
          <a:lstStyle/>
          <a:p>
            <a:r>
              <a:rPr lang="en-US" sz="1400" b="1" dirty="0"/>
              <a:t>1</a:t>
            </a:r>
          </a:p>
        </p:txBody>
      </p:sp>
    </p:spTree>
    <p:extLst>
      <p:ext uri="{BB962C8B-B14F-4D97-AF65-F5344CB8AC3E}">
        <p14:creationId xmlns:p14="http://schemas.microsoft.com/office/powerpoint/2010/main" val="7097866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b"/>
          <a:lstStyle/>
          <a:p>
            <a:r>
              <a:rPr lang="en-US" sz="6600" dirty="0">
                <a:latin typeface="Roboto Black"/>
                <a:ea typeface="Roboto Black"/>
                <a:cs typeface="Chakra Petch SemiBold"/>
              </a:rPr>
              <a:t>Unique Civilian Pay Challenge at NASIC</a:t>
            </a:r>
            <a:endParaRPr lang="en-US" sz="6600" dirty="0"/>
          </a:p>
        </p:txBody>
      </p:sp>
      <p:sp>
        <p:nvSpPr>
          <p:cNvPr id="11" name="Text Placeholder 2">
            <a:extLst>
              <a:ext uri="{FF2B5EF4-FFF2-40B4-BE49-F238E27FC236}">
                <a16:creationId xmlns:a16="http://schemas.microsoft.com/office/drawing/2014/main" id="{DF2C8FE7-A9F6-40B4-8603-FAFE20759DDE}"/>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12" name="Text Placeholder 4">
            <a:extLst>
              <a:ext uri="{FF2B5EF4-FFF2-40B4-BE49-F238E27FC236}">
                <a16:creationId xmlns:a16="http://schemas.microsoft.com/office/drawing/2014/main" id="{09619BF5-DA40-4D54-9F1F-E9E3C16107BC}"/>
              </a:ext>
            </a:extLst>
          </p:cNvPr>
          <p:cNvSpPr txBox="1">
            <a:spLocks/>
          </p:cNvSpPr>
          <p:nvPr/>
        </p:nvSpPr>
        <p:spPr>
          <a:xfrm>
            <a:off x="7431707" y="6460958"/>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8000"/>
                </a:solidFill>
                <a:latin typeface="Roboto Black" panose="020B0604020202020204"/>
              </a:rPr>
              <a:t>UNCLASSIFIED</a:t>
            </a:r>
            <a:endParaRPr lang="en-US" b="1" dirty="0">
              <a:solidFill>
                <a:srgbClr val="008000"/>
              </a:solidFill>
              <a:latin typeface="Roboto Black" panose="020B0604020202020204"/>
            </a:endParaRPr>
          </a:p>
        </p:txBody>
      </p:sp>
    </p:spTree>
    <p:extLst>
      <p:ext uri="{BB962C8B-B14F-4D97-AF65-F5344CB8AC3E}">
        <p14:creationId xmlns:p14="http://schemas.microsoft.com/office/powerpoint/2010/main" val="18446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8B37-5098-2838-10F0-34A6A0B5B520}"/>
              </a:ext>
            </a:extLst>
          </p:cNvPr>
          <p:cNvSpPr>
            <a:spLocks noGrp="1"/>
          </p:cNvSpPr>
          <p:nvPr>
            <p:ph type="title"/>
          </p:nvPr>
        </p:nvSpPr>
        <p:spPr/>
        <p:txBody>
          <a:bodyPr/>
          <a:lstStyle/>
          <a:p>
            <a:r>
              <a:rPr lang="en-US" dirty="0"/>
              <a:t>STEM/Cyber Target Local Market Supplement (TLMS)</a:t>
            </a:r>
          </a:p>
        </p:txBody>
      </p:sp>
      <p:sp>
        <p:nvSpPr>
          <p:cNvPr id="7" name="Text Placeholder 9">
            <a:extLst>
              <a:ext uri="{FF2B5EF4-FFF2-40B4-BE49-F238E27FC236}">
                <a16:creationId xmlns:a16="http://schemas.microsoft.com/office/drawing/2014/main" id="{1C994D62-1385-BD99-9509-22E4F148FCF1}"/>
              </a:ext>
            </a:extLst>
          </p:cNvPr>
          <p:cNvSpPr>
            <a:spLocks noGrp="1"/>
          </p:cNvSpPr>
          <p:nvPr>
            <p:ph type="body" sz="quarter" idx="12"/>
          </p:nvPr>
        </p:nvSpPr>
        <p:spPr/>
        <p:txBody>
          <a:bodyPr lIns="91440" tIns="45720" rIns="91440" bIns="45720" anchor="t">
            <a:normAutofit/>
          </a:bodyPr>
          <a:lstStyle/>
          <a:p>
            <a:endParaRPr lang="en-US" dirty="0">
              <a:latin typeface="Arial"/>
              <a:ea typeface="Roboto Medium"/>
              <a:cs typeface="Arial"/>
            </a:endParaRPr>
          </a:p>
          <a:p>
            <a:r>
              <a:rPr lang="en-US" dirty="0">
                <a:latin typeface="Arial"/>
                <a:ea typeface="Roboto Medium"/>
                <a:cs typeface="Arial"/>
              </a:rPr>
              <a:t>New Pay Supplement for intelligence personnel with STEM and Cyber work roles.</a:t>
            </a:r>
          </a:p>
          <a:p>
            <a:endParaRPr lang="en-US" dirty="0">
              <a:latin typeface="Arial"/>
              <a:ea typeface="Roboto Medium"/>
              <a:cs typeface="Arial"/>
            </a:endParaRPr>
          </a:p>
          <a:p>
            <a:r>
              <a:rPr lang="en-US" dirty="0">
                <a:latin typeface="Arial"/>
                <a:ea typeface="Roboto Medium"/>
                <a:cs typeface="Arial"/>
              </a:rPr>
              <a:t>Average 22% increase in pay for approximately 55% of positions</a:t>
            </a:r>
          </a:p>
          <a:p>
            <a:endParaRPr lang="en-US" dirty="0">
              <a:latin typeface="Arial"/>
              <a:ea typeface="Roboto Medium"/>
              <a:cs typeface="Arial"/>
            </a:endParaRPr>
          </a:p>
          <a:p>
            <a:r>
              <a:rPr lang="en-US" dirty="0">
                <a:latin typeface="Arial"/>
                <a:ea typeface="Roboto Medium"/>
                <a:cs typeface="Arial"/>
              </a:rPr>
              <a:t>Goal to slow departure of Science &amp; Engineering talent </a:t>
            </a:r>
          </a:p>
          <a:p>
            <a:endParaRPr lang="en-US" dirty="0">
              <a:latin typeface="Arial"/>
              <a:ea typeface="Roboto Medium"/>
              <a:cs typeface="Arial"/>
            </a:endParaRPr>
          </a:p>
          <a:p>
            <a:r>
              <a:rPr lang="en-US" dirty="0">
                <a:latin typeface="Arial"/>
                <a:ea typeface="Roboto Medium"/>
                <a:cs typeface="Arial"/>
              </a:rPr>
              <a:t>Most conversions in late FY23 – early FY24</a:t>
            </a:r>
          </a:p>
          <a:p>
            <a:endParaRPr lang="en-US" dirty="0">
              <a:latin typeface="Arial"/>
              <a:ea typeface="Roboto Medium"/>
              <a:cs typeface="Arial"/>
            </a:endParaRPr>
          </a:p>
          <a:p>
            <a:endParaRPr lang="en-US" dirty="0">
              <a:latin typeface="Arial"/>
              <a:ea typeface="Roboto Medium"/>
              <a:cs typeface="Arial"/>
            </a:endParaRPr>
          </a:p>
          <a:p>
            <a:endParaRPr lang="en-US" dirty="0">
              <a:latin typeface="Arial"/>
              <a:ea typeface="Roboto Medium"/>
              <a:cs typeface="Arial"/>
            </a:endParaRPr>
          </a:p>
          <a:p>
            <a:endParaRPr lang="en-US" dirty="0"/>
          </a:p>
          <a:p>
            <a:pPr lvl="1"/>
            <a:endParaRPr lang="en-US" dirty="0"/>
          </a:p>
          <a:p>
            <a:pPr marL="914400" lvl="2" indent="0">
              <a:buNone/>
            </a:pPr>
            <a:endParaRPr lang="en-US" dirty="0"/>
          </a:p>
          <a:p>
            <a:endParaRPr lang="en-US" dirty="0"/>
          </a:p>
        </p:txBody>
      </p:sp>
      <p:sp>
        <p:nvSpPr>
          <p:cNvPr id="3" name="Text Placeholder 2">
            <a:extLst>
              <a:ext uri="{FF2B5EF4-FFF2-40B4-BE49-F238E27FC236}">
                <a16:creationId xmlns:a16="http://schemas.microsoft.com/office/drawing/2014/main" id="{929FE0B3-4AC2-340E-454B-9292F0521636}"/>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5" name="Text Placeholder 4">
            <a:extLst>
              <a:ext uri="{FF2B5EF4-FFF2-40B4-BE49-F238E27FC236}">
                <a16:creationId xmlns:a16="http://schemas.microsoft.com/office/drawing/2014/main" id="{232549B7-1756-9889-E1CD-0C4953A30782}"/>
              </a:ext>
            </a:extLst>
          </p:cNvPr>
          <p:cNvSpPr txBox="1">
            <a:spLocks/>
          </p:cNvSpPr>
          <p:nvPr/>
        </p:nvSpPr>
        <p:spPr>
          <a:xfrm>
            <a:off x="9625550" y="6397424"/>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Tree>
    <p:extLst>
      <p:ext uri="{BB962C8B-B14F-4D97-AF65-F5344CB8AC3E}">
        <p14:creationId xmlns:p14="http://schemas.microsoft.com/office/powerpoint/2010/main" val="1888275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7441D-36DB-0916-71E0-43D26F12CD8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AF7E46-EE39-32DC-30C5-88BF868DEAE8}"/>
              </a:ext>
            </a:extLst>
          </p:cNvPr>
          <p:cNvSpPr>
            <a:spLocks noGrp="1"/>
          </p:cNvSpPr>
          <p:nvPr>
            <p:ph type="title"/>
          </p:nvPr>
        </p:nvSpPr>
        <p:spPr/>
        <p:txBody>
          <a:bodyPr/>
          <a:lstStyle/>
          <a:p>
            <a:r>
              <a:rPr lang="en-US"/>
              <a:t>TLMS – Financial Impact </a:t>
            </a:r>
          </a:p>
        </p:txBody>
      </p:sp>
      <p:sp>
        <p:nvSpPr>
          <p:cNvPr id="8" name="Text Placeholder 7">
            <a:extLst>
              <a:ext uri="{FF2B5EF4-FFF2-40B4-BE49-F238E27FC236}">
                <a16:creationId xmlns:a16="http://schemas.microsoft.com/office/drawing/2014/main" id="{CEDDA887-3974-754D-F6C4-D5C3083CB20F}"/>
              </a:ext>
            </a:extLst>
          </p:cNvPr>
          <p:cNvSpPr>
            <a:spLocks noGrp="1"/>
          </p:cNvSpPr>
          <p:nvPr>
            <p:ph type="body" sz="quarter" idx="10"/>
          </p:nvPr>
        </p:nvSpPr>
        <p:spPr/>
        <p:txBody>
          <a:bodyPr/>
          <a:lstStyle/>
          <a:p>
            <a:r>
              <a:rPr lang="en-US" dirty="0">
                <a:solidFill>
                  <a:srgbClr val="00B050"/>
                </a:solidFill>
              </a:rPr>
              <a:t>UNCLASSIFIED</a:t>
            </a:r>
          </a:p>
        </p:txBody>
      </p:sp>
      <p:sp>
        <p:nvSpPr>
          <p:cNvPr id="9" name="Text Placeholder 8">
            <a:extLst>
              <a:ext uri="{FF2B5EF4-FFF2-40B4-BE49-F238E27FC236}">
                <a16:creationId xmlns:a16="http://schemas.microsoft.com/office/drawing/2014/main" id="{AD61B23D-ADAD-39A8-0A67-29B4A18E738B}"/>
              </a:ext>
            </a:extLst>
          </p:cNvPr>
          <p:cNvSpPr>
            <a:spLocks noGrp="1"/>
          </p:cNvSpPr>
          <p:nvPr>
            <p:ph type="body" sz="quarter" idx="11"/>
          </p:nvPr>
        </p:nvSpPr>
        <p:spPr/>
        <p:txBody>
          <a:bodyPr/>
          <a:lstStyle/>
          <a:p>
            <a:r>
              <a:rPr lang="en-US" dirty="0">
                <a:solidFill>
                  <a:srgbClr val="00B050"/>
                </a:solidFill>
              </a:rPr>
              <a:t>UNCLASSIFIED</a:t>
            </a:r>
          </a:p>
        </p:txBody>
      </p:sp>
      <p:sp>
        <p:nvSpPr>
          <p:cNvPr id="10" name="Text Placeholder 9">
            <a:extLst>
              <a:ext uri="{FF2B5EF4-FFF2-40B4-BE49-F238E27FC236}">
                <a16:creationId xmlns:a16="http://schemas.microsoft.com/office/drawing/2014/main" id="{8BA3907D-DA1D-2733-B3D3-8E25F90D2EED}"/>
              </a:ext>
            </a:extLst>
          </p:cNvPr>
          <p:cNvSpPr>
            <a:spLocks noGrp="1"/>
          </p:cNvSpPr>
          <p:nvPr>
            <p:ph type="body" sz="quarter" idx="12"/>
          </p:nvPr>
        </p:nvSpPr>
        <p:spPr>
          <a:xfrm>
            <a:off x="477838" y="845383"/>
            <a:ext cx="4847198" cy="5322056"/>
          </a:xfrm>
        </p:spPr>
        <p:txBody>
          <a:bodyPr vert="horz" lIns="91440" tIns="45720" rIns="91440" bIns="45720" rtlCol="0" anchor="t">
            <a:normAutofit/>
          </a:bodyPr>
          <a:lstStyle/>
          <a:p>
            <a:r>
              <a:rPr lang="en-US" sz="2400" dirty="0">
                <a:latin typeface="Arial"/>
                <a:ea typeface="Roboto Medium"/>
                <a:cs typeface="Arial"/>
              </a:rPr>
              <a:t>Pre-TLMS Civilian Pay budget less than total cost to fund our manpower levels</a:t>
            </a:r>
          </a:p>
          <a:p>
            <a:pPr lvl="1"/>
            <a:r>
              <a:rPr lang="en-US" sz="2000" dirty="0">
                <a:latin typeface="Arial"/>
                <a:ea typeface="Roboto Medium"/>
                <a:cs typeface="Arial"/>
              </a:rPr>
              <a:t>Pre-TLMS could afford 89% of positions*</a:t>
            </a:r>
          </a:p>
          <a:p>
            <a:pPr lvl="1"/>
            <a:r>
              <a:rPr lang="en-US" sz="2000" dirty="0">
                <a:latin typeface="Arial"/>
                <a:ea typeface="Roboto Medium"/>
                <a:cs typeface="Arial"/>
              </a:rPr>
              <a:t>Across all funded programs</a:t>
            </a:r>
          </a:p>
        </p:txBody>
      </p:sp>
      <p:sp>
        <p:nvSpPr>
          <p:cNvPr id="6" name="Slide Number Placeholder 5">
            <a:extLst>
              <a:ext uri="{FF2B5EF4-FFF2-40B4-BE49-F238E27FC236}">
                <a16:creationId xmlns:a16="http://schemas.microsoft.com/office/drawing/2014/main" id="{0DDB3223-7A2A-9C1A-BDA1-5C3C2201F90C}"/>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24</a:t>
            </a:fld>
            <a:endParaRPr lang="en-US"/>
          </a:p>
        </p:txBody>
      </p:sp>
      <p:sp>
        <p:nvSpPr>
          <p:cNvPr id="3" name="TextBox 2">
            <a:extLst>
              <a:ext uri="{FF2B5EF4-FFF2-40B4-BE49-F238E27FC236}">
                <a16:creationId xmlns:a16="http://schemas.microsoft.com/office/drawing/2014/main" id="{AEB53F77-7B2C-AA69-5DAD-8BBAAF96EBDC}"/>
              </a:ext>
            </a:extLst>
          </p:cNvPr>
          <p:cNvSpPr txBox="1"/>
          <p:nvPr/>
        </p:nvSpPr>
        <p:spPr>
          <a:xfrm>
            <a:off x="267985" y="5889228"/>
            <a:ext cx="3146823" cy="369332"/>
          </a:xfrm>
          <a:prstGeom prst="rect">
            <a:avLst/>
          </a:prstGeom>
          <a:noFill/>
        </p:spPr>
        <p:txBody>
          <a:bodyPr wrap="none" rtlCol="0">
            <a:spAutoFit/>
          </a:bodyPr>
          <a:lstStyle/>
          <a:p>
            <a:r>
              <a:rPr lang="en-US" dirty="0">
                <a:solidFill>
                  <a:schemeClr val="bg1"/>
                </a:solidFill>
              </a:rPr>
              <a:t>* FY25 Programmed manpower</a:t>
            </a:r>
          </a:p>
        </p:txBody>
      </p:sp>
      <p:graphicFrame>
        <p:nvGraphicFramePr>
          <p:cNvPr id="13" name="Chart 12">
            <a:extLst>
              <a:ext uri="{FF2B5EF4-FFF2-40B4-BE49-F238E27FC236}">
                <a16:creationId xmlns:a16="http://schemas.microsoft.com/office/drawing/2014/main" id="{8F0B6CF0-4E90-FBC9-B5C5-890362552FDB}"/>
              </a:ext>
            </a:extLst>
          </p:cNvPr>
          <p:cNvGraphicFramePr>
            <a:graphicFrameLocks noGrp="1"/>
          </p:cNvGraphicFramePr>
          <p:nvPr>
            <p:extLst>
              <p:ext uri="{D42A27DB-BD31-4B8C-83A1-F6EECF244321}">
                <p14:modId xmlns:p14="http://schemas.microsoft.com/office/powerpoint/2010/main" val="3438022560"/>
              </p:ext>
            </p:extLst>
          </p:nvPr>
        </p:nvGraphicFramePr>
        <p:xfrm>
          <a:off x="5939327" y="598204"/>
          <a:ext cx="6192074" cy="3729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14">
            <a:extLst>
              <a:ext uri="{FF2B5EF4-FFF2-40B4-BE49-F238E27FC236}">
                <a16:creationId xmlns:a16="http://schemas.microsoft.com/office/drawing/2014/main" id="{4C426530-E0D4-731F-AFD3-82929BC52682}"/>
              </a:ext>
            </a:extLst>
          </p:cNvPr>
          <p:cNvGraphicFramePr>
            <a:graphicFrameLocks noChangeAspect="1"/>
          </p:cNvGraphicFramePr>
          <p:nvPr/>
        </p:nvGraphicFramePr>
        <p:xfrm>
          <a:off x="3614871" y="4257689"/>
          <a:ext cx="8152255" cy="1194527"/>
        </p:xfrm>
        <a:graphic>
          <a:graphicData uri="http://schemas.openxmlformats.org/presentationml/2006/ole">
            <mc:AlternateContent xmlns:mc="http://schemas.openxmlformats.org/markup-compatibility/2006">
              <mc:Choice xmlns:v="urn:schemas-microsoft-com:vml" Requires="v">
                <p:oleObj name="Worksheet" r:id="rId3" imgW="5658002" imgH="971516" progId="Excel.Sheet.12">
                  <p:embed/>
                </p:oleObj>
              </mc:Choice>
              <mc:Fallback>
                <p:oleObj name="Worksheet" r:id="rId3" imgW="5658002" imgH="971516" progId="Excel.Sheet.12">
                  <p:embed/>
                  <p:pic>
                    <p:nvPicPr>
                      <p:cNvPr id="15" name="Object 14">
                        <a:extLst>
                          <a:ext uri="{FF2B5EF4-FFF2-40B4-BE49-F238E27FC236}">
                            <a16:creationId xmlns:a16="http://schemas.microsoft.com/office/drawing/2014/main" id="{4C426530-E0D4-731F-AFD3-82929BC52682}"/>
                          </a:ext>
                        </a:extLst>
                      </p:cNvPr>
                      <p:cNvPicPr/>
                      <p:nvPr/>
                    </p:nvPicPr>
                    <p:blipFill>
                      <a:blip r:embed="rId4"/>
                      <a:stretch>
                        <a:fillRect/>
                      </a:stretch>
                    </p:blipFill>
                    <p:spPr>
                      <a:xfrm>
                        <a:off x="3614871" y="4257689"/>
                        <a:ext cx="8152255" cy="1194527"/>
                      </a:xfrm>
                      <a:prstGeom prst="rect">
                        <a:avLst/>
                      </a:prstGeom>
                      <a:ln w="25400">
                        <a:solidFill>
                          <a:schemeClr val="tx1"/>
                        </a:solidFill>
                      </a:ln>
                    </p:spPr>
                  </p:pic>
                </p:oleObj>
              </mc:Fallback>
            </mc:AlternateContent>
          </a:graphicData>
        </a:graphic>
      </p:graphicFrame>
    </p:spTree>
    <p:extLst>
      <p:ext uri="{BB962C8B-B14F-4D97-AF65-F5344CB8AC3E}">
        <p14:creationId xmlns:p14="http://schemas.microsoft.com/office/powerpoint/2010/main" val="9869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97124-5C76-48D6-1670-3A760F760EB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B3B7113-84FD-2737-8E8A-7CDC2D3DC507}"/>
              </a:ext>
            </a:extLst>
          </p:cNvPr>
          <p:cNvSpPr>
            <a:spLocks noGrp="1"/>
          </p:cNvSpPr>
          <p:nvPr>
            <p:ph type="title"/>
          </p:nvPr>
        </p:nvSpPr>
        <p:spPr/>
        <p:txBody>
          <a:bodyPr/>
          <a:lstStyle/>
          <a:p>
            <a:r>
              <a:rPr lang="en-US"/>
              <a:t>TLMS – Financial Impact </a:t>
            </a:r>
          </a:p>
        </p:txBody>
      </p:sp>
      <p:sp>
        <p:nvSpPr>
          <p:cNvPr id="8" name="Text Placeholder 7">
            <a:extLst>
              <a:ext uri="{FF2B5EF4-FFF2-40B4-BE49-F238E27FC236}">
                <a16:creationId xmlns:a16="http://schemas.microsoft.com/office/drawing/2014/main" id="{BAA433C5-F730-123E-ED83-4A8303EDE4EB}"/>
              </a:ext>
            </a:extLst>
          </p:cNvPr>
          <p:cNvSpPr>
            <a:spLocks noGrp="1"/>
          </p:cNvSpPr>
          <p:nvPr>
            <p:ph type="body" sz="quarter" idx="10"/>
          </p:nvPr>
        </p:nvSpPr>
        <p:spPr/>
        <p:txBody>
          <a:bodyPr/>
          <a:lstStyle/>
          <a:p>
            <a:r>
              <a:rPr lang="en-US" dirty="0">
                <a:solidFill>
                  <a:srgbClr val="00B050"/>
                </a:solidFill>
              </a:rPr>
              <a:t>UNCLASSIFIED</a:t>
            </a:r>
          </a:p>
        </p:txBody>
      </p:sp>
      <p:sp>
        <p:nvSpPr>
          <p:cNvPr id="9" name="Text Placeholder 8">
            <a:extLst>
              <a:ext uri="{FF2B5EF4-FFF2-40B4-BE49-F238E27FC236}">
                <a16:creationId xmlns:a16="http://schemas.microsoft.com/office/drawing/2014/main" id="{5CE9F94B-1FFE-CA71-6E8E-DF9E892427DA}"/>
              </a:ext>
            </a:extLst>
          </p:cNvPr>
          <p:cNvSpPr>
            <a:spLocks noGrp="1"/>
          </p:cNvSpPr>
          <p:nvPr>
            <p:ph type="body" sz="quarter" idx="11"/>
          </p:nvPr>
        </p:nvSpPr>
        <p:spPr/>
        <p:txBody>
          <a:bodyPr/>
          <a:lstStyle/>
          <a:p>
            <a:r>
              <a:rPr lang="en-US" dirty="0">
                <a:solidFill>
                  <a:srgbClr val="00B050"/>
                </a:solidFill>
              </a:rPr>
              <a:t>UNCLASSIFIED</a:t>
            </a:r>
          </a:p>
        </p:txBody>
      </p:sp>
      <p:sp>
        <p:nvSpPr>
          <p:cNvPr id="10" name="Text Placeholder 9">
            <a:extLst>
              <a:ext uri="{FF2B5EF4-FFF2-40B4-BE49-F238E27FC236}">
                <a16:creationId xmlns:a16="http://schemas.microsoft.com/office/drawing/2014/main" id="{081A8D9C-F580-B090-3575-AC5A0A5F12BF}"/>
              </a:ext>
            </a:extLst>
          </p:cNvPr>
          <p:cNvSpPr>
            <a:spLocks noGrp="1"/>
          </p:cNvSpPr>
          <p:nvPr>
            <p:ph type="body" sz="quarter" idx="12"/>
          </p:nvPr>
        </p:nvSpPr>
        <p:spPr>
          <a:xfrm>
            <a:off x="477837" y="845383"/>
            <a:ext cx="5977555" cy="5322056"/>
          </a:xfrm>
        </p:spPr>
        <p:txBody>
          <a:bodyPr vert="horz" lIns="91440" tIns="45720" rIns="91440" bIns="45720" rtlCol="0" anchor="t">
            <a:normAutofit/>
          </a:bodyPr>
          <a:lstStyle/>
          <a:p>
            <a:r>
              <a:rPr lang="en-US" sz="2400" dirty="0">
                <a:latin typeface="Arial"/>
                <a:ea typeface="Roboto Medium"/>
                <a:cs typeface="Arial"/>
              </a:rPr>
              <a:t>Pre-TLMS Civilian Pay budget less than total cost to fund our manpower levels</a:t>
            </a:r>
          </a:p>
          <a:p>
            <a:pPr lvl="1"/>
            <a:r>
              <a:rPr lang="en-US" sz="2000" dirty="0">
                <a:latin typeface="Arial"/>
                <a:ea typeface="Roboto Medium"/>
                <a:cs typeface="Arial"/>
              </a:rPr>
              <a:t>Pre-TLMS could afford 89% of positions*</a:t>
            </a:r>
          </a:p>
          <a:p>
            <a:pPr lvl="1"/>
            <a:r>
              <a:rPr lang="en-US" sz="2000" dirty="0">
                <a:latin typeface="Arial"/>
                <a:ea typeface="Roboto Medium"/>
                <a:cs typeface="Arial"/>
              </a:rPr>
              <a:t>Across all funded programs</a:t>
            </a:r>
          </a:p>
          <a:p>
            <a:r>
              <a:rPr lang="en-US" sz="2400" dirty="0">
                <a:latin typeface="Arial"/>
                <a:ea typeface="Roboto Medium"/>
                <a:cs typeface="Arial"/>
              </a:rPr>
              <a:t>Additional cost of TLMS reduces affordable positions another 10% (79%)</a:t>
            </a:r>
          </a:p>
          <a:p>
            <a:pPr lvl="1"/>
            <a:r>
              <a:rPr lang="en-US" sz="2000" dirty="0">
                <a:latin typeface="Arial"/>
                <a:ea typeface="Roboto Medium"/>
                <a:cs typeface="Arial"/>
              </a:rPr>
              <a:t>Increases cost by ~$31.8M for same manpower level </a:t>
            </a:r>
          </a:p>
          <a:p>
            <a:pPr lvl="1"/>
            <a:r>
              <a:rPr lang="en-US" sz="2000" dirty="0">
                <a:latin typeface="Arial"/>
                <a:ea typeface="Roboto Medium"/>
                <a:cs typeface="Arial"/>
              </a:rPr>
              <a:t>Can afford 176 less positions post-TLMS</a:t>
            </a:r>
            <a:endParaRPr lang="en-US" sz="2000" dirty="0"/>
          </a:p>
        </p:txBody>
      </p:sp>
      <p:sp>
        <p:nvSpPr>
          <p:cNvPr id="6" name="Slide Number Placeholder 5">
            <a:extLst>
              <a:ext uri="{FF2B5EF4-FFF2-40B4-BE49-F238E27FC236}">
                <a16:creationId xmlns:a16="http://schemas.microsoft.com/office/drawing/2014/main" id="{EBE8CFCA-855D-A80C-0E9C-7426041FC2ED}"/>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25</a:t>
            </a:fld>
            <a:endParaRPr lang="en-US"/>
          </a:p>
        </p:txBody>
      </p:sp>
      <p:graphicFrame>
        <p:nvGraphicFramePr>
          <p:cNvPr id="2" name="Object 1">
            <a:extLst>
              <a:ext uri="{FF2B5EF4-FFF2-40B4-BE49-F238E27FC236}">
                <a16:creationId xmlns:a16="http://schemas.microsoft.com/office/drawing/2014/main" id="{A619957D-BE17-1084-C0C7-9F5C0807A282}"/>
              </a:ext>
            </a:extLst>
          </p:cNvPr>
          <p:cNvGraphicFramePr>
            <a:graphicFrameLocks noChangeAspect="1"/>
          </p:cNvGraphicFramePr>
          <p:nvPr/>
        </p:nvGraphicFramePr>
        <p:xfrm>
          <a:off x="3627120" y="4256721"/>
          <a:ext cx="8176488" cy="2001839"/>
        </p:xfrm>
        <a:graphic>
          <a:graphicData uri="http://schemas.openxmlformats.org/presentationml/2006/ole">
            <mc:AlternateContent xmlns:mc="http://schemas.openxmlformats.org/markup-compatibility/2006">
              <mc:Choice xmlns:v="urn:schemas-microsoft-com:vml" Requires="v">
                <p:oleObj name="Worksheet" r:id="rId2" imgW="5658002" imgH="1743041" progId="Excel.Sheet.12">
                  <p:embed/>
                </p:oleObj>
              </mc:Choice>
              <mc:Fallback>
                <p:oleObj name="Worksheet" r:id="rId2" imgW="5658002" imgH="1743041" progId="Excel.Sheet.12">
                  <p:embed/>
                  <p:pic>
                    <p:nvPicPr>
                      <p:cNvPr id="2" name="Object 1">
                        <a:extLst>
                          <a:ext uri="{FF2B5EF4-FFF2-40B4-BE49-F238E27FC236}">
                            <a16:creationId xmlns:a16="http://schemas.microsoft.com/office/drawing/2014/main" id="{A619957D-BE17-1084-C0C7-9F5C0807A282}"/>
                          </a:ext>
                        </a:extLst>
                      </p:cNvPr>
                      <p:cNvPicPr/>
                      <p:nvPr/>
                    </p:nvPicPr>
                    <p:blipFill>
                      <a:blip r:embed="rId3"/>
                      <a:stretch>
                        <a:fillRect/>
                      </a:stretch>
                    </p:blipFill>
                    <p:spPr>
                      <a:xfrm>
                        <a:off x="3627120" y="4256721"/>
                        <a:ext cx="8176488" cy="2001839"/>
                      </a:xfrm>
                      <a:prstGeom prst="rect">
                        <a:avLst/>
                      </a:prstGeom>
                      <a:ln w="25400">
                        <a:solidFill>
                          <a:schemeClr val="tx1"/>
                        </a:solidFill>
                      </a:ln>
                    </p:spPr>
                  </p:pic>
                </p:oleObj>
              </mc:Fallback>
            </mc:AlternateContent>
          </a:graphicData>
        </a:graphic>
      </p:graphicFrame>
      <p:graphicFrame>
        <p:nvGraphicFramePr>
          <p:cNvPr id="4" name="Chart 3">
            <a:extLst>
              <a:ext uri="{FF2B5EF4-FFF2-40B4-BE49-F238E27FC236}">
                <a16:creationId xmlns:a16="http://schemas.microsoft.com/office/drawing/2014/main" id="{0330B9B5-53F6-E994-FA3F-EC7D148F4DCD}"/>
              </a:ext>
            </a:extLst>
          </p:cNvPr>
          <p:cNvGraphicFramePr>
            <a:graphicFrameLocks noGrp="1"/>
          </p:cNvGraphicFramePr>
          <p:nvPr>
            <p:extLst>
              <p:ext uri="{D42A27DB-BD31-4B8C-83A1-F6EECF244321}">
                <p14:modId xmlns:p14="http://schemas.microsoft.com/office/powerpoint/2010/main" val="265972115"/>
              </p:ext>
            </p:extLst>
          </p:nvPr>
        </p:nvGraphicFramePr>
        <p:xfrm>
          <a:off x="6278882" y="558800"/>
          <a:ext cx="5852519" cy="374460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2915B0D-670E-9A48-7B18-60A2D3FD6B49}"/>
              </a:ext>
            </a:extLst>
          </p:cNvPr>
          <p:cNvSpPr txBox="1"/>
          <p:nvPr/>
        </p:nvSpPr>
        <p:spPr>
          <a:xfrm>
            <a:off x="267985" y="5889228"/>
            <a:ext cx="3146823" cy="369332"/>
          </a:xfrm>
          <a:prstGeom prst="rect">
            <a:avLst/>
          </a:prstGeom>
          <a:noFill/>
        </p:spPr>
        <p:txBody>
          <a:bodyPr wrap="none" rtlCol="0">
            <a:spAutoFit/>
          </a:bodyPr>
          <a:lstStyle/>
          <a:p>
            <a:r>
              <a:rPr lang="en-US" dirty="0">
                <a:solidFill>
                  <a:schemeClr val="bg1"/>
                </a:solidFill>
              </a:rPr>
              <a:t>* FY25 Programmed manpower</a:t>
            </a:r>
          </a:p>
        </p:txBody>
      </p:sp>
      <p:sp>
        <p:nvSpPr>
          <p:cNvPr id="5" name="Rectangle 4">
            <a:extLst>
              <a:ext uri="{FF2B5EF4-FFF2-40B4-BE49-F238E27FC236}">
                <a16:creationId xmlns:a16="http://schemas.microsoft.com/office/drawing/2014/main" id="{A84C6B9F-EF89-DA3B-A4AC-530AF3C3E9F8}"/>
              </a:ext>
            </a:extLst>
          </p:cNvPr>
          <p:cNvSpPr/>
          <p:nvPr/>
        </p:nvSpPr>
        <p:spPr>
          <a:xfrm>
            <a:off x="3448058" y="5533943"/>
            <a:ext cx="8509207" cy="527308"/>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FD66F3-3902-9271-B76F-883ABBFE781E}"/>
              </a:ext>
            </a:extLst>
          </p:cNvPr>
          <p:cNvSpPr/>
          <p:nvPr/>
        </p:nvSpPr>
        <p:spPr>
          <a:xfrm>
            <a:off x="6455392" y="864966"/>
            <a:ext cx="5654273" cy="694050"/>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187859-9D57-B3B8-AB28-1671C5DE2472}"/>
              </a:ext>
            </a:extLst>
          </p:cNvPr>
          <p:cNvSpPr/>
          <p:nvPr/>
        </p:nvSpPr>
        <p:spPr>
          <a:xfrm>
            <a:off x="425003" y="3491789"/>
            <a:ext cx="5488117" cy="527308"/>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72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b"/>
          <a:lstStyle/>
          <a:p>
            <a:r>
              <a:rPr lang="en-US" sz="6600" dirty="0">
                <a:latin typeface="Roboto Black"/>
                <a:ea typeface="Roboto Black"/>
                <a:cs typeface="Chakra Petch SemiBold"/>
              </a:rPr>
              <a:t>Personal Reflections</a:t>
            </a:r>
            <a:endParaRPr lang="en-US" sz="6600" dirty="0"/>
          </a:p>
        </p:txBody>
      </p:sp>
      <p:sp>
        <p:nvSpPr>
          <p:cNvPr id="11" name="Text Placeholder 2">
            <a:extLst>
              <a:ext uri="{FF2B5EF4-FFF2-40B4-BE49-F238E27FC236}">
                <a16:creationId xmlns:a16="http://schemas.microsoft.com/office/drawing/2014/main" id="{DF2C8FE7-A9F6-40B4-8603-FAFE20759DDE}"/>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12" name="Text Placeholder 4">
            <a:extLst>
              <a:ext uri="{FF2B5EF4-FFF2-40B4-BE49-F238E27FC236}">
                <a16:creationId xmlns:a16="http://schemas.microsoft.com/office/drawing/2014/main" id="{09619BF5-DA40-4D54-9F1F-E9E3C16107BC}"/>
              </a:ext>
            </a:extLst>
          </p:cNvPr>
          <p:cNvSpPr txBox="1">
            <a:spLocks/>
          </p:cNvSpPr>
          <p:nvPr/>
        </p:nvSpPr>
        <p:spPr>
          <a:xfrm>
            <a:off x="7431707" y="6460958"/>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8000"/>
                </a:solidFill>
                <a:latin typeface="Roboto Black" panose="020B0604020202020204"/>
              </a:rPr>
              <a:t>UNCLASSIFIED</a:t>
            </a:r>
            <a:endParaRPr lang="en-US" b="1" dirty="0">
              <a:solidFill>
                <a:srgbClr val="008000"/>
              </a:solidFill>
              <a:latin typeface="Roboto Black" panose="020B0604020202020204"/>
            </a:endParaRPr>
          </a:p>
        </p:txBody>
      </p:sp>
    </p:spTree>
    <p:extLst>
      <p:ext uri="{BB962C8B-B14F-4D97-AF65-F5344CB8AC3E}">
        <p14:creationId xmlns:p14="http://schemas.microsoft.com/office/powerpoint/2010/main" val="1563975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Lessons from a Civilian Agency</a:t>
            </a:r>
          </a:p>
        </p:txBody>
      </p:sp>
      <p:sp>
        <p:nvSpPr>
          <p:cNvPr id="14" name="Content Placeholder 13"/>
          <p:cNvSpPr>
            <a:spLocks noGrp="1"/>
          </p:cNvSpPr>
          <p:nvPr>
            <p:ph type="body" sz="quarter" idx="10"/>
          </p:nvPr>
        </p:nvSpPr>
        <p:spPr/>
        <p:txBody>
          <a:bodyPr>
            <a:normAutofit fontScale="25000" lnSpcReduction="20000"/>
          </a:bodyPr>
          <a:lstStyle/>
          <a:p>
            <a:pPr>
              <a:buFont typeface="Wingdings" panose="05000000000000000000" pitchFamily="2" charset="2"/>
              <a:buChar char="«"/>
            </a:pPr>
            <a:r>
              <a:rPr lang="en-US" dirty="0"/>
              <a:t>Humble</a:t>
            </a:r>
          </a:p>
          <a:p>
            <a:pPr lvl="1">
              <a:buFont typeface="Wingdings" panose="05000000000000000000" pitchFamily="2" charset="2"/>
              <a:buChar char="ü"/>
            </a:pPr>
            <a:r>
              <a:rPr lang="en-US" dirty="0"/>
              <a:t>Serve the Team</a:t>
            </a:r>
          </a:p>
          <a:p>
            <a:pPr lvl="1">
              <a:buFont typeface="Wingdings" panose="05000000000000000000" pitchFamily="2" charset="2"/>
              <a:buChar char="ü"/>
            </a:pPr>
            <a:r>
              <a:rPr lang="en-US" dirty="0"/>
              <a:t>Collaborative</a:t>
            </a:r>
          </a:p>
          <a:p>
            <a:pPr lvl="1">
              <a:buFont typeface="Wingdings" panose="05000000000000000000" pitchFamily="2" charset="2"/>
              <a:buChar char="ü"/>
            </a:pPr>
            <a:r>
              <a:rPr lang="en-US" dirty="0"/>
              <a:t>Affable</a:t>
            </a:r>
          </a:p>
          <a:p>
            <a:pPr>
              <a:buFont typeface="Wingdings" panose="05000000000000000000" pitchFamily="2" charset="2"/>
              <a:buChar char="«"/>
            </a:pPr>
            <a:r>
              <a:rPr lang="en-US" dirty="0"/>
              <a:t>Hungry</a:t>
            </a:r>
          </a:p>
          <a:p>
            <a:pPr lvl="1">
              <a:buFont typeface="Wingdings" panose="05000000000000000000" pitchFamily="2" charset="2"/>
              <a:buChar char="ü"/>
            </a:pPr>
            <a:r>
              <a:rPr lang="en-US" dirty="0"/>
              <a:t>Work Hard</a:t>
            </a:r>
          </a:p>
          <a:p>
            <a:pPr lvl="1">
              <a:buFont typeface="Wingdings" panose="05000000000000000000" pitchFamily="2" charset="2"/>
              <a:buChar char="ü"/>
            </a:pPr>
            <a:r>
              <a:rPr lang="en-US" dirty="0"/>
              <a:t>Accountability</a:t>
            </a:r>
          </a:p>
          <a:p>
            <a:pPr>
              <a:buFont typeface="Wingdings" panose="05000000000000000000" pitchFamily="2" charset="2"/>
              <a:buChar char="«"/>
            </a:pPr>
            <a:r>
              <a:rPr lang="en-US" dirty="0"/>
              <a:t>Smart</a:t>
            </a:r>
          </a:p>
          <a:p>
            <a:pPr lvl="1">
              <a:buFont typeface="Wingdings" panose="05000000000000000000" pitchFamily="2" charset="2"/>
              <a:buChar char="ü"/>
            </a:pPr>
            <a:r>
              <a:rPr lang="en-US" dirty="0"/>
              <a:t>Book Smart – wealth of qualifications and experience</a:t>
            </a:r>
          </a:p>
          <a:p>
            <a:pPr lvl="1">
              <a:buFont typeface="Wingdings" panose="05000000000000000000" pitchFamily="2" charset="2"/>
              <a:buChar char="ü"/>
            </a:pPr>
            <a:r>
              <a:rPr lang="en-US" dirty="0"/>
              <a:t>People Smart – develop connections and communicate effectively at all levels and across all disciplines</a:t>
            </a:r>
          </a:p>
        </p:txBody>
      </p:sp>
      <p:sp>
        <p:nvSpPr>
          <p:cNvPr id="3" name="Text Placeholder 2">
            <a:extLst>
              <a:ext uri="{FF2B5EF4-FFF2-40B4-BE49-F238E27FC236}">
                <a16:creationId xmlns:a16="http://schemas.microsoft.com/office/drawing/2014/main" id="{FCDA626E-EB74-F702-5722-C8AC2E6F1BBB}"/>
              </a:ext>
            </a:extLst>
          </p:cNvPr>
          <p:cNvSpPr>
            <a:spLocks noGrp="1"/>
          </p:cNvSpPr>
          <p:nvPr>
            <p:ph type="body" sz="quarter" idx="12"/>
          </p:nvPr>
        </p:nvSpPr>
        <p:spPr/>
        <p:txBody>
          <a:bodyPr/>
          <a:lstStyle/>
          <a:p>
            <a:pPr>
              <a:buFont typeface="Wingdings" panose="05000000000000000000" pitchFamily="2" charset="2"/>
              <a:buChar char="«"/>
            </a:pPr>
            <a:r>
              <a:rPr lang="en-US" dirty="0"/>
              <a:t>14 Years as Field CFO in Department of Energy</a:t>
            </a:r>
          </a:p>
          <a:p>
            <a:pPr lvl="1">
              <a:buFont typeface="Wingdings" panose="05000000000000000000" pitchFamily="2" charset="2"/>
              <a:buChar char="ü"/>
            </a:pPr>
            <a:endParaRPr lang="en-US" dirty="0"/>
          </a:p>
          <a:p>
            <a:pPr>
              <a:buFont typeface="Wingdings" panose="05000000000000000000" pitchFamily="2" charset="2"/>
              <a:buChar char="«"/>
            </a:pPr>
            <a:r>
              <a:rPr lang="en-US" dirty="0"/>
              <a:t>Auditable Financial Statements</a:t>
            </a:r>
          </a:p>
          <a:p>
            <a:pPr lvl="1">
              <a:buFont typeface="Wingdings" panose="05000000000000000000" pitchFamily="2" charset="2"/>
              <a:buChar char="ü"/>
            </a:pPr>
            <a:r>
              <a:rPr lang="en-US" dirty="0"/>
              <a:t>Smaller FM Community</a:t>
            </a:r>
          </a:p>
          <a:p>
            <a:pPr lvl="1">
              <a:buFont typeface="Wingdings" panose="05000000000000000000" pitchFamily="2" charset="2"/>
              <a:buChar char="ü"/>
            </a:pPr>
            <a:r>
              <a:rPr lang="en-US" dirty="0"/>
              <a:t>Great Functional Communication</a:t>
            </a:r>
          </a:p>
          <a:p>
            <a:pPr lvl="1">
              <a:buFont typeface="Wingdings" panose="05000000000000000000" pitchFamily="2" charset="2"/>
              <a:buChar char="ü"/>
            </a:pPr>
            <a:r>
              <a:rPr lang="en-US" dirty="0"/>
              <a:t>Effective Risk Management &amp; Internal Controls</a:t>
            </a:r>
          </a:p>
          <a:p>
            <a:pPr lvl="1">
              <a:buFont typeface="Wingdings" panose="05000000000000000000" pitchFamily="2" charset="2"/>
              <a:buChar char="ü"/>
            </a:pPr>
            <a:endParaRPr lang="en-US" dirty="0"/>
          </a:p>
          <a:p>
            <a:pPr>
              <a:buFont typeface="Wingdings" panose="05000000000000000000" pitchFamily="2" charset="2"/>
              <a:buChar char="«"/>
            </a:pPr>
            <a:r>
              <a:rPr lang="en-US" dirty="0"/>
              <a:t>Unique Characteristics</a:t>
            </a:r>
          </a:p>
          <a:p>
            <a:pPr lvl="1">
              <a:buFont typeface="Wingdings" panose="05000000000000000000" pitchFamily="2" charset="2"/>
              <a:buChar char=""/>
            </a:pPr>
            <a:r>
              <a:rPr lang="en-US" dirty="0"/>
              <a:t>Many “Integrated” Contractors</a:t>
            </a:r>
          </a:p>
          <a:p>
            <a:pPr lvl="1">
              <a:buFont typeface="Wingdings" panose="05000000000000000000" pitchFamily="2" charset="2"/>
              <a:buChar char="ü"/>
            </a:pPr>
            <a:r>
              <a:rPr lang="en-US" dirty="0"/>
              <a:t>Contractor Pension &amp; Post-Retirement Liabilities</a:t>
            </a:r>
          </a:p>
          <a:p>
            <a:pPr lvl="1">
              <a:buFont typeface="Wingdings" panose="05000000000000000000" pitchFamily="2" charset="2"/>
              <a:buChar char="ü"/>
            </a:pPr>
            <a:r>
              <a:rPr lang="en-US" dirty="0"/>
              <a:t>Large Loan Guarantees</a:t>
            </a:r>
          </a:p>
          <a:p>
            <a:pPr lvl="1">
              <a:buFont typeface="Wingdings" panose="05000000000000000000" pitchFamily="2" charset="2"/>
              <a:buChar char="ü"/>
            </a:pPr>
            <a:r>
              <a:rPr lang="en-US" dirty="0"/>
              <a:t>US Government’s Largest “Environmental Liability” ($534B)</a:t>
            </a:r>
          </a:p>
          <a:p>
            <a:endParaRPr lang="en-US" dirty="0"/>
          </a:p>
        </p:txBody>
      </p:sp>
      <p:pic>
        <p:nvPicPr>
          <p:cNvPr id="6" name="Picture 5">
            <a:extLst>
              <a:ext uri="{FF2B5EF4-FFF2-40B4-BE49-F238E27FC236}">
                <a16:creationId xmlns:a16="http://schemas.microsoft.com/office/drawing/2014/main" id="{557C17BB-3C56-EE0A-CAD0-A61DF2B3E4CB}"/>
              </a:ext>
            </a:extLst>
          </p:cNvPr>
          <p:cNvPicPr>
            <a:picLocks noChangeAspect="1"/>
          </p:cNvPicPr>
          <p:nvPr/>
        </p:nvPicPr>
        <p:blipFill>
          <a:blip r:embed="rId2"/>
          <a:stretch>
            <a:fillRect/>
          </a:stretch>
        </p:blipFill>
        <p:spPr>
          <a:xfrm>
            <a:off x="8974613" y="690561"/>
            <a:ext cx="3076100" cy="3863009"/>
          </a:xfrm>
          <a:prstGeom prst="rect">
            <a:avLst/>
          </a:prstGeom>
        </p:spPr>
      </p:pic>
      <p:sp>
        <p:nvSpPr>
          <p:cNvPr id="4" name="Text Placeholder 2">
            <a:extLst>
              <a:ext uri="{FF2B5EF4-FFF2-40B4-BE49-F238E27FC236}">
                <a16:creationId xmlns:a16="http://schemas.microsoft.com/office/drawing/2014/main" id="{5F6B1595-08CC-3359-3E80-A926BF48730B}"/>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5" name="Text Placeholder 4">
            <a:extLst>
              <a:ext uri="{FF2B5EF4-FFF2-40B4-BE49-F238E27FC236}">
                <a16:creationId xmlns:a16="http://schemas.microsoft.com/office/drawing/2014/main" id="{60329AC7-B4D5-FCDC-E360-FC0B6CFBD965}"/>
              </a:ext>
            </a:extLst>
          </p:cNvPr>
          <p:cNvSpPr txBox="1">
            <a:spLocks/>
          </p:cNvSpPr>
          <p:nvPr/>
        </p:nvSpPr>
        <p:spPr>
          <a:xfrm>
            <a:off x="9625550" y="6397424"/>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Tree>
    <p:extLst>
      <p:ext uri="{BB962C8B-B14F-4D97-AF65-F5344CB8AC3E}">
        <p14:creationId xmlns:p14="http://schemas.microsoft.com/office/powerpoint/2010/main" val="541110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Ideal FM Teammate</a:t>
            </a:r>
          </a:p>
        </p:txBody>
      </p:sp>
      <p:sp>
        <p:nvSpPr>
          <p:cNvPr id="14" name="Content Placeholder 13"/>
          <p:cNvSpPr>
            <a:spLocks noGrp="1"/>
          </p:cNvSpPr>
          <p:nvPr>
            <p:ph type="body" sz="quarter" idx="10"/>
          </p:nvPr>
        </p:nvSpPr>
        <p:spPr/>
        <p:txBody>
          <a:bodyPr>
            <a:normAutofit fontScale="25000" lnSpcReduction="20000"/>
          </a:bodyPr>
          <a:lstStyle/>
          <a:p>
            <a:pPr>
              <a:buFont typeface="Wingdings" panose="05000000000000000000" pitchFamily="2" charset="2"/>
              <a:buChar char="«"/>
            </a:pPr>
            <a:r>
              <a:rPr lang="en-US" dirty="0"/>
              <a:t>Humble</a:t>
            </a:r>
          </a:p>
          <a:p>
            <a:pPr lvl="1">
              <a:buFont typeface="Wingdings" panose="05000000000000000000" pitchFamily="2" charset="2"/>
              <a:buChar char="ü"/>
            </a:pPr>
            <a:r>
              <a:rPr lang="en-US" dirty="0"/>
              <a:t>Serve the Team</a:t>
            </a:r>
          </a:p>
          <a:p>
            <a:pPr lvl="1">
              <a:buFont typeface="Wingdings" panose="05000000000000000000" pitchFamily="2" charset="2"/>
              <a:buChar char="ü"/>
            </a:pPr>
            <a:r>
              <a:rPr lang="en-US" dirty="0"/>
              <a:t>Collaborative</a:t>
            </a:r>
          </a:p>
          <a:p>
            <a:pPr lvl="1">
              <a:buFont typeface="Wingdings" panose="05000000000000000000" pitchFamily="2" charset="2"/>
              <a:buChar char="ü"/>
            </a:pPr>
            <a:r>
              <a:rPr lang="en-US" dirty="0"/>
              <a:t>Affable</a:t>
            </a:r>
          </a:p>
          <a:p>
            <a:pPr>
              <a:buFont typeface="Wingdings" panose="05000000000000000000" pitchFamily="2" charset="2"/>
              <a:buChar char="«"/>
            </a:pPr>
            <a:r>
              <a:rPr lang="en-US" dirty="0"/>
              <a:t>Hungry</a:t>
            </a:r>
          </a:p>
          <a:p>
            <a:pPr lvl="1">
              <a:buFont typeface="Wingdings" panose="05000000000000000000" pitchFamily="2" charset="2"/>
              <a:buChar char="ü"/>
            </a:pPr>
            <a:r>
              <a:rPr lang="en-US" dirty="0"/>
              <a:t>Work Hard</a:t>
            </a:r>
          </a:p>
          <a:p>
            <a:pPr lvl="1">
              <a:buFont typeface="Wingdings" panose="05000000000000000000" pitchFamily="2" charset="2"/>
              <a:buChar char="ü"/>
            </a:pPr>
            <a:r>
              <a:rPr lang="en-US" dirty="0"/>
              <a:t>Accountability</a:t>
            </a:r>
          </a:p>
          <a:p>
            <a:pPr>
              <a:buFont typeface="Wingdings" panose="05000000000000000000" pitchFamily="2" charset="2"/>
              <a:buChar char="«"/>
            </a:pPr>
            <a:r>
              <a:rPr lang="en-US" dirty="0"/>
              <a:t>Smart</a:t>
            </a:r>
          </a:p>
          <a:p>
            <a:pPr lvl="1">
              <a:buFont typeface="Wingdings" panose="05000000000000000000" pitchFamily="2" charset="2"/>
              <a:buChar char="ü"/>
            </a:pPr>
            <a:r>
              <a:rPr lang="en-US" dirty="0"/>
              <a:t>Book Smart – wealth of qualifications and experience</a:t>
            </a:r>
          </a:p>
          <a:p>
            <a:pPr lvl="1">
              <a:buFont typeface="Wingdings" panose="05000000000000000000" pitchFamily="2" charset="2"/>
              <a:buChar char="ü"/>
            </a:pPr>
            <a:r>
              <a:rPr lang="en-US" dirty="0"/>
              <a:t>People Smart – develop connections and communicate effectively at all levels and across all disciplines</a:t>
            </a:r>
          </a:p>
        </p:txBody>
      </p:sp>
      <p:sp>
        <p:nvSpPr>
          <p:cNvPr id="3" name="Text Placeholder 2">
            <a:extLst>
              <a:ext uri="{FF2B5EF4-FFF2-40B4-BE49-F238E27FC236}">
                <a16:creationId xmlns:a16="http://schemas.microsoft.com/office/drawing/2014/main" id="{FCDA626E-EB74-F702-5722-C8AC2E6F1BBB}"/>
              </a:ext>
            </a:extLst>
          </p:cNvPr>
          <p:cNvSpPr>
            <a:spLocks noGrp="1"/>
          </p:cNvSpPr>
          <p:nvPr>
            <p:ph type="body" sz="quarter" idx="12"/>
          </p:nvPr>
        </p:nvSpPr>
        <p:spPr/>
        <p:txBody>
          <a:bodyPr/>
          <a:lstStyle/>
          <a:p>
            <a:pPr>
              <a:buFont typeface="Wingdings" panose="05000000000000000000" pitchFamily="2" charset="2"/>
              <a:buChar char="«"/>
            </a:pPr>
            <a:r>
              <a:rPr lang="en-US" dirty="0"/>
              <a:t>Humble</a:t>
            </a:r>
          </a:p>
          <a:p>
            <a:pPr lvl="1">
              <a:buFont typeface="Wingdings" panose="05000000000000000000" pitchFamily="2" charset="2"/>
              <a:buChar char="ü"/>
            </a:pPr>
            <a:r>
              <a:rPr lang="en-US" dirty="0"/>
              <a:t>Serve the Team/Mission</a:t>
            </a:r>
          </a:p>
          <a:p>
            <a:pPr lvl="1">
              <a:buFont typeface="Wingdings" panose="05000000000000000000" pitchFamily="2" charset="2"/>
              <a:buChar char="ü"/>
            </a:pPr>
            <a:r>
              <a:rPr lang="en-US" dirty="0"/>
              <a:t>Collaborative</a:t>
            </a:r>
          </a:p>
          <a:p>
            <a:pPr lvl="1">
              <a:buFont typeface="Wingdings" panose="05000000000000000000" pitchFamily="2" charset="2"/>
              <a:buChar char="ü"/>
            </a:pPr>
            <a:r>
              <a:rPr lang="en-US" dirty="0"/>
              <a:t>Affable</a:t>
            </a:r>
          </a:p>
          <a:p>
            <a:pPr lvl="1">
              <a:buFont typeface="Wingdings" panose="05000000000000000000" pitchFamily="2" charset="2"/>
              <a:buChar char="ü"/>
            </a:pPr>
            <a:endParaRPr lang="en-US" dirty="0"/>
          </a:p>
          <a:p>
            <a:pPr>
              <a:buFont typeface="Wingdings" panose="05000000000000000000" pitchFamily="2" charset="2"/>
              <a:buChar char="«"/>
            </a:pPr>
            <a:r>
              <a:rPr lang="en-US" dirty="0"/>
              <a:t>Hungry</a:t>
            </a:r>
          </a:p>
          <a:p>
            <a:pPr lvl="1">
              <a:buFont typeface="Wingdings" panose="05000000000000000000" pitchFamily="2" charset="2"/>
              <a:buChar char="ü"/>
            </a:pPr>
            <a:r>
              <a:rPr lang="en-US" dirty="0"/>
              <a:t>Work Hard</a:t>
            </a:r>
          </a:p>
          <a:p>
            <a:pPr lvl="1">
              <a:buFont typeface="Wingdings" panose="05000000000000000000" pitchFamily="2" charset="2"/>
              <a:buChar char="ü"/>
            </a:pPr>
            <a:r>
              <a:rPr lang="en-US" dirty="0"/>
              <a:t>Accountability</a:t>
            </a:r>
          </a:p>
          <a:p>
            <a:pPr lvl="1">
              <a:buFont typeface="Wingdings" panose="05000000000000000000" pitchFamily="2" charset="2"/>
              <a:buChar char="ü"/>
            </a:pPr>
            <a:endParaRPr lang="en-US" dirty="0"/>
          </a:p>
          <a:p>
            <a:pPr>
              <a:buFont typeface="Wingdings" panose="05000000000000000000" pitchFamily="2" charset="2"/>
              <a:buChar char="«"/>
            </a:pPr>
            <a:r>
              <a:rPr lang="en-US" dirty="0"/>
              <a:t>Smart</a:t>
            </a:r>
          </a:p>
          <a:p>
            <a:pPr lvl="1">
              <a:buFont typeface="Wingdings" panose="05000000000000000000" pitchFamily="2" charset="2"/>
              <a:buChar char="ü"/>
            </a:pPr>
            <a:r>
              <a:rPr lang="en-US" dirty="0"/>
              <a:t>Book Smart – build qualifications and experience</a:t>
            </a:r>
          </a:p>
          <a:p>
            <a:pPr lvl="1">
              <a:buFont typeface="Wingdings" panose="05000000000000000000" pitchFamily="2" charset="2"/>
              <a:buChar char="ü"/>
            </a:pPr>
            <a:r>
              <a:rPr lang="en-US" dirty="0"/>
              <a:t>People Smart – develop connections and communicate effectively at all levels and across all disciplines</a:t>
            </a:r>
          </a:p>
          <a:p>
            <a:endParaRPr lang="en-US" dirty="0"/>
          </a:p>
        </p:txBody>
      </p:sp>
      <p:pic>
        <p:nvPicPr>
          <p:cNvPr id="5" name="Picture 4">
            <a:extLst>
              <a:ext uri="{FF2B5EF4-FFF2-40B4-BE49-F238E27FC236}">
                <a16:creationId xmlns:a16="http://schemas.microsoft.com/office/drawing/2014/main" id="{542074AD-82FF-4D38-8C9A-6151D9F1A466}"/>
              </a:ext>
            </a:extLst>
          </p:cNvPr>
          <p:cNvPicPr>
            <a:picLocks noChangeAspect="1"/>
          </p:cNvPicPr>
          <p:nvPr/>
        </p:nvPicPr>
        <p:blipFill>
          <a:blip r:embed="rId2"/>
          <a:stretch>
            <a:fillRect/>
          </a:stretch>
        </p:blipFill>
        <p:spPr>
          <a:xfrm>
            <a:off x="5333993" y="207093"/>
            <a:ext cx="3086100" cy="4752975"/>
          </a:xfrm>
          <a:prstGeom prst="rect">
            <a:avLst/>
          </a:prstGeom>
        </p:spPr>
      </p:pic>
      <p:sp>
        <p:nvSpPr>
          <p:cNvPr id="4" name="Text Placeholder 2">
            <a:extLst>
              <a:ext uri="{FF2B5EF4-FFF2-40B4-BE49-F238E27FC236}">
                <a16:creationId xmlns:a16="http://schemas.microsoft.com/office/drawing/2014/main" id="{6D137E4A-6E88-5036-2BE6-F32626475A66}"/>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6" name="Text Placeholder 4">
            <a:extLst>
              <a:ext uri="{FF2B5EF4-FFF2-40B4-BE49-F238E27FC236}">
                <a16:creationId xmlns:a16="http://schemas.microsoft.com/office/drawing/2014/main" id="{278763A1-7695-E177-438F-293EE7565726}"/>
              </a:ext>
            </a:extLst>
          </p:cNvPr>
          <p:cNvSpPr txBox="1">
            <a:spLocks/>
          </p:cNvSpPr>
          <p:nvPr/>
        </p:nvSpPr>
        <p:spPr>
          <a:xfrm>
            <a:off x="9625550" y="6397424"/>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pic>
        <p:nvPicPr>
          <p:cNvPr id="8" name="Picture 7" descr="A picture containing text, wall, indoor, person&#10;&#10;Description automatically generated">
            <a:extLst>
              <a:ext uri="{FF2B5EF4-FFF2-40B4-BE49-F238E27FC236}">
                <a16:creationId xmlns:a16="http://schemas.microsoft.com/office/drawing/2014/main" id="{1582805A-5EE1-FC1D-7D05-6F589CEA8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256" y="1652380"/>
            <a:ext cx="3468192" cy="2250880"/>
          </a:xfrm>
          <a:prstGeom prst="rect">
            <a:avLst/>
          </a:prstGeom>
        </p:spPr>
      </p:pic>
    </p:spTree>
    <p:extLst>
      <p:ext uri="{BB962C8B-B14F-4D97-AF65-F5344CB8AC3E}">
        <p14:creationId xmlns:p14="http://schemas.microsoft.com/office/powerpoint/2010/main" val="4097922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B1BFCE-5DA2-220E-8825-1CF07C0FA47C}"/>
              </a:ext>
            </a:extLst>
          </p:cNvPr>
          <p:cNvSpPr>
            <a:spLocks noGrp="1"/>
          </p:cNvSpPr>
          <p:nvPr>
            <p:ph type="body" sz="quarter" idx="10"/>
          </p:nvPr>
        </p:nvSpPr>
        <p:spPr/>
        <p:txBody>
          <a:bodyPr>
            <a:normAutofit/>
          </a:bodyPr>
          <a:lstStyle/>
          <a:p>
            <a:r>
              <a:rPr lang="en-US" sz="700" b="1" dirty="0">
                <a:solidFill>
                  <a:srgbClr val="1CC220"/>
                </a:solidFill>
                <a:latin typeface="Roboto Black" panose="02000000000000000000"/>
              </a:rPr>
              <a:t>UNCLASSIFIED</a:t>
            </a:r>
          </a:p>
        </p:txBody>
      </p:sp>
      <p:sp>
        <p:nvSpPr>
          <p:cNvPr id="7" name="Text Placeholder 6">
            <a:extLst>
              <a:ext uri="{FF2B5EF4-FFF2-40B4-BE49-F238E27FC236}">
                <a16:creationId xmlns:a16="http://schemas.microsoft.com/office/drawing/2014/main" id="{C907A8D6-0923-0F43-E264-030CB714B9EB}"/>
              </a:ext>
            </a:extLst>
          </p:cNvPr>
          <p:cNvSpPr>
            <a:spLocks noGrp="1"/>
          </p:cNvSpPr>
          <p:nvPr>
            <p:ph type="body" sz="quarter" idx="12"/>
          </p:nvPr>
        </p:nvSpPr>
        <p:spPr>
          <a:prstGeom prst="rect">
            <a:avLst/>
          </a:prstGeom>
        </p:spPr>
        <p:txBody>
          <a:bodyPr>
            <a:normAutofit/>
          </a:bodyPr>
          <a:lstStyle/>
          <a:p>
            <a:r>
              <a:rPr lang="en-US" sz="700" b="1" dirty="0">
                <a:solidFill>
                  <a:srgbClr val="1CC220"/>
                </a:solidFill>
                <a:latin typeface="Roboto Black" panose="02000000000000000000"/>
              </a:rPr>
              <a:t>UNCLASSIFIED</a:t>
            </a:r>
          </a:p>
        </p:txBody>
      </p:sp>
      <p:sp>
        <p:nvSpPr>
          <p:cNvPr id="8" name="Slide Number Placeholder 7">
            <a:extLst>
              <a:ext uri="{FF2B5EF4-FFF2-40B4-BE49-F238E27FC236}">
                <a16:creationId xmlns:a16="http://schemas.microsoft.com/office/drawing/2014/main" id="{49667FAC-E4E8-9742-27CC-2DFFC70B6D00}"/>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29</a:t>
            </a:fld>
            <a:endParaRPr lang="en-US" dirty="0"/>
          </a:p>
        </p:txBody>
      </p:sp>
      <p:sp>
        <p:nvSpPr>
          <p:cNvPr id="5" name="TextBox 4">
            <a:extLst>
              <a:ext uri="{FF2B5EF4-FFF2-40B4-BE49-F238E27FC236}">
                <a16:creationId xmlns:a16="http://schemas.microsoft.com/office/drawing/2014/main" id="{0BEEBF04-0ED4-41EC-9D23-429B627E0F4A}"/>
              </a:ext>
            </a:extLst>
          </p:cNvPr>
          <p:cNvSpPr txBox="1"/>
          <p:nvPr/>
        </p:nvSpPr>
        <p:spPr>
          <a:xfrm>
            <a:off x="9011920" y="5305891"/>
            <a:ext cx="3048086" cy="1169551"/>
          </a:xfrm>
          <a:prstGeom prst="rect">
            <a:avLst/>
          </a:prstGeom>
          <a:noFill/>
        </p:spPr>
        <p:txBody>
          <a:bodyPr wrap="square" rtlCol="0">
            <a:spAutoFit/>
          </a:bodyPr>
          <a:lstStyle/>
          <a:p>
            <a:pPr algn="r"/>
            <a:r>
              <a:rPr lang="en-US" sz="1000" dirty="0">
                <a:solidFill>
                  <a:schemeClr val="bg1">
                    <a:lumMod val="95000"/>
                  </a:schemeClr>
                </a:solidFill>
                <a:latin typeface="Roboto Black" panose="02000000000000000000"/>
                <a:ea typeface="Roboto Condensed" panose="02000000000000000000" pitchFamily="2" charset="0"/>
              </a:rPr>
              <a:t>Overall Classification: </a:t>
            </a:r>
          </a:p>
          <a:p>
            <a:pPr algn="r"/>
            <a:r>
              <a:rPr lang="en-US" sz="1000" dirty="0">
                <a:solidFill>
                  <a:srgbClr val="1CC220"/>
                </a:solidFill>
                <a:latin typeface="Roboto Black" panose="02000000000000000000"/>
                <a:ea typeface="Roboto Condensed" panose="02000000000000000000" pitchFamily="2" charset="0"/>
              </a:rPr>
              <a:t>UNCLASSIFIED</a:t>
            </a:r>
            <a:r>
              <a:rPr lang="en-US" sz="1000" b="1" dirty="0">
                <a:solidFill>
                  <a:srgbClr val="1CC220"/>
                </a:solidFill>
                <a:latin typeface="Roboto Black" panose="02000000000000000000"/>
                <a:ea typeface="Roboto Condensed" panose="02000000000000000000" pitchFamily="2" charset="0"/>
              </a:rPr>
              <a:t> </a:t>
            </a:r>
          </a:p>
          <a:p>
            <a:pPr algn="r"/>
            <a:r>
              <a:rPr lang="en-US" sz="1000" dirty="0">
                <a:solidFill>
                  <a:schemeClr val="bg1">
                    <a:lumMod val="95000"/>
                  </a:schemeClr>
                </a:solidFill>
                <a:latin typeface="Roboto Black" panose="02000000000000000000"/>
                <a:ea typeface="Roboto Condensed" panose="02000000000000000000" pitchFamily="2" charset="0"/>
              </a:rPr>
              <a:t>Classified By: </a:t>
            </a:r>
            <a:r>
              <a:rPr lang="en-US" sz="1000" dirty="0" err="1">
                <a:solidFill>
                  <a:schemeClr val="bg1">
                    <a:lumMod val="95000"/>
                  </a:schemeClr>
                </a:solidFill>
                <a:latin typeface="Roboto Black" panose="02000000000000000000"/>
                <a:ea typeface="Roboto Condensed" panose="02000000000000000000" pitchFamily="2" charset="0"/>
              </a:rPr>
              <a:t>Arvin,</a:t>
            </a:r>
            <a:r>
              <a:rPr lang="en-US" sz="1000" dirty="0">
                <a:solidFill>
                  <a:schemeClr val="bg1">
                    <a:lumMod val="95000"/>
                  </a:schemeClr>
                </a:solidFill>
                <a:latin typeface="Roboto Black" panose="02000000000000000000"/>
                <a:ea typeface="Roboto Condensed" panose="02000000000000000000" pitchFamily="2" charset="0"/>
              </a:rPr>
              <a:t> David</a:t>
            </a:r>
          </a:p>
          <a:p>
            <a:pPr algn="r"/>
            <a:r>
              <a:rPr lang="en-US" sz="1000" dirty="0">
                <a:solidFill>
                  <a:schemeClr val="bg1">
                    <a:lumMod val="95000"/>
                  </a:schemeClr>
                </a:solidFill>
                <a:latin typeface="Roboto Black" panose="02000000000000000000"/>
                <a:ea typeface="Roboto Condensed" panose="02000000000000000000" pitchFamily="2" charset="0"/>
              </a:rPr>
              <a:t>Derived From: Multiple Sources</a:t>
            </a:r>
          </a:p>
          <a:p>
            <a:pPr algn="r"/>
            <a:r>
              <a:rPr lang="en-US" sz="1000" dirty="0">
                <a:solidFill>
                  <a:schemeClr val="bg1">
                    <a:lumMod val="95000"/>
                  </a:schemeClr>
                </a:solidFill>
                <a:latin typeface="Roboto Black" panose="02000000000000000000"/>
                <a:ea typeface="Roboto Condensed" panose="02000000000000000000" pitchFamily="2" charset="0"/>
              </a:rPr>
              <a:t>Declassify On: 13 Jun 2074</a:t>
            </a:r>
          </a:p>
          <a:p>
            <a:pPr algn="r"/>
            <a:endParaRPr lang="en-US" sz="1000" dirty="0">
              <a:solidFill>
                <a:schemeClr val="bg1">
                  <a:lumMod val="95000"/>
                </a:schemeClr>
              </a:solidFill>
              <a:latin typeface="Roboto Black" panose="02000000000000000000"/>
              <a:ea typeface="Roboto Condensed" panose="02000000000000000000" pitchFamily="2" charset="0"/>
            </a:endParaRPr>
          </a:p>
          <a:p>
            <a:pPr algn="r"/>
            <a:r>
              <a:rPr lang="en-US" sz="1000" dirty="0">
                <a:solidFill>
                  <a:schemeClr val="bg1">
                    <a:lumMod val="95000"/>
                  </a:schemeClr>
                </a:solidFill>
                <a:latin typeface="Roboto Black" panose="02000000000000000000"/>
                <a:ea typeface="Roboto Condensed" panose="02000000000000000000" pitchFamily="2" charset="0"/>
              </a:rPr>
              <a:t>The classification of this slide is </a:t>
            </a:r>
            <a:r>
              <a:rPr lang="en-US" sz="1000" b="1" dirty="0">
                <a:solidFill>
                  <a:srgbClr val="1CC220"/>
                </a:solidFill>
                <a:latin typeface="Roboto Black" panose="02000000000000000000"/>
                <a:ea typeface="Roboto Condensed" panose="02000000000000000000" pitchFamily="2" charset="0"/>
              </a:rPr>
              <a:t>UNCLASSIFIED</a:t>
            </a:r>
          </a:p>
        </p:txBody>
      </p:sp>
    </p:spTree>
    <p:extLst>
      <p:ext uri="{BB962C8B-B14F-4D97-AF65-F5344CB8AC3E}">
        <p14:creationId xmlns:p14="http://schemas.microsoft.com/office/powerpoint/2010/main" val="107628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b"/>
          <a:lstStyle/>
          <a:p>
            <a:r>
              <a:rPr lang="en-US" sz="6600" dirty="0">
                <a:latin typeface="Roboto Black"/>
                <a:ea typeface="Roboto Black"/>
                <a:cs typeface="Chakra Petch SemiBold"/>
              </a:rPr>
              <a:t>NASIC Overview</a:t>
            </a:r>
            <a:endParaRPr lang="en-US" sz="6600" dirty="0"/>
          </a:p>
        </p:txBody>
      </p:sp>
      <p:sp>
        <p:nvSpPr>
          <p:cNvPr id="11" name="Text Placeholder 2">
            <a:extLst>
              <a:ext uri="{FF2B5EF4-FFF2-40B4-BE49-F238E27FC236}">
                <a16:creationId xmlns:a16="http://schemas.microsoft.com/office/drawing/2014/main" id="{DF2C8FE7-A9F6-40B4-8603-FAFE20759DDE}"/>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12" name="Text Placeholder 4">
            <a:extLst>
              <a:ext uri="{FF2B5EF4-FFF2-40B4-BE49-F238E27FC236}">
                <a16:creationId xmlns:a16="http://schemas.microsoft.com/office/drawing/2014/main" id="{09619BF5-DA40-4D54-9F1F-E9E3C16107BC}"/>
              </a:ext>
            </a:extLst>
          </p:cNvPr>
          <p:cNvSpPr txBox="1">
            <a:spLocks/>
          </p:cNvSpPr>
          <p:nvPr/>
        </p:nvSpPr>
        <p:spPr>
          <a:xfrm>
            <a:off x="7431707" y="6460958"/>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8000"/>
                </a:solidFill>
                <a:latin typeface="Roboto Black" panose="020B0604020202020204"/>
              </a:rPr>
              <a:t>UNCLASSIFIED</a:t>
            </a:r>
            <a:endParaRPr lang="en-US" b="1" dirty="0">
              <a:solidFill>
                <a:srgbClr val="008000"/>
              </a:solidFill>
              <a:latin typeface="Roboto Black" panose="020B0604020202020204"/>
            </a:endParaRPr>
          </a:p>
        </p:txBody>
      </p:sp>
    </p:spTree>
    <p:extLst>
      <p:ext uri="{BB962C8B-B14F-4D97-AF65-F5344CB8AC3E}">
        <p14:creationId xmlns:p14="http://schemas.microsoft.com/office/powerpoint/2010/main" val="16322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8EE9-9A23-C146-23D5-8C835E58A3B7}"/>
              </a:ext>
            </a:extLst>
          </p:cNvPr>
          <p:cNvSpPr>
            <a:spLocks noGrp="1"/>
          </p:cNvSpPr>
          <p:nvPr>
            <p:ph type="title"/>
          </p:nvPr>
        </p:nvSpPr>
        <p:spPr/>
        <p:txBody>
          <a:bodyPr/>
          <a:lstStyle/>
          <a:p>
            <a:r>
              <a:rPr lang="en-US" dirty="0"/>
              <a:t>Our Organization</a:t>
            </a:r>
          </a:p>
        </p:txBody>
      </p:sp>
      <p:sp>
        <p:nvSpPr>
          <p:cNvPr id="7" name="Text Placeholder 6">
            <a:extLst>
              <a:ext uri="{FF2B5EF4-FFF2-40B4-BE49-F238E27FC236}">
                <a16:creationId xmlns:a16="http://schemas.microsoft.com/office/drawing/2014/main" id="{C61BF59E-3F8E-7D92-712F-4BD935AC742F}"/>
              </a:ext>
            </a:extLst>
          </p:cNvPr>
          <p:cNvSpPr>
            <a:spLocks noGrp="1"/>
          </p:cNvSpPr>
          <p:nvPr>
            <p:ph type="body" sz="quarter" idx="10"/>
          </p:nvPr>
        </p:nvSpPr>
        <p:spPr/>
        <p:txBody>
          <a:bodyPr/>
          <a:lstStyle/>
          <a:p>
            <a:r>
              <a:rPr lang="en-US" dirty="0">
                <a:solidFill>
                  <a:srgbClr val="84E43C"/>
                </a:solidFill>
              </a:rPr>
              <a:t>UNCLASSIFIED</a:t>
            </a:r>
          </a:p>
        </p:txBody>
      </p:sp>
      <p:sp>
        <p:nvSpPr>
          <p:cNvPr id="8" name="Text Placeholder 7">
            <a:extLst>
              <a:ext uri="{FF2B5EF4-FFF2-40B4-BE49-F238E27FC236}">
                <a16:creationId xmlns:a16="http://schemas.microsoft.com/office/drawing/2014/main" id="{BA657567-AD92-EE4B-580A-0E89206EB725}"/>
              </a:ext>
            </a:extLst>
          </p:cNvPr>
          <p:cNvSpPr>
            <a:spLocks noGrp="1"/>
          </p:cNvSpPr>
          <p:nvPr>
            <p:ph type="body" sz="quarter" idx="11"/>
          </p:nvPr>
        </p:nvSpPr>
        <p:spPr/>
        <p:txBody>
          <a:bodyPr/>
          <a:lstStyle/>
          <a:p>
            <a:r>
              <a:rPr lang="en-US" dirty="0">
                <a:solidFill>
                  <a:srgbClr val="84E43C"/>
                </a:solidFill>
              </a:rPr>
              <a:t>UNCLASSIFIED</a:t>
            </a:r>
          </a:p>
        </p:txBody>
      </p:sp>
      <p:sp>
        <p:nvSpPr>
          <p:cNvPr id="6" name="Slide Number Placeholder 5">
            <a:extLst>
              <a:ext uri="{FF2B5EF4-FFF2-40B4-BE49-F238E27FC236}">
                <a16:creationId xmlns:a16="http://schemas.microsoft.com/office/drawing/2014/main" id="{95FF8F7A-5CFD-CDE3-2A74-E4E4E352BE97}"/>
              </a:ext>
            </a:extLst>
          </p:cNvPr>
          <p:cNvSpPr>
            <a:spLocks noGrp="1"/>
          </p:cNvSpPr>
          <p:nvPr>
            <p:ph type="sldNum" sz="quarter" idx="4"/>
          </p:nvPr>
        </p:nvSpPr>
        <p:spPr>
          <a:xfrm>
            <a:off x="11700976" y="6421430"/>
            <a:ext cx="376952" cy="325286"/>
          </a:xfrm>
          <a:prstGeom prst="rect">
            <a:avLst/>
          </a:prstGeom>
        </p:spPr>
        <p:txBody>
          <a:bodyPr lIns="45720" rIns="45720" anchor="ctr">
            <a:normAutofit/>
          </a:bodyPr>
          <a:lstStyle>
            <a:defPPr>
              <a:defRPr lang="en-US"/>
            </a:defPPr>
            <a:lvl1pPr marL="0" algn="r" defTabSz="914400" rtl="0" eaLnBrk="1" latinLnBrk="0" hangingPunct="1">
              <a:defRPr lang="en-US" sz="1000" b="1" kern="1200" smtClean="0">
                <a:solidFill>
                  <a:schemeClr val="bg1"/>
                </a:solidFill>
                <a:latin typeface="Arial Narrow" panose="020B0606020202030204" pitchFamily="34" charset="0"/>
                <a:ea typeface="Roboto Medium"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fld id="{DFF2E8FA-519F-47DF-8327-C1683889A58D}" type="slidenum">
              <a:rPr lang="en-US" smtClean="0"/>
              <a:pPr>
                <a:lnSpc>
                  <a:spcPct val="90000"/>
                </a:lnSpc>
                <a:spcBef>
                  <a:spcPts val="1000"/>
                </a:spcBef>
              </a:pPr>
              <a:t>4</a:t>
            </a:fld>
            <a:endParaRPr lang="en-US" dirty="0"/>
          </a:p>
        </p:txBody>
      </p:sp>
      <p:grpSp>
        <p:nvGrpSpPr>
          <p:cNvPr id="56" name="Group 55">
            <a:extLst>
              <a:ext uri="{FF2B5EF4-FFF2-40B4-BE49-F238E27FC236}">
                <a16:creationId xmlns:a16="http://schemas.microsoft.com/office/drawing/2014/main" id="{1F34AC9E-6D71-C378-C29E-56EA17592315}"/>
              </a:ext>
            </a:extLst>
          </p:cNvPr>
          <p:cNvGrpSpPr/>
          <p:nvPr/>
        </p:nvGrpSpPr>
        <p:grpSpPr>
          <a:xfrm>
            <a:off x="7345426" y="1083929"/>
            <a:ext cx="4381883" cy="364969"/>
            <a:chOff x="6613979" y="1171013"/>
            <a:chExt cx="4381883" cy="364969"/>
          </a:xfrm>
        </p:grpSpPr>
        <p:sp>
          <p:nvSpPr>
            <p:cNvPr id="26" name="Rectangle 25">
              <a:extLst>
                <a:ext uri="{FF2B5EF4-FFF2-40B4-BE49-F238E27FC236}">
                  <a16:creationId xmlns:a16="http://schemas.microsoft.com/office/drawing/2014/main" id="{C8F5174E-C286-8594-31B1-8A27450A0CCE}"/>
                </a:ext>
              </a:extLst>
            </p:cNvPr>
            <p:cNvSpPr/>
            <p:nvPr/>
          </p:nvSpPr>
          <p:spPr>
            <a:xfrm>
              <a:off x="6613979" y="1171013"/>
              <a:ext cx="1919768" cy="364969"/>
            </a:xfrm>
            <a:prstGeom prst="rect">
              <a:avLst/>
            </a:prstGeom>
            <a:solidFill>
              <a:srgbClr val="09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A8FF9F7-6E8D-4A44-1512-BE97BD3A5C9D}"/>
                </a:ext>
              </a:extLst>
            </p:cNvPr>
            <p:cNvSpPr/>
            <p:nvPr/>
          </p:nvSpPr>
          <p:spPr>
            <a:xfrm>
              <a:off x="8555581" y="1171013"/>
              <a:ext cx="1083740" cy="364969"/>
            </a:xfrm>
            <a:prstGeom prst="rect">
              <a:avLst/>
            </a:prstGeom>
            <a:solidFill>
              <a:srgbClr val="157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817DE9D-84B2-7444-517A-6B8A3832F8FF}"/>
                </a:ext>
              </a:extLst>
            </p:cNvPr>
            <p:cNvSpPr/>
            <p:nvPr/>
          </p:nvSpPr>
          <p:spPr>
            <a:xfrm>
              <a:off x="9661155" y="1171013"/>
              <a:ext cx="836028" cy="364969"/>
            </a:xfrm>
            <a:prstGeom prst="rect">
              <a:avLst/>
            </a:prstGeom>
            <a:solidFill>
              <a:srgbClr val="44A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0290783-D048-6D7E-B1CD-B17AD9365E7A}"/>
                </a:ext>
              </a:extLst>
            </p:cNvPr>
            <p:cNvSpPr/>
            <p:nvPr/>
          </p:nvSpPr>
          <p:spPr>
            <a:xfrm>
              <a:off x="10519016" y="1171013"/>
              <a:ext cx="476846" cy="364969"/>
            </a:xfrm>
            <a:prstGeom prst="rect">
              <a:avLst/>
            </a:prstGeom>
            <a:solidFill>
              <a:srgbClr val="77B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4" name="Table 34">
            <a:extLst>
              <a:ext uri="{FF2B5EF4-FFF2-40B4-BE49-F238E27FC236}">
                <a16:creationId xmlns:a16="http://schemas.microsoft.com/office/drawing/2014/main" id="{9EACF099-0D76-C0ED-4A26-E47E9D86BB9A}"/>
              </a:ext>
            </a:extLst>
          </p:cNvPr>
          <p:cNvGraphicFramePr>
            <a:graphicFrameLocks noGrp="1"/>
          </p:cNvGraphicFramePr>
          <p:nvPr/>
        </p:nvGraphicFramePr>
        <p:xfrm>
          <a:off x="7345427" y="1624800"/>
          <a:ext cx="4381882" cy="1818368"/>
        </p:xfrm>
        <a:graphic>
          <a:graphicData uri="http://schemas.openxmlformats.org/drawingml/2006/table">
            <a:tbl>
              <a:tblPr firstRow="1" bandRow="1">
                <a:tableStyleId>{5C22544A-7EE6-4342-B048-85BDC9FD1C3A}</a:tableStyleId>
              </a:tblPr>
              <a:tblGrid>
                <a:gridCol w="386996">
                  <a:extLst>
                    <a:ext uri="{9D8B030D-6E8A-4147-A177-3AD203B41FA5}">
                      <a16:colId xmlns:a16="http://schemas.microsoft.com/office/drawing/2014/main" val="1352492158"/>
                    </a:ext>
                  </a:extLst>
                </a:gridCol>
                <a:gridCol w="2792536">
                  <a:extLst>
                    <a:ext uri="{9D8B030D-6E8A-4147-A177-3AD203B41FA5}">
                      <a16:colId xmlns:a16="http://schemas.microsoft.com/office/drawing/2014/main" val="3404267567"/>
                    </a:ext>
                  </a:extLst>
                </a:gridCol>
                <a:gridCol w="577592">
                  <a:extLst>
                    <a:ext uri="{9D8B030D-6E8A-4147-A177-3AD203B41FA5}">
                      <a16:colId xmlns:a16="http://schemas.microsoft.com/office/drawing/2014/main" val="380902602"/>
                    </a:ext>
                  </a:extLst>
                </a:gridCol>
                <a:gridCol w="624758">
                  <a:extLst>
                    <a:ext uri="{9D8B030D-6E8A-4147-A177-3AD203B41FA5}">
                      <a16:colId xmlns:a16="http://schemas.microsoft.com/office/drawing/2014/main" val="341985045"/>
                    </a:ext>
                  </a:extLst>
                </a:gridCol>
              </a:tblGrid>
              <a:tr h="348000">
                <a:tc gridSpan="2">
                  <a:txBody>
                    <a:bodyPr/>
                    <a:lstStyle/>
                    <a:p>
                      <a:r>
                        <a:rPr lang="en-US" sz="2400" b="0" spc="80" baseline="0" dirty="0">
                          <a:solidFill>
                            <a:schemeClr val="bg1"/>
                          </a:solidFill>
                          <a:latin typeface="Arial Narrow" panose="020B0606020202030204" pitchFamily="34" charset="0"/>
                        </a:rPr>
                        <a:t>Workforce Demographics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noFill/>
                  </a:tcPr>
                </a:tc>
                <a:tc gridSpan="2">
                  <a:txBody>
                    <a:bodyPr/>
                    <a:lstStyle/>
                    <a:p>
                      <a:pPr algn="r"/>
                      <a:r>
                        <a:rPr lang="en-US" sz="2000" b="0" kern="1200" spc="80" baseline="0" dirty="0">
                          <a:solidFill>
                            <a:schemeClr val="bg1"/>
                          </a:solidFill>
                          <a:latin typeface="Arial Narrow" panose="020B0606020202030204" pitchFamily="34" charset="0"/>
                          <a:ea typeface="+mn-ea"/>
                          <a:cs typeface="+mn-cs"/>
                        </a:rPr>
                        <a:t>~ 4,000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noFill/>
                  </a:tcPr>
                </a:tc>
                <a:extLst>
                  <a:ext uri="{0D108BD9-81ED-4DB2-BD59-A6C34878D82A}">
                    <a16:rowId xmlns:a16="http://schemas.microsoft.com/office/drawing/2014/main" val="4042949343"/>
                  </a:ext>
                </a:extLst>
              </a:tr>
              <a:tr h="73152">
                <a:tc gridSpan="4">
                  <a:txBody>
                    <a:bodyPr/>
                    <a:lstStyle/>
                    <a:p>
                      <a:endParaRPr lang="en-US" sz="1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r"/>
                      <a:endParaRPr lang="en-US" b="1" dirty="0">
                        <a:solidFill>
                          <a:schemeClr val="bg1"/>
                        </a:solidFill>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33545731"/>
                  </a:ext>
                </a:extLst>
              </a:tr>
              <a:tr h="290000">
                <a:tc>
                  <a:txBody>
                    <a:bodyPr/>
                    <a:lstStyle/>
                    <a:p>
                      <a:endParaRPr lang="en-US" sz="1400" b="0" dirty="0">
                        <a:solidFill>
                          <a:schemeClr val="bg1"/>
                        </a:solidFill>
                        <a:latin typeface="Arial Narrow" panose="020B060602020203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954A0"/>
                    </a:solidFill>
                  </a:tcPr>
                </a:tc>
                <a:tc>
                  <a:txBody>
                    <a:bodyPr/>
                    <a:lstStyle/>
                    <a:p>
                      <a:r>
                        <a:rPr lang="en-US" sz="1400" b="0" dirty="0">
                          <a:solidFill>
                            <a:schemeClr val="bg1"/>
                          </a:solidFill>
                          <a:latin typeface="Arial Narrow" panose="020B0606020202030204" pitchFamily="34" charset="0"/>
                        </a:rPr>
                        <a:t>Civilians</a:t>
                      </a:r>
                    </a:p>
                  </a:txBody>
                  <a:tcPr marL="13716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42%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1,700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856518"/>
                  </a:ext>
                </a:extLst>
              </a:tr>
              <a:tr h="73152">
                <a:tc gridSpan="4">
                  <a:txBody>
                    <a:bodyPr/>
                    <a:lstStyle/>
                    <a:p>
                      <a:endParaRPr lang="en-US" sz="2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740710"/>
                  </a:ext>
                </a:extLst>
              </a:tr>
              <a:tr h="290000">
                <a:tc>
                  <a:txBody>
                    <a:bodyPr/>
                    <a:lstStyle/>
                    <a:p>
                      <a:endParaRPr lang="en-US" sz="14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57ECD"/>
                    </a:solidFill>
                  </a:tcPr>
                </a:tc>
                <a:tc>
                  <a:txBody>
                    <a:bodyPr/>
                    <a:lstStyle/>
                    <a:p>
                      <a:r>
                        <a:rPr lang="en-US" sz="1400" b="0" dirty="0">
                          <a:solidFill>
                            <a:schemeClr val="bg1"/>
                          </a:solidFill>
                          <a:latin typeface="Arial Narrow" panose="020B0606020202030204" pitchFamily="34" charset="0"/>
                        </a:rPr>
                        <a:t>Contractors</a:t>
                      </a:r>
                    </a:p>
                  </a:txBody>
                  <a:tcPr marL="13716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1,150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2580757"/>
                  </a:ext>
                </a:extLst>
              </a:tr>
              <a:tr h="73152">
                <a:tc gridSpan="4">
                  <a:txBody>
                    <a:bodyPr/>
                    <a:lstStyle/>
                    <a:p>
                      <a:endParaRPr lang="en-US" sz="2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094060"/>
                  </a:ext>
                </a:extLst>
              </a:tr>
              <a:tr h="290000">
                <a:tc>
                  <a:txBody>
                    <a:bodyPr/>
                    <a:lstStyle/>
                    <a:p>
                      <a:endParaRPr lang="en-US" sz="14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4A5E0"/>
                    </a:solidFill>
                  </a:tcPr>
                </a:tc>
                <a:tc>
                  <a:txBody>
                    <a:bodyPr/>
                    <a:lstStyle/>
                    <a:p>
                      <a:r>
                        <a:rPr lang="en-US" sz="1400" b="0" dirty="0">
                          <a:solidFill>
                            <a:schemeClr val="bg1"/>
                          </a:solidFill>
                          <a:latin typeface="Arial Narrow" panose="020B0606020202030204" pitchFamily="34" charset="0"/>
                        </a:rPr>
                        <a:t>Active Duty Military</a:t>
                      </a:r>
                    </a:p>
                  </a:txBody>
                  <a:tcPr marL="13716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800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4150418"/>
                  </a:ext>
                </a:extLst>
              </a:tr>
              <a:tr h="73152">
                <a:tc gridSpan="4">
                  <a:txBody>
                    <a:bodyPr/>
                    <a:lstStyle/>
                    <a:p>
                      <a:endParaRPr lang="en-US" sz="2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5627615"/>
                  </a:ext>
                </a:extLst>
              </a:tr>
              <a:tr h="290000">
                <a:tc>
                  <a:txBody>
                    <a:bodyPr/>
                    <a:lstStyle/>
                    <a:p>
                      <a:endParaRPr lang="en-US" sz="14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6C4DA"/>
                    </a:solidFill>
                  </a:tcPr>
                </a:tc>
                <a:tc>
                  <a:txBody>
                    <a:bodyPr/>
                    <a:lstStyle/>
                    <a:p>
                      <a:r>
                        <a:rPr lang="en-US" sz="1400" b="0" dirty="0">
                          <a:solidFill>
                            <a:schemeClr val="bg1"/>
                          </a:solidFill>
                          <a:latin typeface="Arial Narrow" panose="020B0606020202030204" pitchFamily="34" charset="0"/>
                        </a:rPr>
                        <a:t>Ohio Guard / Reserve Units</a:t>
                      </a:r>
                    </a:p>
                  </a:txBody>
                  <a:tcPr marL="13716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350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3570855"/>
                  </a:ext>
                </a:extLst>
              </a:tr>
            </a:tbl>
          </a:graphicData>
        </a:graphic>
      </p:graphicFrame>
      <p:grpSp>
        <p:nvGrpSpPr>
          <p:cNvPr id="58" name="Group 57">
            <a:extLst>
              <a:ext uri="{FF2B5EF4-FFF2-40B4-BE49-F238E27FC236}">
                <a16:creationId xmlns:a16="http://schemas.microsoft.com/office/drawing/2014/main" id="{84436A80-FEE6-51A2-DEE1-CC0E34D82302}"/>
              </a:ext>
            </a:extLst>
          </p:cNvPr>
          <p:cNvGrpSpPr/>
          <p:nvPr/>
        </p:nvGrpSpPr>
        <p:grpSpPr>
          <a:xfrm>
            <a:off x="7345427" y="3850264"/>
            <a:ext cx="4381882" cy="364969"/>
            <a:chOff x="6613980" y="3937348"/>
            <a:chExt cx="4381882" cy="364969"/>
          </a:xfrm>
        </p:grpSpPr>
        <p:sp>
          <p:nvSpPr>
            <p:cNvPr id="50" name="Rectangle 49">
              <a:extLst>
                <a:ext uri="{FF2B5EF4-FFF2-40B4-BE49-F238E27FC236}">
                  <a16:creationId xmlns:a16="http://schemas.microsoft.com/office/drawing/2014/main" id="{C4BDD775-A845-FC80-F9BC-B15A86901DA7}"/>
                </a:ext>
              </a:extLst>
            </p:cNvPr>
            <p:cNvSpPr/>
            <p:nvPr/>
          </p:nvSpPr>
          <p:spPr>
            <a:xfrm>
              <a:off x="6613980" y="3937348"/>
              <a:ext cx="1639547" cy="364969"/>
            </a:xfrm>
            <a:prstGeom prst="rect">
              <a:avLst/>
            </a:prstGeom>
            <a:solidFill>
              <a:srgbClr val="FB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FCDF31E-0F5F-3FD8-FAD2-68861AD33246}"/>
                </a:ext>
              </a:extLst>
            </p:cNvPr>
            <p:cNvSpPr/>
            <p:nvPr/>
          </p:nvSpPr>
          <p:spPr>
            <a:xfrm>
              <a:off x="8277121" y="3937348"/>
              <a:ext cx="1509781" cy="364969"/>
            </a:xfrm>
            <a:prstGeom prst="rect">
              <a:avLst/>
            </a:prstGeom>
            <a:solidFill>
              <a:srgbClr val="FDE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5F205FDD-D12A-F8E4-07CB-9BC7A1D68532}"/>
                </a:ext>
              </a:extLst>
            </p:cNvPr>
            <p:cNvSpPr/>
            <p:nvPr/>
          </p:nvSpPr>
          <p:spPr>
            <a:xfrm>
              <a:off x="9810496" y="3937348"/>
              <a:ext cx="1185366" cy="364969"/>
            </a:xfrm>
            <a:prstGeom prst="rect">
              <a:avLst/>
            </a:prstGeom>
            <a:solidFill>
              <a:srgbClr val="FFF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4" name="Table 34">
            <a:extLst>
              <a:ext uri="{FF2B5EF4-FFF2-40B4-BE49-F238E27FC236}">
                <a16:creationId xmlns:a16="http://schemas.microsoft.com/office/drawing/2014/main" id="{D5DA6674-7230-C2C7-6BC1-CBEB1215A613}"/>
              </a:ext>
            </a:extLst>
          </p:cNvPr>
          <p:cNvGraphicFramePr>
            <a:graphicFrameLocks noGrp="1"/>
          </p:cNvGraphicFramePr>
          <p:nvPr/>
        </p:nvGraphicFramePr>
        <p:xfrm>
          <a:off x="7345427" y="4391135"/>
          <a:ext cx="4381881" cy="1583232"/>
        </p:xfrm>
        <a:graphic>
          <a:graphicData uri="http://schemas.openxmlformats.org/drawingml/2006/table">
            <a:tbl>
              <a:tblPr firstRow="1" bandRow="1">
                <a:tableStyleId>{5C22544A-7EE6-4342-B048-85BDC9FD1C3A}</a:tableStyleId>
              </a:tblPr>
              <a:tblGrid>
                <a:gridCol w="386996">
                  <a:extLst>
                    <a:ext uri="{9D8B030D-6E8A-4147-A177-3AD203B41FA5}">
                      <a16:colId xmlns:a16="http://schemas.microsoft.com/office/drawing/2014/main" val="1352492158"/>
                    </a:ext>
                  </a:extLst>
                </a:gridCol>
                <a:gridCol w="2792535">
                  <a:extLst>
                    <a:ext uri="{9D8B030D-6E8A-4147-A177-3AD203B41FA5}">
                      <a16:colId xmlns:a16="http://schemas.microsoft.com/office/drawing/2014/main" val="3404267567"/>
                    </a:ext>
                  </a:extLst>
                </a:gridCol>
                <a:gridCol w="577592">
                  <a:extLst>
                    <a:ext uri="{9D8B030D-6E8A-4147-A177-3AD203B41FA5}">
                      <a16:colId xmlns:a16="http://schemas.microsoft.com/office/drawing/2014/main" val="380902602"/>
                    </a:ext>
                  </a:extLst>
                </a:gridCol>
                <a:gridCol w="624758">
                  <a:extLst>
                    <a:ext uri="{9D8B030D-6E8A-4147-A177-3AD203B41FA5}">
                      <a16:colId xmlns:a16="http://schemas.microsoft.com/office/drawing/2014/main" val="341985045"/>
                    </a:ext>
                  </a:extLst>
                </a:gridCol>
              </a:tblGrid>
              <a:tr h="348000">
                <a:tc gridSpan="2">
                  <a:txBody>
                    <a:bodyPr/>
                    <a:lstStyle/>
                    <a:p>
                      <a:r>
                        <a:rPr lang="en-US" sz="2400" b="0" spc="80" baseline="0" dirty="0">
                          <a:solidFill>
                            <a:schemeClr val="bg1"/>
                          </a:solidFill>
                          <a:latin typeface="Arial Narrow" panose="020B0606020202030204" pitchFamily="34" charset="0"/>
                        </a:rPr>
                        <a:t>Career Fields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noFill/>
                  </a:tcPr>
                </a:tc>
                <a:tc gridSpan="2">
                  <a:txBody>
                    <a:bodyPr/>
                    <a:lstStyle/>
                    <a:p>
                      <a:pPr algn="r"/>
                      <a:r>
                        <a:rPr lang="en-US" sz="2000" b="0" kern="1200" spc="80" baseline="0" dirty="0">
                          <a:solidFill>
                            <a:schemeClr val="bg1"/>
                          </a:solidFill>
                          <a:latin typeface="Arial Narrow" panose="020B0606020202030204" pitchFamily="34" charset="0"/>
                          <a:ea typeface="+mn-ea"/>
                          <a:cs typeface="+mn-cs"/>
                        </a:rPr>
                        <a:t>&gt; 80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noFill/>
                  </a:tcPr>
                </a:tc>
                <a:extLst>
                  <a:ext uri="{0D108BD9-81ED-4DB2-BD59-A6C34878D82A}">
                    <a16:rowId xmlns:a16="http://schemas.microsoft.com/office/drawing/2014/main" val="4042949343"/>
                  </a:ext>
                </a:extLst>
              </a:tr>
              <a:tr h="91440">
                <a:tc gridSpan="4">
                  <a:txBody>
                    <a:bodyPr/>
                    <a:lstStyle/>
                    <a:p>
                      <a:endParaRPr lang="en-US" sz="1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r"/>
                      <a:endParaRPr lang="en-US" b="1" dirty="0">
                        <a:solidFill>
                          <a:schemeClr val="bg1"/>
                        </a:solidFill>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33545731"/>
                  </a:ext>
                </a:extLst>
              </a:tr>
              <a:tr h="290000">
                <a:tc>
                  <a:txBody>
                    <a:bodyPr/>
                    <a:lstStyle/>
                    <a:p>
                      <a:endParaRPr lang="en-US" sz="1400" b="0" dirty="0">
                        <a:solidFill>
                          <a:schemeClr val="bg1"/>
                        </a:solidFill>
                        <a:latin typeface="Arial Narrow" panose="020B060602020203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BBD1F"/>
                    </a:solidFill>
                  </a:tcPr>
                </a:tc>
                <a:tc>
                  <a:txBody>
                    <a:bodyPr/>
                    <a:lstStyle/>
                    <a:p>
                      <a:r>
                        <a:rPr lang="en-US" sz="1400" b="0" dirty="0">
                          <a:solidFill>
                            <a:schemeClr val="bg1"/>
                          </a:solidFill>
                          <a:latin typeface="Arial Narrow" panose="020B0606020202030204" pitchFamily="34" charset="0"/>
                        </a:rPr>
                        <a:t>Intel</a:t>
                      </a:r>
                    </a:p>
                  </a:txBody>
                  <a:tcPr marL="13716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40%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 1,000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856518"/>
                  </a:ext>
                </a:extLst>
              </a:tr>
              <a:tr h="91440">
                <a:tc gridSpan="4">
                  <a:txBody>
                    <a:bodyPr/>
                    <a:lstStyle/>
                    <a:p>
                      <a:endParaRPr lang="en-US" sz="2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740710"/>
                  </a:ext>
                </a:extLst>
              </a:tr>
              <a:tr h="290000">
                <a:tc>
                  <a:txBody>
                    <a:bodyPr/>
                    <a:lstStyle/>
                    <a:p>
                      <a:endParaRPr lang="en-US" sz="14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DE3A1"/>
                    </a:solidFill>
                  </a:tcPr>
                </a:tc>
                <a:tc>
                  <a:txBody>
                    <a:bodyPr/>
                    <a:lstStyle/>
                    <a:p>
                      <a:r>
                        <a:rPr lang="en-US" sz="1400" b="0" dirty="0">
                          <a:solidFill>
                            <a:schemeClr val="bg1"/>
                          </a:solidFill>
                          <a:latin typeface="Arial Narrow" panose="020B0606020202030204" pitchFamily="34" charset="0"/>
                        </a:rPr>
                        <a:t>Engineer /Scientist</a:t>
                      </a:r>
                    </a:p>
                  </a:txBody>
                  <a:tcPr marL="13716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 900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2580757"/>
                  </a:ext>
                </a:extLst>
              </a:tr>
              <a:tr h="91440">
                <a:tc gridSpan="4">
                  <a:txBody>
                    <a:bodyPr/>
                    <a:lstStyle/>
                    <a:p>
                      <a:endParaRPr lang="en-US" sz="2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094060"/>
                  </a:ext>
                </a:extLst>
              </a:tr>
              <a:tr h="290000">
                <a:tc>
                  <a:txBody>
                    <a:bodyPr/>
                    <a:lstStyle/>
                    <a:p>
                      <a:endParaRPr lang="en-US" sz="14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8DD"/>
                    </a:solidFill>
                  </a:tcPr>
                </a:tc>
                <a:tc>
                  <a:txBody>
                    <a:bodyPr/>
                    <a:lstStyle/>
                    <a:p>
                      <a:r>
                        <a:rPr lang="en-US" sz="1400" b="0" dirty="0">
                          <a:solidFill>
                            <a:schemeClr val="bg1"/>
                          </a:solidFill>
                          <a:latin typeface="Arial Narrow" panose="020B0606020202030204" pitchFamily="34" charset="0"/>
                        </a:rPr>
                        <a:t>Other</a:t>
                      </a:r>
                    </a:p>
                  </a:txBody>
                  <a:tcPr marL="13716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0" dirty="0">
                          <a:solidFill>
                            <a:schemeClr val="bg1"/>
                          </a:solidFill>
                          <a:latin typeface="Arial Narrow" panose="020B0606020202030204" pitchFamily="34" charset="0"/>
                        </a:rPr>
                        <a:t>~ 600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4150418"/>
                  </a:ext>
                </a:extLst>
              </a:tr>
              <a:tr h="73152">
                <a:tc gridSpan="4">
                  <a:txBody>
                    <a:bodyPr/>
                    <a:lstStyle/>
                    <a:p>
                      <a:endParaRPr lang="en-US" sz="200" b="0" dirty="0">
                        <a:solidFill>
                          <a:schemeClr val="bg1"/>
                        </a:solidFill>
                        <a:latin typeface="Arial Narrow" panose="020B0606020202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a:endParaRPr lang="en-US" sz="1400" b="0" dirty="0">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5627615"/>
                  </a:ext>
                </a:extLst>
              </a:tr>
            </a:tbl>
          </a:graphicData>
        </a:graphic>
      </p:graphicFrame>
      <p:grpSp>
        <p:nvGrpSpPr>
          <p:cNvPr id="87" name="Group 86">
            <a:extLst>
              <a:ext uri="{FF2B5EF4-FFF2-40B4-BE49-F238E27FC236}">
                <a16:creationId xmlns:a16="http://schemas.microsoft.com/office/drawing/2014/main" id="{41A1D12A-E75D-A139-1F68-6A53A6FFC64C}"/>
              </a:ext>
            </a:extLst>
          </p:cNvPr>
          <p:cNvGrpSpPr/>
          <p:nvPr/>
        </p:nvGrpSpPr>
        <p:grpSpPr>
          <a:xfrm>
            <a:off x="2007864" y="5384812"/>
            <a:ext cx="1173254" cy="461665"/>
            <a:chOff x="305090" y="5432066"/>
            <a:chExt cx="1173254" cy="461665"/>
          </a:xfrm>
        </p:grpSpPr>
        <p:grpSp>
          <p:nvGrpSpPr>
            <p:cNvPr id="78" name="Group 9">
              <a:extLst>
                <a:ext uri="{FF2B5EF4-FFF2-40B4-BE49-F238E27FC236}">
                  <a16:creationId xmlns:a16="http://schemas.microsoft.com/office/drawing/2014/main" id="{3775066A-73AF-9254-290F-C430095582CD}"/>
                </a:ext>
              </a:extLst>
            </p:cNvPr>
            <p:cNvGrpSpPr>
              <a:grpSpLocks noChangeAspect="1"/>
            </p:cNvGrpSpPr>
            <p:nvPr/>
          </p:nvGrpSpPr>
          <p:grpSpPr bwMode="auto">
            <a:xfrm>
              <a:off x="305090" y="5487328"/>
              <a:ext cx="172659" cy="351142"/>
              <a:chOff x="3632" y="1738"/>
              <a:chExt cx="415" cy="844"/>
            </a:xfrm>
          </p:grpSpPr>
          <p:sp>
            <p:nvSpPr>
              <p:cNvPr id="79" name="Freeform 10">
                <a:extLst>
                  <a:ext uri="{FF2B5EF4-FFF2-40B4-BE49-F238E27FC236}">
                    <a16:creationId xmlns:a16="http://schemas.microsoft.com/office/drawing/2014/main" id="{6D813C4F-01D9-3F56-0E2C-33666FE95814}"/>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BBD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1544059D-2B8B-EC6C-8952-48B843601118}"/>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4" name="TextBox 83">
              <a:extLst>
                <a:ext uri="{FF2B5EF4-FFF2-40B4-BE49-F238E27FC236}">
                  <a16:creationId xmlns:a16="http://schemas.microsoft.com/office/drawing/2014/main" id="{B0819867-B9AC-3086-8039-5523FD7904F0}"/>
                </a:ext>
              </a:extLst>
            </p:cNvPr>
            <p:cNvSpPr txBox="1"/>
            <p:nvPr/>
          </p:nvSpPr>
          <p:spPr>
            <a:xfrm>
              <a:off x="477749" y="5432066"/>
              <a:ext cx="1000595" cy="461665"/>
            </a:xfrm>
            <a:prstGeom prst="rect">
              <a:avLst/>
            </a:prstGeom>
            <a:noFill/>
          </p:spPr>
          <p:txBody>
            <a:bodyPr wrap="none" rtlCol="0">
              <a:spAutoFit/>
            </a:bodyPr>
            <a:lstStyle/>
            <a:p>
              <a:r>
                <a:rPr lang="en-US" sz="1200" b="1" dirty="0">
                  <a:solidFill>
                    <a:schemeClr val="bg1"/>
                  </a:solidFill>
                  <a:latin typeface="Arial Narrow" panose="020B0606020202030204" pitchFamily="34" charset="0"/>
                </a:rPr>
                <a:t>NASIC</a:t>
              </a:r>
              <a:br>
                <a:rPr lang="en-US" sz="1200" b="1" dirty="0">
                  <a:solidFill>
                    <a:schemeClr val="bg1"/>
                  </a:solidFill>
                  <a:latin typeface="Arial Narrow" panose="020B0606020202030204" pitchFamily="34" charset="0"/>
                </a:rPr>
              </a:br>
              <a:r>
                <a:rPr lang="en-US" sz="1200" b="1" dirty="0">
                  <a:solidFill>
                    <a:schemeClr val="bg1"/>
                  </a:solidFill>
                  <a:latin typeface="Arial Narrow" panose="020B0606020202030204" pitchFamily="34" charset="0"/>
                </a:rPr>
                <a:t>Headquarters</a:t>
              </a:r>
            </a:p>
          </p:txBody>
        </p:sp>
      </p:grpSp>
      <p:grpSp>
        <p:nvGrpSpPr>
          <p:cNvPr id="86" name="Group 85">
            <a:extLst>
              <a:ext uri="{FF2B5EF4-FFF2-40B4-BE49-F238E27FC236}">
                <a16:creationId xmlns:a16="http://schemas.microsoft.com/office/drawing/2014/main" id="{9F820D30-B332-C1C5-CD33-B7D77869B53F}"/>
              </a:ext>
            </a:extLst>
          </p:cNvPr>
          <p:cNvGrpSpPr/>
          <p:nvPr/>
        </p:nvGrpSpPr>
        <p:grpSpPr>
          <a:xfrm>
            <a:off x="3430917" y="5384812"/>
            <a:ext cx="828901" cy="461665"/>
            <a:chOff x="1661277" y="5432066"/>
            <a:chExt cx="828901" cy="461665"/>
          </a:xfrm>
        </p:grpSpPr>
        <p:grpSp>
          <p:nvGrpSpPr>
            <p:cNvPr id="81" name="Group 9">
              <a:extLst>
                <a:ext uri="{FF2B5EF4-FFF2-40B4-BE49-F238E27FC236}">
                  <a16:creationId xmlns:a16="http://schemas.microsoft.com/office/drawing/2014/main" id="{CA889599-ABC0-DE77-ED31-069CDEBDC74D}"/>
                </a:ext>
              </a:extLst>
            </p:cNvPr>
            <p:cNvGrpSpPr>
              <a:grpSpLocks noChangeAspect="1"/>
            </p:cNvGrpSpPr>
            <p:nvPr/>
          </p:nvGrpSpPr>
          <p:grpSpPr bwMode="auto">
            <a:xfrm>
              <a:off x="1661277" y="5487328"/>
              <a:ext cx="172659" cy="351142"/>
              <a:chOff x="3632" y="1738"/>
              <a:chExt cx="415" cy="844"/>
            </a:xfrm>
          </p:grpSpPr>
          <p:sp>
            <p:nvSpPr>
              <p:cNvPr id="82" name="Freeform 10">
                <a:extLst>
                  <a:ext uri="{FF2B5EF4-FFF2-40B4-BE49-F238E27FC236}">
                    <a16:creationId xmlns:a16="http://schemas.microsoft.com/office/drawing/2014/main" id="{95865100-C3BB-27B3-1DC7-6A06B3EEEBEF}"/>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1">
                <a:extLst>
                  <a:ext uri="{FF2B5EF4-FFF2-40B4-BE49-F238E27FC236}">
                    <a16:creationId xmlns:a16="http://schemas.microsoft.com/office/drawing/2014/main" id="{1ADA4D04-BCFE-118F-344B-23DB57D11BEC}"/>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5" name="TextBox 84">
              <a:extLst>
                <a:ext uri="{FF2B5EF4-FFF2-40B4-BE49-F238E27FC236}">
                  <a16:creationId xmlns:a16="http://schemas.microsoft.com/office/drawing/2014/main" id="{601F3894-28C9-FB6B-0B13-96805E2393DE}"/>
                </a:ext>
              </a:extLst>
            </p:cNvPr>
            <p:cNvSpPr txBox="1"/>
            <p:nvPr/>
          </p:nvSpPr>
          <p:spPr>
            <a:xfrm>
              <a:off x="1813390" y="5432066"/>
              <a:ext cx="676788" cy="461665"/>
            </a:xfrm>
            <a:prstGeom prst="rect">
              <a:avLst/>
            </a:prstGeom>
            <a:noFill/>
          </p:spPr>
          <p:txBody>
            <a:bodyPr wrap="none" rtlCol="0">
              <a:spAutoFit/>
            </a:bodyPr>
            <a:lstStyle/>
            <a:p>
              <a:r>
                <a:rPr lang="en-US" sz="1200" b="1" dirty="0">
                  <a:solidFill>
                    <a:schemeClr val="bg1"/>
                  </a:solidFill>
                  <a:latin typeface="Arial Narrow" panose="020B0606020202030204" pitchFamily="34" charset="0"/>
                </a:rPr>
                <a:t>HUMINT</a:t>
              </a:r>
            </a:p>
            <a:p>
              <a:r>
                <a:rPr lang="en-US" sz="1200" b="1" dirty="0">
                  <a:solidFill>
                    <a:schemeClr val="bg1"/>
                  </a:solidFill>
                  <a:latin typeface="Arial Narrow" panose="020B0606020202030204" pitchFamily="34" charset="0"/>
                </a:rPr>
                <a:t>Mission</a:t>
              </a:r>
            </a:p>
          </p:txBody>
        </p:sp>
      </p:grpSp>
      <p:grpSp>
        <p:nvGrpSpPr>
          <p:cNvPr id="88" name="Group 87">
            <a:extLst>
              <a:ext uri="{FF2B5EF4-FFF2-40B4-BE49-F238E27FC236}">
                <a16:creationId xmlns:a16="http://schemas.microsoft.com/office/drawing/2014/main" id="{D16CE7D2-A571-82CD-F991-A3822D0086BF}"/>
              </a:ext>
            </a:extLst>
          </p:cNvPr>
          <p:cNvGrpSpPr/>
          <p:nvPr/>
        </p:nvGrpSpPr>
        <p:grpSpPr>
          <a:xfrm>
            <a:off x="4538737" y="5384812"/>
            <a:ext cx="828901" cy="461665"/>
            <a:chOff x="1661277" y="5432066"/>
            <a:chExt cx="828901" cy="461665"/>
          </a:xfrm>
        </p:grpSpPr>
        <p:grpSp>
          <p:nvGrpSpPr>
            <p:cNvPr id="89" name="Group 9">
              <a:extLst>
                <a:ext uri="{FF2B5EF4-FFF2-40B4-BE49-F238E27FC236}">
                  <a16:creationId xmlns:a16="http://schemas.microsoft.com/office/drawing/2014/main" id="{A239B24D-0FA4-7B78-7F5E-3C78BE27059B}"/>
                </a:ext>
              </a:extLst>
            </p:cNvPr>
            <p:cNvGrpSpPr>
              <a:grpSpLocks noChangeAspect="1"/>
            </p:cNvGrpSpPr>
            <p:nvPr/>
          </p:nvGrpSpPr>
          <p:grpSpPr bwMode="auto">
            <a:xfrm>
              <a:off x="1661277" y="5487328"/>
              <a:ext cx="172659" cy="351142"/>
              <a:chOff x="3632" y="1738"/>
              <a:chExt cx="415" cy="844"/>
            </a:xfrm>
          </p:grpSpPr>
          <p:sp>
            <p:nvSpPr>
              <p:cNvPr id="91" name="Freeform 10">
                <a:extLst>
                  <a:ext uri="{FF2B5EF4-FFF2-40B4-BE49-F238E27FC236}">
                    <a16:creationId xmlns:a16="http://schemas.microsoft.com/office/drawing/2014/main" id="{5FE1E2CB-71E8-9AE2-DCCD-91A93616BF17}"/>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1">
                <a:extLst>
                  <a:ext uri="{FF2B5EF4-FFF2-40B4-BE49-F238E27FC236}">
                    <a16:creationId xmlns:a16="http://schemas.microsoft.com/office/drawing/2014/main" id="{30043AE1-F0F4-EFB6-1091-78C7EDBEA8F6}"/>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TextBox 89">
              <a:extLst>
                <a:ext uri="{FF2B5EF4-FFF2-40B4-BE49-F238E27FC236}">
                  <a16:creationId xmlns:a16="http://schemas.microsoft.com/office/drawing/2014/main" id="{A95C377F-B7A9-9457-3BCF-815EA44F0CB2}"/>
                </a:ext>
              </a:extLst>
            </p:cNvPr>
            <p:cNvSpPr txBox="1"/>
            <p:nvPr/>
          </p:nvSpPr>
          <p:spPr>
            <a:xfrm>
              <a:off x="1813390" y="5432066"/>
              <a:ext cx="676788" cy="461665"/>
            </a:xfrm>
            <a:prstGeom prst="rect">
              <a:avLst/>
            </a:prstGeom>
            <a:noFill/>
          </p:spPr>
          <p:txBody>
            <a:bodyPr wrap="none" rtlCol="0">
              <a:spAutoFit/>
            </a:bodyPr>
            <a:lstStyle/>
            <a:p>
              <a:r>
                <a:rPr lang="en-US" sz="1200" b="1" dirty="0">
                  <a:solidFill>
                    <a:schemeClr val="bg1"/>
                  </a:solidFill>
                  <a:latin typeface="Arial Narrow" panose="020B0606020202030204" pitchFamily="34" charset="0"/>
                </a:rPr>
                <a:t>Liaison</a:t>
              </a:r>
              <a:br>
                <a:rPr lang="en-US" sz="1200" b="1" dirty="0">
                  <a:solidFill>
                    <a:schemeClr val="bg1"/>
                  </a:solidFill>
                  <a:latin typeface="Arial Narrow" panose="020B0606020202030204" pitchFamily="34" charset="0"/>
                </a:rPr>
              </a:br>
              <a:r>
                <a:rPr lang="en-US" sz="1200" b="1" dirty="0">
                  <a:solidFill>
                    <a:schemeClr val="bg1"/>
                  </a:solidFill>
                  <a:latin typeface="Arial Narrow" panose="020B0606020202030204" pitchFamily="34" charset="0"/>
                </a:rPr>
                <a:t>Officers</a:t>
              </a:r>
            </a:p>
          </p:txBody>
        </p:sp>
      </p:grpSp>
      <p:pic>
        <p:nvPicPr>
          <p:cNvPr id="60" name="Picture 59">
            <a:extLst>
              <a:ext uri="{FF2B5EF4-FFF2-40B4-BE49-F238E27FC236}">
                <a16:creationId xmlns:a16="http://schemas.microsoft.com/office/drawing/2014/main" id="{A4932D56-7B60-DE5A-58D3-E015D65CEC8E}"/>
              </a:ext>
            </a:extLst>
          </p:cNvPr>
          <p:cNvPicPr>
            <a:picLocks noChangeAspect="1"/>
          </p:cNvPicPr>
          <p:nvPr/>
        </p:nvPicPr>
        <p:blipFill>
          <a:blip r:embed="rId3">
            <a:duotone>
              <a:prstClr val="black"/>
              <a:schemeClr val="accent5">
                <a:tint val="45000"/>
                <a:satMod val="400000"/>
              </a:schemeClr>
            </a:duotone>
            <a:lum bright="26000" contrast="-24000"/>
            <a:alphaModFix amt="60000"/>
            <a:extLst>
              <a:ext uri="{28A0092B-C50C-407E-A947-70E740481C1C}">
                <a14:useLocalDpi xmlns:a14="http://schemas.microsoft.com/office/drawing/2010/main" val="0"/>
              </a:ext>
            </a:extLst>
          </a:blip>
          <a:stretch>
            <a:fillRect/>
          </a:stretch>
        </p:blipFill>
        <p:spPr>
          <a:xfrm>
            <a:off x="96087" y="1236352"/>
            <a:ext cx="6721909" cy="3926116"/>
          </a:xfrm>
          <a:prstGeom prst="rect">
            <a:avLst/>
          </a:prstGeom>
        </p:spPr>
      </p:pic>
      <p:grpSp>
        <p:nvGrpSpPr>
          <p:cNvPr id="93" name="Group 9">
            <a:extLst>
              <a:ext uri="{FF2B5EF4-FFF2-40B4-BE49-F238E27FC236}">
                <a16:creationId xmlns:a16="http://schemas.microsoft.com/office/drawing/2014/main" id="{3D049BC5-1BE5-31FC-0AB2-82BD10B00E2B}"/>
              </a:ext>
            </a:extLst>
          </p:cNvPr>
          <p:cNvGrpSpPr>
            <a:grpSpLocks noChangeAspect="1"/>
          </p:cNvGrpSpPr>
          <p:nvPr/>
        </p:nvGrpSpPr>
        <p:grpSpPr bwMode="auto">
          <a:xfrm>
            <a:off x="3320070" y="2234023"/>
            <a:ext cx="136972" cy="278564"/>
            <a:chOff x="3632" y="1738"/>
            <a:chExt cx="415" cy="844"/>
          </a:xfrm>
        </p:grpSpPr>
        <p:sp>
          <p:nvSpPr>
            <p:cNvPr id="94" name="Freeform 10">
              <a:extLst>
                <a:ext uri="{FF2B5EF4-FFF2-40B4-BE49-F238E27FC236}">
                  <a16:creationId xmlns:a16="http://schemas.microsoft.com/office/drawing/2014/main" id="{46CAD678-E5C2-07E1-2F86-1C24C0C00012}"/>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1">
              <a:extLst>
                <a:ext uri="{FF2B5EF4-FFF2-40B4-BE49-F238E27FC236}">
                  <a16:creationId xmlns:a16="http://schemas.microsoft.com/office/drawing/2014/main" id="{8AA44BF7-8A13-5EB0-623C-A1A747D9F74B}"/>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9">
            <a:extLst>
              <a:ext uri="{FF2B5EF4-FFF2-40B4-BE49-F238E27FC236}">
                <a16:creationId xmlns:a16="http://schemas.microsoft.com/office/drawing/2014/main" id="{9C8FC93A-FB20-8BE6-36B5-675C52269185}"/>
              </a:ext>
            </a:extLst>
          </p:cNvPr>
          <p:cNvGrpSpPr>
            <a:grpSpLocks noChangeAspect="1"/>
          </p:cNvGrpSpPr>
          <p:nvPr/>
        </p:nvGrpSpPr>
        <p:grpSpPr bwMode="auto">
          <a:xfrm>
            <a:off x="4389012" y="2945364"/>
            <a:ext cx="136972" cy="278564"/>
            <a:chOff x="3632" y="1738"/>
            <a:chExt cx="415" cy="844"/>
          </a:xfrm>
        </p:grpSpPr>
        <p:sp>
          <p:nvSpPr>
            <p:cNvPr id="100" name="Freeform 10">
              <a:extLst>
                <a:ext uri="{FF2B5EF4-FFF2-40B4-BE49-F238E27FC236}">
                  <a16:creationId xmlns:a16="http://schemas.microsoft.com/office/drawing/2014/main" id="{28BD4814-11E3-3907-AB33-3E9F31D49CAB}"/>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
              <a:extLst>
                <a:ext uri="{FF2B5EF4-FFF2-40B4-BE49-F238E27FC236}">
                  <a16:creationId xmlns:a16="http://schemas.microsoft.com/office/drawing/2014/main" id="{D0B2EDB0-FD9D-A3FA-F006-890BD10AFA1F}"/>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 name="Group 9">
            <a:extLst>
              <a:ext uri="{FF2B5EF4-FFF2-40B4-BE49-F238E27FC236}">
                <a16:creationId xmlns:a16="http://schemas.microsoft.com/office/drawing/2014/main" id="{4D42DFD5-5C71-1E35-CEC1-FDC31CEBACAF}"/>
              </a:ext>
            </a:extLst>
          </p:cNvPr>
          <p:cNvGrpSpPr>
            <a:grpSpLocks noChangeAspect="1"/>
          </p:cNvGrpSpPr>
          <p:nvPr/>
        </p:nvGrpSpPr>
        <p:grpSpPr bwMode="auto">
          <a:xfrm>
            <a:off x="5753340" y="2613033"/>
            <a:ext cx="136972" cy="278564"/>
            <a:chOff x="3632" y="1738"/>
            <a:chExt cx="415" cy="844"/>
          </a:xfrm>
        </p:grpSpPr>
        <p:sp>
          <p:nvSpPr>
            <p:cNvPr id="103" name="Freeform 10">
              <a:extLst>
                <a:ext uri="{FF2B5EF4-FFF2-40B4-BE49-F238E27FC236}">
                  <a16:creationId xmlns:a16="http://schemas.microsoft.com/office/drawing/2014/main" id="{EA4AF44B-8408-2254-8DD6-151BD0A37E5D}"/>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1">
              <a:extLst>
                <a:ext uri="{FF2B5EF4-FFF2-40B4-BE49-F238E27FC236}">
                  <a16:creationId xmlns:a16="http://schemas.microsoft.com/office/drawing/2014/main" id="{86FB7B07-0D3D-4304-DA2F-86B85695A66F}"/>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9">
            <a:extLst>
              <a:ext uri="{FF2B5EF4-FFF2-40B4-BE49-F238E27FC236}">
                <a16:creationId xmlns:a16="http://schemas.microsoft.com/office/drawing/2014/main" id="{E6A9EC7B-7851-D5CE-3618-EA247ED231FB}"/>
              </a:ext>
            </a:extLst>
          </p:cNvPr>
          <p:cNvGrpSpPr>
            <a:grpSpLocks noChangeAspect="1"/>
          </p:cNvGrpSpPr>
          <p:nvPr/>
        </p:nvGrpSpPr>
        <p:grpSpPr bwMode="auto">
          <a:xfrm>
            <a:off x="5996955" y="2590623"/>
            <a:ext cx="136972" cy="278564"/>
            <a:chOff x="3632" y="1738"/>
            <a:chExt cx="415" cy="844"/>
          </a:xfrm>
        </p:grpSpPr>
        <p:sp>
          <p:nvSpPr>
            <p:cNvPr id="106" name="Freeform 10">
              <a:extLst>
                <a:ext uri="{FF2B5EF4-FFF2-40B4-BE49-F238E27FC236}">
                  <a16:creationId xmlns:a16="http://schemas.microsoft.com/office/drawing/2014/main" id="{55D38AA7-6017-9173-1D0B-3CBC58057EEB}"/>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1">
              <a:extLst>
                <a:ext uri="{FF2B5EF4-FFF2-40B4-BE49-F238E27FC236}">
                  <a16:creationId xmlns:a16="http://schemas.microsoft.com/office/drawing/2014/main" id="{B0476990-AF73-5249-D5BC-CF7162D374BE}"/>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9">
            <a:extLst>
              <a:ext uri="{FF2B5EF4-FFF2-40B4-BE49-F238E27FC236}">
                <a16:creationId xmlns:a16="http://schemas.microsoft.com/office/drawing/2014/main" id="{79E0F92B-0EDF-7E3F-A2FD-0F52A871B870}"/>
              </a:ext>
            </a:extLst>
          </p:cNvPr>
          <p:cNvGrpSpPr>
            <a:grpSpLocks noChangeAspect="1"/>
          </p:cNvGrpSpPr>
          <p:nvPr/>
        </p:nvGrpSpPr>
        <p:grpSpPr bwMode="auto">
          <a:xfrm>
            <a:off x="328593" y="2986291"/>
            <a:ext cx="136098" cy="276786"/>
            <a:chOff x="3632" y="1738"/>
            <a:chExt cx="415" cy="844"/>
          </a:xfrm>
        </p:grpSpPr>
        <p:sp>
          <p:nvSpPr>
            <p:cNvPr id="109" name="Freeform 10">
              <a:extLst>
                <a:ext uri="{FF2B5EF4-FFF2-40B4-BE49-F238E27FC236}">
                  <a16:creationId xmlns:a16="http://schemas.microsoft.com/office/drawing/2014/main" id="{0CFAB887-C869-A20F-D473-8347AA8B9303}"/>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
              <a:extLst>
                <a:ext uri="{FF2B5EF4-FFF2-40B4-BE49-F238E27FC236}">
                  <a16:creationId xmlns:a16="http://schemas.microsoft.com/office/drawing/2014/main" id="{EDF53966-2B1C-BE9E-FC58-F7010AD40349}"/>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9">
            <a:extLst>
              <a:ext uri="{FF2B5EF4-FFF2-40B4-BE49-F238E27FC236}">
                <a16:creationId xmlns:a16="http://schemas.microsoft.com/office/drawing/2014/main" id="{B9C8AFDF-ECA2-73FD-CE51-BC5EAFDC024E}"/>
              </a:ext>
            </a:extLst>
          </p:cNvPr>
          <p:cNvGrpSpPr>
            <a:grpSpLocks noChangeAspect="1"/>
          </p:cNvGrpSpPr>
          <p:nvPr/>
        </p:nvGrpSpPr>
        <p:grpSpPr bwMode="auto">
          <a:xfrm>
            <a:off x="1853881" y="2549697"/>
            <a:ext cx="136972" cy="278564"/>
            <a:chOff x="3632" y="1738"/>
            <a:chExt cx="415" cy="844"/>
          </a:xfrm>
        </p:grpSpPr>
        <p:sp>
          <p:nvSpPr>
            <p:cNvPr id="73" name="Freeform 10">
              <a:extLst>
                <a:ext uri="{FF2B5EF4-FFF2-40B4-BE49-F238E27FC236}">
                  <a16:creationId xmlns:a16="http://schemas.microsoft.com/office/drawing/2014/main" id="{3BD3BD99-9651-7C27-D426-16884F573481}"/>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BBD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a16="http://schemas.microsoft.com/office/drawing/2014/main" id="{42A608B2-C96F-F9E3-5D3A-CC359ECFAE5A}"/>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9">
            <a:extLst>
              <a:ext uri="{FF2B5EF4-FFF2-40B4-BE49-F238E27FC236}">
                <a16:creationId xmlns:a16="http://schemas.microsoft.com/office/drawing/2014/main" id="{015D43E1-4692-C83A-2B95-E2B0E75B51BF}"/>
              </a:ext>
            </a:extLst>
          </p:cNvPr>
          <p:cNvGrpSpPr>
            <a:grpSpLocks noChangeAspect="1"/>
          </p:cNvGrpSpPr>
          <p:nvPr/>
        </p:nvGrpSpPr>
        <p:grpSpPr bwMode="auto">
          <a:xfrm>
            <a:off x="1298625" y="2598350"/>
            <a:ext cx="136972" cy="278564"/>
            <a:chOff x="3632" y="1738"/>
            <a:chExt cx="415" cy="844"/>
          </a:xfrm>
        </p:grpSpPr>
        <p:sp>
          <p:nvSpPr>
            <p:cNvPr id="121" name="Freeform 10">
              <a:extLst>
                <a:ext uri="{FF2B5EF4-FFF2-40B4-BE49-F238E27FC236}">
                  <a16:creationId xmlns:a16="http://schemas.microsoft.com/office/drawing/2014/main" id="{30E60A58-A0C5-BD20-14E0-62A850DE2519}"/>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
              <a:extLst>
                <a:ext uri="{FF2B5EF4-FFF2-40B4-BE49-F238E27FC236}">
                  <a16:creationId xmlns:a16="http://schemas.microsoft.com/office/drawing/2014/main" id="{147C446B-0D8C-CC3D-C1C2-3C2E9920957B}"/>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3" name="Group 9">
            <a:extLst>
              <a:ext uri="{FF2B5EF4-FFF2-40B4-BE49-F238E27FC236}">
                <a16:creationId xmlns:a16="http://schemas.microsoft.com/office/drawing/2014/main" id="{60DDFD08-7081-7795-68E9-CD8C27648C07}"/>
              </a:ext>
            </a:extLst>
          </p:cNvPr>
          <p:cNvGrpSpPr>
            <a:grpSpLocks noChangeAspect="1"/>
          </p:cNvGrpSpPr>
          <p:nvPr/>
        </p:nvGrpSpPr>
        <p:grpSpPr bwMode="auto">
          <a:xfrm>
            <a:off x="1458877" y="2787334"/>
            <a:ext cx="136972" cy="278564"/>
            <a:chOff x="3632" y="1738"/>
            <a:chExt cx="415" cy="844"/>
          </a:xfrm>
        </p:grpSpPr>
        <p:sp>
          <p:nvSpPr>
            <p:cNvPr id="124" name="Freeform 10">
              <a:extLst>
                <a:ext uri="{FF2B5EF4-FFF2-40B4-BE49-F238E27FC236}">
                  <a16:creationId xmlns:a16="http://schemas.microsoft.com/office/drawing/2014/main" id="{D33F74FD-E2AE-5504-9D41-2224D6ADAA80}"/>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
              <a:extLst>
                <a:ext uri="{FF2B5EF4-FFF2-40B4-BE49-F238E27FC236}">
                  <a16:creationId xmlns:a16="http://schemas.microsoft.com/office/drawing/2014/main" id="{951FD519-3FB1-B425-723F-1C165DCB430D}"/>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0" name="Group 9">
            <a:extLst>
              <a:ext uri="{FF2B5EF4-FFF2-40B4-BE49-F238E27FC236}">
                <a16:creationId xmlns:a16="http://schemas.microsoft.com/office/drawing/2014/main" id="{F2E1139B-3CC0-7AA6-BE5F-552144889335}"/>
              </a:ext>
            </a:extLst>
          </p:cNvPr>
          <p:cNvGrpSpPr>
            <a:grpSpLocks noChangeAspect="1"/>
          </p:cNvGrpSpPr>
          <p:nvPr/>
        </p:nvGrpSpPr>
        <p:grpSpPr bwMode="auto">
          <a:xfrm>
            <a:off x="1418368" y="2504007"/>
            <a:ext cx="136972" cy="278564"/>
            <a:chOff x="3632" y="1738"/>
            <a:chExt cx="415" cy="844"/>
          </a:xfrm>
        </p:grpSpPr>
        <p:sp>
          <p:nvSpPr>
            <p:cNvPr id="131" name="Freeform 10">
              <a:extLst>
                <a:ext uri="{FF2B5EF4-FFF2-40B4-BE49-F238E27FC236}">
                  <a16:creationId xmlns:a16="http://schemas.microsoft.com/office/drawing/2014/main" id="{04770040-8888-C916-4DAB-23AB974827AF}"/>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
              <a:extLst>
                <a:ext uri="{FF2B5EF4-FFF2-40B4-BE49-F238E27FC236}">
                  <a16:creationId xmlns:a16="http://schemas.microsoft.com/office/drawing/2014/main" id="{FBB316E0-9832-D021-7A80-2A41023E2DD1}"/>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3" name="Group 9">
            <a:extLst>
              <a:ext uri="{FF2B5EF4-FFF2-40B4-BE49-F238E27FC236}">
                <a16:creationId xmlns:a16="http://schemas.microsoft.com/office/drawing/2014/main" id="{026FE7D1-8F7F-9F71-2A2C-B60BAF5C9A79}"/>
              </a:ext>
            </a:extLst>
          </p:cNvPr>
          <p:cNvGrpSpPr>
            <a:grpSpLocks noChangeAspect="1"/>
          </p:cNvGrpSpPr>
          <p:nvPr/>
        </p:nvGrpSpPr>
        <p:grpSpPr bwMode="auto">
          <a:xfrm>
            <a:off x="1585877" y="2551477"/>
            <a:ext cx="136972" cy="278564"/>
            <a:chOff x="3632" y="1738"/>
            <a:chExt cx="415" cy="844"/>
          </a:xfrm>
        </p:grpSpPr>
        <p:sp>
          <p:nvSpPr>
            <p:cNvPr id="134" name="Freeform 10">
              <a:extLst>
                <a:ext uri="{FF2B5EF4-FFF2-40B4-BE49-F238E27FC236}">
                  <a16:creationId xmlns:a16="http://schemas.microsoft.com/office/drawing/2014/main" id="{D62CDF7E-CD32-4607-6088-BC1DFCA6F637}"/>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1">
              <a:extLst>
                <a:ext uri="{FF2B5EF4-FFF2-40B4-BE49-F238E27FC236}">
                  <a16:creationId xmlns:a16="http://schemas.microsoft.com/office/drawing/2014/main" id="{26E09387-DC76-FFF9-E573-6E02228258BE}"/>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9">
            <a:extLst>
              <a:ext uri="{FF2B5EF4-FFF2-40B4-BE49-F238E27FC236}">
                <a16:creationId xmlns:a16="http://schemas.microsoft.com/office/drawing/2014/main" id="{30537D32-C3B3-1664-2FBD-8F35EF69508F}"/>
              </a:ext>
            </a:extLst>
          </p:cNvPr>
          <p:cNvGrpSpPr>
            <a:grpSpLocks noChangeAspect="1"/>
          </p:cNvGrpSpPr>
          <p:nvPr/>
        </p:nvGrpSpPr>
        <p:grpSpPr bwMode="auto">
          <a:xfrm>
            <a:off x="379713" y="2995415"/>
            <a:ext cx="136972" cy="278564"/>
            <a:chOff x="3632" y="1738"/>
            <a:chExt cx="415" cy="844"/>
          </a:xfrm>
        </p:grpSpPr>
        <p:sp>
          <p:nvSpPr>
            <p:cNvPr id="4" name="Freeform 10">
              <a:extLst>
                <a:ext uri="{FF2B5EF4-FFF2-40B4-BE49-F238E27FC236}">
                  <a16:creationId xmlns:a16="http://schemas.microsoft.com/office/drawing/2014/main" id="{95BFEFFD-95F7-8575-C678-2B93167D424F}"/>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78AD1EF9-1B60-B5C1-AD99-6BC9602B8366}"/>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9">
            <a:extLst>
              <a:ext uri="{FF2B5EF4-FFF2-40B4-BE49-F238E27FC236}">
                <a16:creationId xmlns:a16="http://schemas.microsoft.com/office/drawing/2014/main" id="{F859D6F0-3EFC-91B7-6FA0-076DA78D3A6F}"/>
              </a:ext>
            </a:extLst>
          </p:cNvPr>
          <p:cNvGrpSpPr>
            <a:grpSpLocks noChangeAspect="1"/>
          </p:cNvGrpSpPr>
          <p:nvPr/>
        </p:nvGrpSpPr>
        <p:grpSpPr bwMode="auto">
          <a:xfrm>
            <a:off x="1050545" y="2546379"/>
            <a:ext cx="136972" cy="278564"/>
            <a:chOff x="3632" y="1738"/>
            <a:chExt cx="415" cy="844"/>
          </a:xfrm>
        </p:grpSpPr>
        <p:sp>
          <p:nvSpPr>
            <p:cNvPr id="10" name="Freeform 10">
              <a:extLst>
                <a:ext uri="{FF2B5EF4-FFF2-40B4-BE49-F238E27FC236}">
                  <a16:creationId xmlns:a16="http://schemas.microsoft.com/office/drawing/2014/main" id="{8921446E-D208-4757-F560-2BE5618F496A}"/>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15835415-CD88-02A9-9760-F466D6F4179D}"/>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9">
            <a:extLst>
              <a:ext uri="{FF2B5EF4-FFF2-40B4-BE49-F238E27FC236}">
                <a16:creationId xmlns:a16="http://schemas.microsoft.com/office/drawing/2014/main" id="{9DF173C3-8603-A450-88FC-A2C4AA00577A}"/>
              </a:ext>
            </a:extLst>
          </p:cNvPr>
          <p:cNvGrpSpPr>
            <a:grpSpLocks noChangeAspect="1"/>
          </p:cNvGrpSpPr>
          <p:nvPr/>
        </p:nvGrpSpPr>
        <p:grpSpPr bwMode="auto">
          <a:xfrm>
            <a:off x="1298229" y="2705287"/>
            <a:ext cx="136972" cy="278564"/>
            <a:chOff x="3632" y="1738"/>
            <a:chExt cx="415" cy="844"/>
          </a:xfrm>
        </p:grpSpPr>
        <p:sp>
          <p:nvSpPr>
            <p:cNvPr id="13" name="Freeform 10">
              <a:extLst>
                <a:ext uri="{FF2B5EF4-FFF2-40B4-BE49-F238E27FC236}">
                  <a16:creationId xmlns:a16="http://schemas.microsoft.com/office/drawing/2014/main" id="{D04E1BC5-D14A-2C66-86DA-69B2D4AA7C96}"/>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21F465EB-68D2-B852-B2BC-8F6E43E894CC}"/>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9">
            <a:extLst>
              <a:ext uri="{FF2B5EF4-FFF2-40B4-BE49-F238E27FC236}">
                <a16:creationId xmlns:a16="http://schemas.microsoft.com/office/drawing/2014/main" id="{9B214EA4-B950-8F49-62BB-E8014C5D4AC1}"/>
              </a:ext>
            </a:extLst>
          </p:cNvPr>
          <p:cNvGrpSpPr>
            <a:grpSpLocks noChangeAspect="1"/>
          </p:cNvGrpSpPr>
          <p:nvPr/>
        </p:nvGrpSpPr>
        <p:grpSpPr bwMode="auto">
          <a:xfrm>
            <a:off x="1976443" y="2673470"/>
            <a:ext cx="136972" cy="278564"/>
            <a:chOff x="3632" y="1738"/>
            <a:chExt cx="415" cy="844"/>
          </a:xfrm>
        </p:grpSpPr>
        <p:sp>
          <p:nvSpPr>
            <p:cNvPr id="19" name="Freeform 10">
              <a:extLst>
                <a:ext uri="{FF2B5EF4-FFF2-40B4-BE49-F238E27FC236}">
                  <a16:creationId xmlns:a16="http://schemas.microsoft.com/office/drawing/2014/main" id="{A1553972-16CF-2516-CECB-65EE2B7A3113}"/>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0CD3DF3-E8E8-3427-C2AE-E12E2B60E056}"/>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9">
            <a:extLst>
              <a:ext uri="{FF2B5EF4-FFF2-40B4-BE49-F238E27FC236}">
                <a16:creationId xmlns:a16="http://schemas.microsoft.com/office/drawing/2014/main" id="{43F9FEE9-E15B-2075-D659-792F71FEE79B}"/>
              </a:ext>
            </a:extLst>
          </p:cNvPr>
          <p:cNvGrpSpPr>
            <a:grpSpLocks noChangeAspect="1"/>
          </p:cNvGrpSpPr>
          <p:nvPr/>
        </p:nvGrpSpPr>
        <p:grpSpPr bwMode="auto">
          <a:xfrm>
            <a:off x="1927911" y="2665314"/>
            <a:ext cx="136972" cy="278564"/>
            <a:chOff x="3632" y="1738"/>
            <a:chExt cx="415" cy="844"/>
          </a:xfrm>
        </p:grpSpPr>
        <p:sp>
          <p:nvSpPr>
            <p:cNvPr id="76" name="Freeform 10">
              <a:extLst>
                <a:ext uri="{FF2B5EF4-FFF2-40B4-BE49-F238E27FC236}">
                  <a16:creationId xmlns:a16="http://schemas.microsoft.com/office/drawing/2014/main" id="{71126974-343B-7AAB-3E62-38F43F91F4F8}"/>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1">
              <a:extLst>
                <a:ext uri="{FF2B5EF4-FFF2-40B4-BE49-F238E27FC236}">
                  <a16:creationId xmlns:a16="http://schemas.microsoft.com/office/drawing/2014/main" id="{65D04C1B-A0B0-46E5-1CFE-3F882879F5EC}"/>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9">
            <a:extLst>
              <a:ext uri="{FF2B5EF4-FFF2-40B4-BE49-F238E27FC236}">
                <a16:creationId xmlns:a16="http://schemas.microsoft.com/office/drawing/2014/main" id="{1C778CDC-E755-7E79-C335-1666A46A778E}"/>
              </a:ext>
            </a:extLst>
          </p:cNvPr>
          <p:cNvGrpSpPr>
            <a:grpSpLocks noChangeAspect="1"/>
          </p:cNvGrpSpPr>
          <p:nvPr/>
        </p:nvGrpSpPr>
        <p:grpSpPr bwMode="auto">
          <a:xfrm>
            <a:off x="1870761" y="2734710"/>
            <a:ext cx="136972" cy="278564"/>
            <a:chOff x="3632" y="1738"/>
            <a:chExt cx="415" cy="844"/>
          </a:xfrm>
        </p:grpSpPr>
        <p:sp>
          <p:nvSpPr>
            <p:cNvPr id="22" name="Freeform 10">
              <a:extLst>
                <a:ext uri="{FF2B5EF4-FFF2-40B4-BE49-F238E27FC236}">
                  <a16:creationId xmlns:a16="http://schemas.microsoft.com/office/drawing/2014/main" id="{48B9013F-232D-2544-A661-B6FFBE90CBB2}"/>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7145610C-E4F6-A12D-33FB-443F4D8B9A08}"/>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6" name="Group 9">
            <a:extLst>
              <a:ext uri="{FF2B5EF4-FFF2-40B4-BE49-F238E27FC236}">
                <a16:creationId xmlns:a16="http://schemas.microsoft.com/office/drawing/2014/main" id="{D16FEFCA-87BF-DC51-6B90-16D218CB72BA}"/>
              </a:ext>
            </a:extLst>
          </p:cNvPr>
          <p:cNvGrpSpPr>
            <a:grpSpLocks noChangeAspect="1"/>
          </p:cNvGrpSpPr>
          <p:nvPr/>
        </p:nvGrpSpPr>
        <p:grpSpPr bwMode="auto">
          <a:xfrm>
            <a:off x="1789368" y="2873346"/>
            <a:ext cx="136972" cy="278564"/>
            <a:chOff x="3632" y="1738"/>
            <a:chExt cx="415" cy="844"/>
          </a:xfrm>
        </p:grpSpPr>
        <p:sp>
          <p:nvSpPr>
            <p:cNvPr id="127" name="Freeform 10">
              <a:extLst>
                <a:ext uri="{FF2B5EF4-FFF2-40B4-BE49-F238E27FC236}">
                  <a16:creationId xmlns:a16="http://schemas.microsoft.com/office/drawing/2014/main" id="{6591C518-7701-F373-AAF8-29CCF76CBE72}"/>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
              <a:extLst>
                <a:ext uri="{FF2B5EF4-FFF2-40B4-BE49-F238E27FC236}">
                  <a16:creationId xmlns:a16="http://schemas.microsoft.com/office/drawing/2014/main" id="{CE83E533-FD25-629F-C6FF-08915BE151DE}"/>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9">
            <a:extLst>
              <a:ext uri="{FF2B5EF4-FFF2-40B4-BE49-F238E27FC236}">
                <a16:creationId xmlns:a16="http://schemas.microsoft.com/office/drawing/2014/main" id="{24E0425A-B032-5DFF-0E01-1390F595BBB0}"/>
              </a:ext>
            </a:extLst>
          </p:cNvPr>
          <p:cNvGrpSpPr>
            <a:grpSpLocks noChangeAspect="1"/>
          </p:cNvGrpSpPr>
          <p:nvPr/>
        </p:nvGrpSpPr>
        <p:grpSpPr bwMode="auto">
          <a:xfrm>
            <a:off x="3549882" y="2331485"/>
            <a:ext cx="136972" cy="278564"/>
            <a:chOff x="3632" y="1738"/>
            <a:chExt cx="415" cy="844"/>
          </a:xfrm>
        </p:grpSpPr>
        <p:sp>
          <p:nvSpPr>
            <p:cNvPr id="30" name="Freeform 10">
              <a:extLst>
                <a:ext uri="{FF2B5EF4-FFF2-40B4-BE49-F238E27FC236}">
                  <a16:creationId xmlns:a16="http://schemas.microsoft.com/office/drawing/2014/main" id="{9FDA973C-4019-0C5D-2B17-47F781EF4530}"/>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9AD3AA80-7323-8D13-B44A-C0878CAE18AF}"/>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9">
            <a:extLst>
              <a:ext uri="{FF2B5EF4-FFF2-40B4-BE49-F238E27FC236}">
                <a16:creationId xmlns:a16="http://schemas.microsoft.com/office/drawing/2014/main" id="{00EB58E5-C1B1-9A67-A529-028D10A04147}"/>
              </a:ext>
            </a:extLst>
          </p:cNvPr>
          <p:cNvGrpSpPr>
            <a:grpSpLocks noChangeAspect="1"/>
          </p:cNvGrpSpPr>
          <p:nvPr/>
        </p:nvGrpSpPr>
        <p:grpSpPr bwMode="auto">
          <a:xfrm>
            <a:off x="3510080" y="2375396"/>
            <a:ext cx="136972" cy="278564"/>
            <a:chOff x="3632" y="1738"/>
            <a:chExt cx="415" cy="844"/>
          </a:xfrm>
        </p:grpSpPr>
        <p:sp>
          <p:nvSpPr>
            <p:cNvPr id="97" name="Freeform 10">
              <a:extLst>
                <a:ext uri="{FF2B5EF4-FFF2-40B4-BE49-F238E27FC236}">
                  <a16:creationId xmlns:a16="http://schemas.microsoft.com/office/drawing/2014/main" id="{3A70D81E-76B3-BEF5-6BAE-98193CCA9044}"/>
                </a:ext>
              </a:extLst>
            </p:cNvPr>
            <p:cNvSpPr>
              <a:spLocks/>
            </p:cNvSpPr>
            <p:nvPr/>
          </p:nvSpPr>
          <p:spPr bwMode="auto">
            <a:xfrm>
              <a:off x="3632" y="1738"/>
              <a:ext cx="415" cy="844"/>
            </a:xfrm>
            <a:custGeom>
              <a:avLst/>
              <a:gdLst>
                <a:gd name="T0" fmla="*/ 86 w 172"/>
                <a:gd name="T1" fmla="*/ 0 h 353"/>
                <a:gd name="T2" fmla="*/ 0 w 172"/>
                <a:gd name="T3" fmla="*/ 86 h 353"/>
                <a:gd name="T4" fmla="*/ 50 w 172"/>
                <a:gd name="T5" fmla="*/ 165 h 353"/>
                <a:gd name="T6" fmla="*/ 55 w 172"/>
                <a:gd name="T7" fmla="*/ 171 h 353"/>
                <a:gd name="T8" fmla="*/ 83 w 172"/>
                <a:gd name="T9" fmla="*/ 353 h 353"/>
                <a:gd name="T10" fmla="*/ 110 w 172"/>
                <a:gd name="T11" fmla="*/ 174 h 353"/>
                <a:gd name="T12" fmla="*/ 116 w 172"/>
                <a:gd name="T13" fmla="*/ 167 h 353"/>
                <a:gd name="T14" fmla="*/ 172 w 172"/>
                <a:gd name="T15" fmla="*/ 86 h 353"/>
                <a:gd name="T16" fmla="*/ 86 w 172"/>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3">
                  <a:moveTo>
                    <a:pt x="86" y="0"/>
                  </a:moveTo>
                  <a:cubicBezTo>
                    <a:pt x="38" y="0"/>
                    <a:pt x="0" y="39"/>
                    <a:pt x="0" y="86"/>
                  </a:cubicBezTo>
                  <a:cubicBezTo>
                    <a:pt x="0" y="120"/>
                    <a:pt x="19" y="151"/>
                    <a:pt x="50" y="165"/>
                  </a:cubicBezTo>
                  <a:cubicBezTo>
                    <a:pt x="53" y="166"/>
                    <a:pt x="55" y="168"/>
                    <a:pt x="55" y="171"/>
                  </a:cubicBezTo>
                  <a:cubicBezTo>
                    <a:pt x="83" y="353"/>
                    <a:pt x="83" y="353"/>
                    <a:pt x="83" y="353"/>
                  </a:cubicBezTo>
                  <a:cubicBezTo>
                    <a:pt x="110" y="174"/>
                    <a:pt x="110" y="174"/>
                    <a:pt x="110" y="174"/>
                  </a:cubicBezTo>
                  <a:cubicBezTo>
                    <a:pt x="111" y="171"/>
                    <a:pt x="113" y="168"/>
                    <a:pt x="116" y="167"/>
                  </a:cubicBezTo>
                  <a:cubicBezTo>
                    <a:pt x="149" y="154"/>
                    <a:pt x="172" y="122"/>
                    <a:pt x="172" y="86"/>
                  </a:cubicBezTo>
                  <a:cubicBezTo>
                    <a:pt x="172" y="39"/>
                    <a:pt x="133" y="0"/>
                    <a:pt x="8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1">
              <a:extLst>
                <a:ext uri="{FF2B5EF4-FFF2-40B4-BE49-F238E27FC236}">
                  <a16:creationId xmlns:a16="http://schemas.microsoft.com/office/drawing/2014/main" id="{564083EC-8620-EC45-8091-6E002C412BD7}"/>
                </a:ext>
              </a:extLst>
            </p:cNvPr>
            <p:cNvSpPr>
              <a:spLocks/>
            </p:cNvSpPr>
            <p:nvPr/>
          </p:nvSpPr>
          <p:spPr bwMode="auto">
            <a:xfrm>
              <a:off x="3683" y="1790"/>
              <a:ext cx="145" cy="144"/>
            </a:xfrm>
            <a:custGeom>
              <a:avLst/>
              <a:gdLst>
                <a:gd name="T0" fmla="*/ 9 w 60"/>
                <a:gd name="T1" fmla="*/ 60 h 60"/>
                <a:gd name="T2" fmla="*/ 0 w 60"/>
                <a:gd name="T3" fmla="*/ 52 h 60"/>
                <a:gd name="T4" fmla="*/ 52 w 60"/>
                <a:gd name="T5" fmla="*/ 0 h 60"/>
                <a:gd name="T6" fmla="*/ 52 w 60"/>
                <a:gd name="T7" fmla="*/ 0 h 60"/>
                <a:gd name="T8" fmla="*/ 60 w 60"/>
                <a:gd name="T9" fmla="*/ 8 h 60"/>
                <a:gd name="T10" fmla="*/ 52 w 60"/>
                <a:gd name="T11" fmla="*/ 16 h 60"/>
                <a:gd name="T12" fmla="*/ 17 w 60"/>
                <a:gd name="T13" fmla="*/ 52 h 60"/>
                <a:gd name="T14" fmla="*/ 9 w 60"/>
                <a:gd name="T15" fmla="*/ 60 h 60"/>
                <a:gd name="T16" fmla="*/ 9 w 6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9" y="60"/>
                  </a:moveTo>
                  <a:cubicBezTo>
                    <a:pt x="4" y="60"/>
                    <a:pt x="0" y="57"/>
                    <a:pt x="0" y="52"/>
                  </a:cubicBezTo>
                  <a:cubicBezTo>
                    <a:pt x="0" y="24"/>
                    <a:pt x="23" y="0"/>
                    <a:pt x="52" y="0"/>
                  </a:cubicBezTo>
                  <a:cubicBezTo>
                    <a:pt x="52" y="0"/>
                    <a:pt x="52" y="0"/>
                    <a:pt x="52" y="0"/>
                  </a:cubicBezTo>
                  <a:cubicBezTo>
                    <a:pt x="56" y="0"/>
                    <a:pt x="60" y="3"/>
                    <a:pt x="60" y="8"/>
                  </a:cubicBezTo>
                  <a:cubicBezTo>
                    <a:pt x="60" y="12"/>
                    <a:pt x="56" y="16"/>
                    <a:pt x="52" y="16"/>
                  </a:cubicBezTo>
                  <a:cubicBezTo>
                    <a:pt x="32" y="17"/>
                    <a:pt x="17" y="33"/>
                    <a:pt x="17" y="52"/>
                  </a:cubicBezTo>
                  <a:cubicBezTo>
                    <a:pt x="17" y="57"/>
                    <a:pt x="13" y="60"/>
                    <a:pt x="9" y="60"/>
                  </a:cubicBezTo>
                  <a:cubicBezTo>
                    <a:pt x="9" y="60"/>
                    <a:pt x="9" y="60"/>
                    <a:pt x="9" y="60"/>
                  </a:cubicBezTo>
                  <a:close/>
                </a:path>
              </a:pathLst>
            </a:custGeom>
            <a:solidFill>
              <a:srgbClr val="96C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7471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ndering of satellites in space">
            <a:extLst>
              <a:ext uri="{FF2B5EF4-FFF2-40B4-BE49-F238E27FC236}">
                <a16:creationId xmlns:a16="http://schemas.microsoft.com/office/drawing/2014/main" id="{AE0514FD-AE8D-D6B3-B1DC-5D6E6DC269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217"/>
          <a:stretch/>
        </p:blipFill>
        <p:spPr bwMode="auto">
          <a:xfrm>
            <a:off x="6163624" y="3534351"/>
            <a:ext cx="5179001" cy="258249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35474C64-607F-5E56-53BF-74871ED6D590}"/>
              </a:ext>
            </a:extLst>
          </p:cNvPr>
          <p:cNvGrpSpPr/>
          <p:nvPr/>
        </p:nvGrpSpPr>
        <p:grpSpPr>
          <a:xfrm>
            <a:off x="853439" y="825748"/>
            <a:ext cx="5174927" cy="2581852"/>
            <a:chOff x="853439" y="825748"/>
            <a:chExt cx="5174927" cy="2581852"/>
          </a:xfrm>
        </p:grpSpPr>
        <p:pic>
          <p:nvPicPr>
            <p:cNvPr id="15" name="Picture 14">
              <a:extLst>
                <a:ext uri="{FF2B5EF4-FFF2-40B4-BE49-F238E27FC236}">
                  <a16:creationId xmlns:a16="http://schemas.microsoft.com/office/drawing/2014/main" id="{DFE0752D-01D6-4F2F-64EA-828C07D2C5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51"/>
            <a:stretch/>
          </p:blipFill>
          <p:spPr>
            <a:xfrm>
              <a:off x="853439" y="825748"/>
              <a:ext cx="5174925" cy="2581852"/>
            </a:xfrm>
            <a:prstGeom prst="rect">
              <a:avLst/>
            </a:prstGeom>
          </p:spPr>
        </p:pic>
        <p:sp>
          <p:nvSpPr>
            <p:cNvPr id="20" name="Rectangle 19">
              <a:extLst>
                <a:ext uri="{FF2B5EF4-FFF2-40B4-BE49-F238E27FC236}">
                  <a16:creationId xmlns:a16="http://schemas.microsoft.com/office/drawing/2014/main" id="{F64B1548-A99F-EC88-5317-1704FF0744C4}"/>
                </a:ext>
              </a:extLst>
            </p:cNvPr>
            <p:cNvSpPr/>
            <p:nvPr/>
          </p:nvSpPr>
          <p:spPr>
            <a:xfrm>
              <a:off x="853440" y="825748"/>
              <a:ext cx="5174926" cy="412848"/>
            </a:xfrm>
            <a:prstGeom prst="rect">
              <a:avLst/>
            </a:prstGeom>
            <a:solidFill>
              <a:srgbClr val="09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 AIR</a:t>
              </a:r>
            </a:p>
          </p:txBody>
        </p:sp>
      </p:grpSp>
      <p:grpSp>
        <p:nvGrpSpPr>
          <p:cNvPr id="28" name="Group 27">
            <a:extLst>
              <a:ext uri="{FF2B5EF4-FFF2-40B4-BE49-F238E27FC236}">
                <a16:creationId xmlns:a16="http://schemas.microsoft.com/office/drawing/2014/main" id="{C1C9F37C-A157-9BDE-F4B0-C543AE443747}"/>
              </a:ext>
            </a:extLst>
          </p:cNvPr>
          <p:cNvGrpSpPr/>
          <p:nvPr/>
        </p:nvGrpSpPr>
        <p:grpSpPr>
          <a:xfrm>
            <a:off x="6163626" y="825748"/>
            <a:ext cx="5183068" cy="2581852"/>
            <a:chOff x="6163626" y="825748"/>
            <a:chExt cx="5183068" cy="2581852"/>
          </a:xfrm>
        </p:grpSpPr>
        <p:pic>
          <p:nvPicPr>
            <p:cNvPr id="17" name="Picture 16">
              <a:extLst>
                <a:ext uri="{FF2B5EF4-FFF2-40B4-BE49-F238E27FC236}">
                  <a16:creationId xmlns:a16="http://schemas.microsoft.com/office/drawing/2014/main" id="{F552AC1E-7849-DC5F-B938-FDAFEFD8AB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311" t="24220"/>
            <a:stretch/>
          </p:blipFill>
          <p:spPr>
            <a:xfrm>
              <a:off x="6163631" y="825748"/>
              <a:ext cx="5183063" cy="2581852"/>
            </a:xfrm>
            <a:prstGeom prst="rect">
              <a:avLst/>
            </a:prstGeom>
          </p:spPr>
        </p:pic>
        <p:sp>
          <p:nvSpPr>
            <p:cNvPr id="22" name="Rectangle 21">
              <a:extLst>
                <a:ext uri="{FF2B5EF4-FFF2-40B4-BE49-F238E27FC236}">
                  <a16:creationId xmlns:a16="http://schemas.microsoft.com/office/drawing/2014/main" id="{138FD454-4F46-F8CD-FC8C-EFE52F017964}"/>
                </a:ext>
              </a:extLst>
            </p:cNvPr>
            <p:cNvSpPr/>
            <p:nvPr/>
          </p:nvSpPr>
          <p:spPr>
            <a:xfrm>
              <a:off x="6163626" y="825748"/>
              <a:ext cx="5183068" cy="412848"/>
            </a:xfrm>
            <a:prstGeom prst="rect">
              <a:avLst/>
            </a:prstGeom>
            <a:solidFill>
              <a:srgbClr val="09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MISSILE</a:t>
              </a:r>
            </a:p>
          </p:txBody>
        </p:sp>
      </p:grpSp>
      <p:grpSp>
        <p:nvGrpSpPr>
          <p:cNvPr id="29" name="Group 28">
            <a:extLst>
              <a:ext uri="{FF2B5EF4-FFF2-40B4-BE49-F238E27FC236}">
                <a16:creationId xmlns:a16="http://schemas.microsoft.com/office/drawing/2014/main" id="{1E89EEFD-6524-67E8-BAA5-4685944BFB07}"/>
              </a:ext>
            </a:extLst>
          </p:cNvPr>
          <p:cNvGrpSpPr/>
          <p:nvPr/>
        </p:nvGrpSpPr>
        <p:grpSpPr>
          <a:xfrm>
            <a:off x="853435" y="3534351"/>
            <a:ext cx="5174931" cy="2583133"/>
            <a:chOff x="853435" y="3534351"/>
            <a:chExt cx="5174931" cy="2583133"/>
          </a:xfrm>
        </p:grpSpPr>
        <p:pic>
          <p:nvPicPr>
            <p:cNvPr id="18" name="Picture 17">
              <a:extLst>
                <a:ext uri="{FF2B5EF4-FFF2-40B4-BE49-F238E27FC236}">
                  <a16:creationId xmlns:a16="http://schemas.microsoft.com/office/drawing/2014/main" id="{F3C7E609-91D9-C17A-2524-FDA62C04E896}"/>
                </a:ext>
              </a:extLst>
            </p:cNvPr>
            <p:cNvPicPr>
              <a:picLocks noChangeAspect="1"/>
            </p:cNvPicPr>
            <p:nvPr/>
          </p:nvPicPr>
          <p:blipFill rotWithShape="1">
            <a:blip r:embed="rId6">
              <a:extLst>
                <a:ext uri="{28A0092B-C50C-407E-A947-70E740481C1C}">
                  <a14:useLocalDpi xmlns:a14="http://schemas.microsoft.com/office/drawing/2010/main" val="0"/>
                </a:ext>
              </a:extLst>
            </a:blip>
            <a:srcRect l="5472" t="-171" r="4037" b="19798"/>
            <a:stretch/>
          </p:blipFill>
          <p:spPr>
            <a:xfrm>
              <a:off x="853435" y="3534351"/>
              <a:ext cx="5174929" cy="2581852"/>
            </a:xfrm>
            <a:prstGeom prst="rect">
              <a:avLst/>
            </a:prstGeom>
          </p:spPr>
        </p:pic>
        <p:sp>
          <p:nvSpPr>
            <p:cNvPr id="23" name="Rectangle 22">
              <a:extLst>
                <a:ext uri="{FF2B5EF4-FFF2-40B4-BE49-F238E27FC236}">
                  <a16:creationId xmlns:a16="http://schemas.microsoft.com/office/drawing/2014/main" id="{E39CE0EA-CDDC-895D-DC66-7743E9221D6A}"/>
                </a:ext>
              </a:extLst>
            </p:cNvPr>
            <p:cNvSpPr/>
            <p:nvPr/>
          </p:nvSpPr>
          <p:spPr>
            <a:xfrm>
              <a:off x="853440" y="5704636"/>
              <a:ext cx="5174926" cy="412848"/>
            </a:xfrm>
            <a:prstGeom prst="rect">
              <a:avLst/>
            </a:prstGeom>
            <a:solidFill>
              <a:srgbClr val="09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CYBER</a:t>
              </a:r>
            </a:p>
          </p:txBody>
        </p:sp>
      </p:grpSp>
      <p:sp>
        <p:nvSpPr>
          <p:cNvPr id="19" name="Rectangle 18">
            <a:extLst>
              <a:ext uri="{FF2B5EF4-FFF2-40B4-BE49-F238E27FC236}">
                <a16:creationId xmlns:a16="http://schemas.microsoft.com/office/drawing/2014/main" id="{21BA01E5-FE90-287E-0067-89CDF6E7657F}"/>
              </a:ext>
            </a:extLst>
          </p:cNvPr>
          <p:cNvSpPr/>
          <p:nvPr/>
        </p:nvSpPr>
        <p:spPr>
          <a:xfrm>
            <a:off x="3941940" y="2180049"/>
            <a:ext cx="4308120" cy="2581852"/>
          </a:xfrm>
          <a:prstGeom prst="rect">
            <a:avLst/>
          </a:prstGeom>
          <a:solidFill>
            <a:srgbClr val="8FB0CE"/>
          </a:solidFill>
          <a:ln w="101600">
            <a:solidFill>
              <a:srgbClr val="09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5A7C63-2544-CB95-5825-65765E676239}"/>
              </a:ext>
            </a:extLst>
          </p:cNvPr>
          <p:cNvPicPr>
            <a:picLocks noChangeAspect="1"/>
          </p:cNvPicPr>
          <p:nvPr/>
        </p:nvPicPr>
        <p:blipFill rotWithShape="1">
          <a:blip r:embed="rId7"/>
          <a:srcRect l="562" t="7715" r="625" b="4917"/>
          <a:stretch/>
        </p:blipFill>
        <p:spPr>
          <a:xfrm>
            <a:off x="3991180" y="2226501"/>
            <a:ext cx="4220973" cy="2484556"/>
          </a:xfrm>
          <a:prstGeom prst="rect">
            <a:avLst/>
          </a:prstGeom>
        </p:spPr>
      </p:pic>
      <p:sp>
        <p:nvSpPr>
          <p:cNvPr id="24" name="Rectangle 23">
            <a:extLst>
              <a:ext uri="{FF2B5EF4-FFF2-40B4-BE49-F238E27FC236}">
                <a16:creationId xmlns:a16="http://schemas.microsoft.com/office/drawing/2014/main" id="{2C4FA2BB-B0D6-C72E-6F48-27BFA7AE907A}"/>
              </a:ext>
            </a:extLst>
          </p:cNvPr>
          <p:cNvSpPr/>
          <p:nvPr/>
        </p:nvSpPr>
        <p:spPr>
          <a:xfrm>
            <a:off x="6163626" y="5704636"/>
            <a:ext cx="5183068" cy="412848"/>
          </a:xfrm>
          <a:prstGeom prst="rect">
            <a:avLst/>
          </a:prstGeom>
          <a:solidFill>
            <a:srgbClr val="09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FROM SPACE</a:t>
            </a:r>
          </a:p>
        </p:txBody>
      </p:sp>
      <p:sp>
        <p:nvSpPr>
          <p:cNvPr id="33" name="Rectangle 32">
            <a:extLst>
              <a:ext uri="{FF2B5EF4-FFF2-40B4-BE49-F238E27FC236}">
                <a16:creationId xmlns:a16="http://schemas.microsoft.com/office/drawing/2014/main" id="{369219F0-1A04-2E85-2B99-7BACA854EC84}"/>
              </a:ext>
            </a:extLst>
          </p:cNvPr>
          <p:cNvSpPr/>
          <p:nvPr/>
        </p:nvSpPr>
        <p:spPr>
          <a:xfrm>
            <a:off x="3991180" y="2226501"/>
            <a:ext cx="4208484" cy="412848"/>
          </a:xfrm>
          <a:prstGeom prst="rect">
            <a:avLst/>
          </a:prstGeom>
          <a:solidFill>
            <a:srgbClr val="095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C4ISR</a:t>
            </a:r>
          </a:p>
        </p:txBody>
      </p:sp>
      <p:sp>
        <p:nvSpPr>
          <p:cNvPr id="2" name="Title 1">
            <a:extLst>
              <a:ext uri="{FF2B5EF4-FFF2-40B4-BE49-F238E27FC236}">
                <a16:creationId xmlns:a16="http://schemas.microsoft.com/office/drawing/2014/main" id="{DDBD8EE9-9A23-C146-23D5-8C835E58A3B7}"/>
              </a:ext>
            </a:extLst>
          </p:cNvPr>
          <p:cNvSpPr>
            <a:spLocks noGrp="1"/>
          </p:cNvSpPr>
          <p:nvPr>
            <p:ph type="title"/>
          </p:nvPr>
        </p:nvSpPr>
        <p:spPr/>
        <p:txBody>
          <a:bodyPr/>
          <a:lstStyle/>
          <a:p>
            <a:r>
              <a:rPr lang="en-US" dirty="0"/>
              <a:t>What We Do</a:t>
            </a:r>
            <a:endParaRPr lang="en-US" b="0" i="1" dirty="0"/>
          </a:p>
        </p:txBody>
      </p:sp>
      <p:sp>
        <p:nvSpPr>
          <p:cNvPr id="7" name="Text Placeholder 6">
            <a:extLst>
              <a:ext uri="{FF2B5EF4-FFF2-40B4-BE49-F238E27FC236}">
                <a16:creationId xmlns:a16="http://schemas.microsoft.com/office/drawing/2014/main" id="{C61BF59E-3F8E-7D92-712F-4BD935AC742F}"/>
              </a:ext>
            </a:extLst>
          </p:cNvPr>
          <p:cNvSpPr>
            <a:spLocks noGrp="1"/>
          </p:cNvSpPr>
          <p:nvPr>
            <p:ph type="body" sz="quarter" idx="10"/>
          </p:nvPr>
        </p:nvSpPr>
        <p:spPr/>
        <p:txBody>
          <a:bodyPr/>
          <a:lstStyle/>
          <a:p>
            <a:r>
              <a:rPr lang="en-US" dirty="0">
                <a:solidFill>
                  <a:srgbClr val="84E43C"/>
                </a:solidFill>
              </a:rPr>
              <a:t>UNCLASSIFIED</a:t>
            </a:r>
          </a:p>
        </p:txBody>
      </p:sp>
      <p:sp>
        <p:nvSpPr>
          <p:cNvPr id="8" name="Text Placeholder 7">
            <a:extLst>
              <a:ext uri="{FF2B5EF4-FFF2-40B4-BE49-F238E27FC236}">
                <a16:creationId xmlns:a16="http://schemas.microsoft.com/office/drawing/2014/main" id="{BA657567-AD92-EE4B-580A-0E89206EB725}"/>
              </a:ext>
            </a:extLst>
          </p:cNvPr>
          <p:cNvSpPr>
            <a:spLocks noGrp="1"/>
          </p:cNvSpPr>
          <p:nvPr>
            <p:ph type="body" sz="quarter" idx="11"/>
          </p:nvPr>
        </p:nvSpPr>
        <p:spPr/>
        <p:txBody>
          <a:bodyPr/>
          <a:lstStyle/>
          <a:p>
            <a:r>
              <a:rPr lang="en-US" dirty="0">
                <a:solidFill>
                  <a:srgbClr val="84E43C"/>
                </a:solidFill>
              </a:rPr>
              <a:t>UNCLASSIFIED</a:t>
            </a:r>
          </a:p>
        </p:txBody>
      </p:sp>
      <p:sp>
        <p:nvSpPr>
          <p:cNvPr id="6" name="Slide Number Placeholder 5">
            <a:extLst>
              <a:ext uri="{FF2B5EF4-FFF2-40B4-BE49-F238E27FC236}">
                <a16:creationId xmlns:a16="http://schemas.microsoft.com/office/drawing/2014/main" id="{95FF8F7A-5CFD-CDE3-2A74-E4E4E352BE97}"/>
              </a:ext>
            </a:extLst>
          </p:cNvPr>
          <p:cNvSpPr>
            <a:spLocks noGrp="1"/>
          </p:cNvSpPr>
          <p:nvPr>
            <p:ph type="sldNum" sz="quarter" idx="4"/>
          </p:nvPr>
        </p:nvSpPr>
        <p:spPr>
          <a:xfrm>
            <a:off x="11700976" y="6421430"/>
            <a:ext cx="376952" cy="325286"/>
          </a:xfrm>
          <a:prstGeom prst="rect">
            <a:avLst/>
          </a:prstGeom>
        </p:spPr>
        <p:txBody>
          <a:bodyPr lIns="45720" rIns="45720" anchor="ctr">
            <a:normAutofit/>
          </a:bodyPr>
          <a:lstStyle>
            <a:defPPr>
              <a:defRPr lang="en-US"/>
            </a:defPPr>
            <a:lvl1pPr marL="0" algn="r" defTabSz="914400" rtl="0" eaLnBrk="1" latinLnBrk="0" hangingPunct="1">
              <a:defRPr lang="en-US" sz="1000" b="1" kern="1200" smtClean="0">
                <a:solidFill>
                  <a:schemeClr val="bg1"/>
                </a:solidFill>
                <a:latin typeface="Arial Narrow" panose="020B0606020202030204" pitchFamily="34" charset="0"/>
                <a:ea typeface="Roboto Medium"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fld id="{DFF2E8FA-519F-47DF-8327-C1683889A58D}" type="slidenum">
              <a:rPr lang="en-US" smtClean="0"/>
              <a:pPr>
                <a:lnSpc>
                  <a:spcPct val="90000"/>
                </a:lnSpc>
                <a:spcBef>
                  <a:spcPts val="1000"/>
                </a:spcBef>
              </a:pPr>
              <a:t>5</a:t>
            </a:fld>
            <a:endParaRPr lang="en-US" dirty="0"/>
          </a:p>
        </p:txBody>
      </p:sp>
    </p:spTree>
    <p:extLst>
      <p:ext uri="{BB962C8B-B14F-4D97-AF65-F5344CB8AC3E}">
        <p14:creationId xmlns:p14="http://schemas.microsoft.com/office/powerpoint/2010/main" val="229604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8E7470-A808-7D4C-DEAD-B76A867593DE}"/>
              </a:ext>
            </a:extLst>
          </p:cNvPr>
          <p:cNvSpPr>
            <a:spLocks noGrp="1"/>
          </p:cNvSpPr>
          <p:nvPr>
            <p:ph type="title"/>
          </p:nvPr>
        </p:nvSpPr>
        <p:spPr/>
        <p:txBody>
          <a:bodyPr/>
          <a:lstStyle/>
          <a:p>
            <a:r>
              <a:rPr lang="en-US" dirty="0"/>
              <a:t>Who We Support</a:t>
            </a:r>
          </a:p>
        </p:txBody>
      </p:sp>
      <p:sp>
        <p:nvSpPr>
          <p:cNvPr id="6" name="Text Placeholder 5">
            <a:extLst>
              <a:ext uri="{FF2B5EF4-FFF2-40B4-BE49-F238E27FC236}">
                <a16:creationId xmlns:a16="http://schemas.microsoft.com/office/drawing/2014/main" id="{B58033ED-A91C-0FC4-9873-E9B8FD9921F2}"/>
              </a:ext>
            </a:extLst>
          </p:cNvPr>
          <p:cNvSpPr>
            <a:spLocks noGrp="1"/>
          </p:cNvSpPr>
          <p:nvPr>
            <p:ph type="body" sz="quarter" idx="10"/>
          </p:nvPr>
        </p:nvSpPr>
        <p:spPr/>
        <p:txBody>
          <a:bodyPr/>
          <a:lstStyle/>
          <a:p>
            <a:r>
              <a:rPr lang="en-US" dirty="0">
                <a:solidFill>
                  <a:srgbClr val="84E43C"/>
                </a:solidFill>
              </a:rPr>
              <a:t>UNCLASSIFIED</a:t>
            </a:r>
          </a:p>
        </p:txBody>
      </p:sp>
      <p:sp>
        <p:nvSpPr>
          <p:cNvPr id="7" name="Text Placeholder 6">
            <a:extLst>
              <a:ext uri="{FF2B5EF4-FFF2-40B4-BE49-F238E27FC236}">
                <a16:creationId xmlns:a16="http://schemas.microsoft.com/office/drawing/2014/main" id="{87A3EA78-00EB-6032-24A3-EB1042D43273}"/>
              </a:ext>
            </a:extLst>
          </p:cNvPr>
          <p:cNvSpPr>
            <a:spLocks noGrp="1"/>
          </p:cNvSpPr>
          <p:nvPr>
            <p:ph type="body" sz="quarter" idx="11"/>
          </p:nvPr>
        </p:nvSpPr>
        <p:spPr/>
        <p:txBody>
          <a:bodyPr/>
          <a:lstStyle/>
          <a:p>
            <a:r>
              <a:rPr lang="en-US" dirty="0">
                <a:solidFill>
                  <a:srgbClr val="84E43C"/>
                </a:solidFill>
              </a:rPr>
              <a:t>UNCLASSIFIED</a:t>
            </a:r>
          </a:p>
        </p:txBody>
      </p:sp>
      <p:sp>
        <p:nvSpPr>
          <p:cNvPr id="3" name="Slide Number Placeholder 2">
            <a:extLst>
              <a:ext uri="{FF2B5EF4-FFF2-40B4-BE49-F238E27FC236}">
                <a16:creationId xmlns:a16="http://schemas.microsoft.com/office/drawing/2014/main" id="{8FA6FC86-0670-0211-605F-094B6FD804D2}"/>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6</a:t>
            </a:fld>
            <a:endParaRPr lang="en-US" dirty="0"/>
          </a:p>
        </p:txBody>
      </p:sp>
      <p:pic>
        <p:nvPicPr>
          <p:cNvPr id="14" name="Picture 13">
            <a:extLst>
              <a:ext uri="{FF2B5EF4-FFF2-40B4-BE49-F238E27FC236}">
                <a16:creationId xmlns:a16="http://schemas.microsoft.com/office/drawing/2014/main" id="{CCFAB9D6-F8A3-4458-8249-EF0936C5E565}"/>
              </a:ext>
            </a:extLst>
          </p:cNvPr>
          <p:cNvPicPr>
            <a:picLocks noChangeAspect="1"/>
          </p:cNvPicPr>
          <p:nvPr/>
        </p:nvPicPr>
        <p:blipFill>
          <a:blip r:embed="rId3">
            <a:extLst>
              <a:ext uri="{28A0092B-C50C-407E-A947-70E740481C1C}">
                <a14:useLocalDpi xmlns:a14="http://schemas.microsoft.com/office/drawing/2010/main" val="0"/>
              </a:ext>
            </a:extLst>
          </a:blip>
          <a:srcRect t="8929" b="8929"/>
          <a:stretch/>
        </p:blipFill>
        <p:spPr>
          <a:xfrm>
            <a:off x="0" y="674914"/>
            <a:ext cx="12192000" cy="5633357"/>
          </a:xfrm>
          <a:prstGeom prst="rect">
            <a:avLst/>
          </a:prstGeom>
        </p:spPr>
      </p:pic>
    </p:spTree>
    <p:extLst>
      <p:ext uri="{BB962C8B-B14F-4D97-AF65-F5344CB8AC3E}">
        <p14:creationId xmlns:p14="http://schemas.microsoft.com/office/powerpoint/2010/main" val="211832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b"/>
          <a:lstStyle/>
          <a:p>
            <a:r>
              <a:rPr lang="en-US" sz="6600" dirty="0">
                <a:latin typeface="Roboto Black"/>
                <a:ea typeface="Roboto Black"/>
                <a:cs typeface="Chakra Petch SemiBold"/>
              </a:rPr>
              <a:t>Intelligence Resource Management Overview</a:t>
            </a:r>
            <a:endParaRPr lang="en-US" sz="6600" dirty="0"/>
          </a:p>
        </p:txBody>
      </p:sp>
      <p:sp>
        <p:nvSpPr>
          <p:cNvPr id="11" name="Text Placeholder 2">
            <a:extLst>
              <a:ext uri="{FF2B5EF4-FFF2-40B4-BE49-F238E27FC236}">
                <a16:creationId xmlns:a16="http://schemas.microsoft.com/office/drawing/2014/main" id="{DF2C8FE7-A9F6-40B4-8603-FAFE20759DDE}"/>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12" name="Text Placeholder 4">
            <a:extLst>
              <a:ext uri="{FF2B5EF4-FFF2-40B4-BE49-F238E27FC236}">
                <a16:creationId xmlns:a16="http://schemas.microsoft.com/office/drawing/2014/main" id="{09619BF5-DA40-4D54-9F1F-E9E3C16107BC}"/>
              </a:ext>
            </a:extLst>
          </p:cNvPr>
          <p:cNvSpPr txBox="1">
            <a:spLocks/>
          </p:cNvSpPr>
          <p:nvPr/>
        </p:nvSpPr>
        <p:spPr>
          <a:xfrm>
            <a:off x="7431707" y="6460958"/>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8000"/>
                </a:solidFill>
                <a:latin typeface="Roboto Black" panose="020B0604020202020204"/>
              </a:rPr>
              <a:t>UNCLASSIFIED</a:t>
            </a:r>
            <a:endParaRPr lang="en-US" b="1" dirty="0">
              <a:solidFill>
                <a:srgbClr val="008000"/>
              </a:solidFill>
              <a:latin typeface="Roboto Black" panose="020B0604020202020204"/>
            </a:endParaRPr>
          </a:p>
        </p:txBody>
      </p:sp>
    </p:spTree>
    <p:extLst>
      <p:ext uri="{BB962C8B-B14F-4D97-AF65-F5344CB8AC3E}">
        <p14:creationId xmlns:p14="http://schemas.microsoft.com/office/powerpoint/2010/main" val="78211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B1AD-5397-F061-633E-C7A6C46D8F2F}"/>
              </a:ext>
            </a:extLst>
          </p:cNvPr>
          <p:cNvSpPr>
            <a:spLocks noGrp="1"/>
          </p:cNvSpPr>
          <p:nvPr>
            <p:ph type="title"/>
          </p:nvPr>
        </p:nvSpPr>
        <p:spPr/>
        <p:txBody>
          <a:bodyPr/>
          <a:lstStyle/>
          <a:p>
            <a:r>
              <a:rPr lang="en-US" dirty="0"/>
              <a:t>The US Intelligence Community</a:t>
            </a:r>
          </a:p>
        </p:txBody>
      </p:sp>
      <p:sp>
        <p:nvSpPr>
          <p:cNvPr id="6" name="Slide Number Placeholder 5">
            <a:extLst>
              <a:ext uri="{FF2B5EF4-FFF2-40B4-BE49-F238E27FC236}">
                <a16:creationId xmlns:a16="http://schemas.microsoft.com/office/drawing/2014/main" id="{9BDADB8C-905B-CC2C-E119-D10DF49A4ED8}"/>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8</a:t>
            </a:fld>
            <a:endParaRPr lang="en-US" dirty="0"/>
          </a:p>
        </p:txBody>
      </p:sp>
      <p:grpSp>
        <p:nvGrpSpPr>
          <p:cNvPr id="7" name="Group 6" descr="The US Intelligence Community consisting of DOD Components:&#10;DIA&#10;NSA&#10;NRO&#10;NGA&#10;Army Intel&#10;Navy/USMC Intel&#10;AF/Space Force Intel&#10;&#10;and Components in other Departments:&#10;Dept of State: Intel &amp; Research Bureau&#10;DHS: Office of Intel &amp; Analysis and USCG Intel&#10;DOT: Office of Terrorism and Financial Intel&#10;DOE: Office of Intel and Counterintelligence&#10;DOJ: FBI Intel Branch, DEA, Office of Nat'l Security and Intel&#10;&#10;And the independent Central Intelligence Agency">
            <a:extLst>
              <a:ext uri="{FF2B5EF4-FFF2-40B4-BE49-F238E27FC236}">
                <a16:creationId xmlns:a16="http://schemas.microsoft.com/office/drawing/2014/main" id="{9473F47C-466F-37B1-EF6E-CEF978DB1367}"/>
              </a:ext>
            </a:extLst>
          </p:cNvPr>
          <p:cNvGrpSpPr/>
          <p:nvPr/>
        </p:nvGrpSpPr>
        <p:grpSpPr>
          <a:xfrm>
            <a:off x="2178285" y="815728"/>
            <a:ext cx="7835430" cy="5728228"/>
            <a:chOff x="771879" y="1091509"/>
            <a:chExt cx="7835430" cy="5728228"/>
          </a:xfrm>
        </p:grpSpPr>
        <p:sp>
          <p:nvSpPr>
            <p:cNvPr id="8" name="Text Box 25">
              <a:extLst>
                <a:ext uri="{FF2B5EF4-FFF2-40B4-BE49-F238E27FC236}">
                  <a16:creationId xmlns:a16="http://schemas.microsoft.com/office/drawing/2014/main" id="{1416ABDC-7C85-E917-29BB-67CC36A2547A}"/>
                </a:ext>
              </a:extLst>
            </p:cNvPr>
            <p:cNvSpPr txBox="1">
              <a:spLocks noChangeArrowheads="1"/>
            </p:cNvSpPr>
            <p:nvPr/>
          </p:nvSpPr>
          <p:spPr bwMode="auto">
            <a:xfrm>
              <a:off x="2987407" y="1143227"/>
              <a:ext cx="2799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80000"/>
                </a:lnSpc>
              </a:pPr>
              <a:r>
                <a:rPr lang="en-US" sz="2000" b="1" u="sng" dirty="0">
                  <a:solidFill>
                    <a:schemeClr val="bg1"/>
                  </a:solidFill>
                  <a:latin typeface="Franklin Gothic Book"/>
                  <a:ea typeface="ＭＳ Ｐゴシック"/>
                </a:rPr>
                <a:t>Independent Agencies</a:t>
              </a:r>
              <a:endParaRPr lang="en-US" sz="3600" u="sng" dirty="0">
                <a:solidFill>
                  <a:schemeClr val="bg1"/>
                </a:solidFill>
                <a:latin typeface="Franklin Gothic Book"/>
                <a:ea typeface="ＭＳ Ｐゴシック"/>
              </a:endParaRPr>
            </a:p>
          </p:txBody>
        </p:sp>
        <p:sp>
          <p:nvSpPr>
            <p:cNvPr id="9" name="Rectangle 26">
              <a:extLst>
                <a:ext uri="{FF2B5EF4-FFF2-40B4-BE49-F238E27FC236}">
                  <a16:creationId xmlns:a16="http://schemas.microsoft.com/office/drawing/2014/main" id="{ACF3EE85-4C6C-27BD-5926-7AE21AA7CCB3}"/>
                </a:ext>
              </a:extLst>
            </p:cNvPr>
            <p:cNvSpPr>
              <a:spLocks noChangeArrowheads="1"/>
            </p:cNvSpPr>
            <p:nvPr/>
          </p:nvSpPr>
          <p:spPr bwMode="auto">
            <a:xfrm>
              <a:off x="771879" y="1091509"/>
              <a:ext cx="23523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a:solidFill>
                    <a:srgbClr val="0000FF"/>
                  </a:solidFill>
                  <a:latin typeface="Franklin Gothic Book" panose="020B0503020102020204" pitchFamily="34" charset="0"/>
                </a:rPr>
                <a:t>Defense Department</a:t>
              </a:r>
            </a:p>
            <a:p>
              <a:pPr algn="ctr"/>
              <a:r>
                <a:rPr lang="en-US" sz="2000" b="1" dirty="0">
                  <a:solidFill>
                    <a:srgbClr val="0000FF"/>
                  </a:solidFill>
                  <a:latin typeface="Franklin Gothic Book" panose="020B0503020102020204" pitchFamily="34" charset="0"/>
                </a:rPr>
                <a:t>Components</a:t>
              </a:r>
            </a:p>
          </p:txBody>
        </p:sp>
        <p:sp>
          <p:nvSpPr>
            <p:cNvPr id="10" name="Rectangle 24">
              <a:extLst>
                <a:ext uri="{FF2B5EF4-FFF2-40B4-BE49-F238E27FC236}">
                  <a16:creationId xmlns:a16="http://schemas.microsoft.com/office/drawing/2014/main" id="{09BF1CCC-EDBA-52B4-B3A6-C34E23436E55}"/>
                </a:ext>
              </a:extLst>
            </p:cNvPr>
            <p:cNvSpPr>
              <a:spLocks noChangeArrowheads="1"/>
            </p:cNvSpPr>
            <p:nvPr/>
          </p:nvSpPr>
          <p:spPr bwMode="auto">
            <a:xfrm>
              <a:off x="6019800" y="1091509"/>
              <a:ext cx="228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a:solidFill>
                    <a:srgbClr val="003548"/>
                  </a:solidFill>
                  <a:latin typeface="Franklin Gothic Book" panose="020B0503020102020204" pitchFamily="34" charset="0"/>
                </a:rPr>
                <a:t>Components</a:t>
              </a:r>
            </a:p>
            <a:p>
              <a:pPr algn="ctr"/>
              <a:r>
                <a:rPr lang="en-US" sz="2000" b="1">
                  <a:solidFill>
                    <a:srgbClr val="003548"/>
                  </a:solidFill>
                  <a:latin typeface="Franklin Gothic Book" panose="020B0503020102020204" pitchFamily="34" charset="0"/>
                </a:rPr>
                <a:t>in other Departments</a:t>
              </a:r>
            </a:p>
          </p:txBody>
        </p:sp>
        <p:sp>
          <p:nvSpPr>
            <p:cNvPr id="11" name="Block Arc 10">
              <a:extLst>
                <a:ext uri="{FF2B5EF4-FFF2-40B4-BE49-F238E27FC236}">
                  <a16:creationId xmlns:a16="http://schemas.microsoft.com/office/drawing/2014/main" id="{3A1CCAA4-EABF-1C10-37D1-377EFC88B88C}"/>
                </a:ext>
              </a:extLst>
            </p:cNvPr>
            <p:cNvSpPr/>
            <p:nvPr/>
          </p:nvSpPr>
          <p:spPr>
            <a:xfrm>
              <a:off x="1938802" y="1912140"/>
              <a:ext cx="4553519" cy="4553519"/>
            </a:xfrm>
            <a:prstGeom prst="blockArc">
              <a:avLst>
                <a:gd name="adj1" fmla="val 15183393"/>
                <a:gd name="adj2" fmla="val 16533540"/>
                <a:gd name="adj3" fmla="val 1738"/>
              </a:avLst>
            </a:prstGeom>
            <a:ln>
              <a:solidFill>
                <a:schemeClr val="bg2">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2" name="Block Arc 11">
              <a:extLst>
                <a:ext uri="{FF2B5EF4-FFF2-40B4-BE49-F238E27FC236}">
                  <a16:creationId xmlns:a16="http://schemas.microsoft.com/office/drawing/2014/main" id="{D66B74FD-BF37-0BA1-8E2F-08A5A4FF3F14}"/>
                </a:ext>
              </a:extLst>
            </p:cNvPr>
            <p:cNvSpPr/>
            <p:nvPr/>
          </p:nvSpPr>
          <p:spPr>
            <a:xfrm>
              <a:off x="2101415" y="1855739"/>
              <a:ext cx="4553519" cy="4553519"/>
            </a:xfrm>
            <a:prstGeom prst="blockArc">
              <a:avLst>
                <a:gd name="adj1" fmla="val 13563372"/>
                <a:gd name="adj2" fmla="val 14921168"/>
                <a:gd name="adj3" fmla="val 1738"/>
              </a:avLst>
            </a:prstGeom>
            <a:solidFill>
              <a:schemeClr val="tx1">
                <a:lumMod val="65000"/>
                <a:lumOff val="3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3" name="Block Arc 12">
              <a:extLst>
                <a:ext uri="{FF2B5EF4-FFF2-40B4-BE49-F238E27FC236}">
                  <a16:creationId xmlns:a16="http://schemas.microsoft.com/office/drawing/2014/main" id="{014F2512-4789-DD09-DB76-D50F9142985D}"/>
                </a:ext>
              </a:extLst>
            </p:cNvPr>
            <p:cNvSpPr/>
            <p:nvPr/>
          </p:nvSpPr>
          <p:spPr>
            <a:xfrm>
              <a:off x="2168356" y="1788450"/>
              <a:ext cx="4553519" cy="4553519"/>
            </a:xfrm>
            <a:prstGeom prst="blockArc">
              <a:avLst>
                <a:gd name="adj1" fmla="val 12246425"/>
                <a:gd name="adj2" fmla="val 13418790"/>
                <a:gd name="adj3" fmla="val 1738"/>
              </a:avLst>
            </a:prstGeom>
            <a:solidFill>
              <a:schemeClr val="tx1">
                <a:lumMod val="65000"/>
                <a:lumOff val="3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4" name="Block Arc 13">
              <a:extLst>
                <a:ext uri="{FF2B5EF4-FFF2-40B4-BE49-F238E27FC236}">
                  <a16:creationId xmlns:a16="http://schemas.microsoft.com/office/drawing/2014/main" id="{ADC86FF7-4DE0-1E0E-6336-B600F2E7C01F}"/>
                </a:ext>
              </a:extLst>
            </p:cNvPr>
            <p:cNvSpPr/>
            <p:nvPr/>
          </p:nvSpPr>
          <p:spPr>
            <a:xfrm>
              <a:off x="2116722" y="1896108"/>
              <a:ext cx="4553519" cy="4553519"/>
            </a:xfrm>
            <a:prstGeom prst="blockArc">
              <a:avLst>
                <a:gd name="adj1" fmla="val 11356959"/>
                <a:gd name="adj2" fmla="val 12428313"/>
                <a:gd name="adj3" fmla="val 1738"/>
              </a:avLst>
            </a:prstGeom>
            <a:solidFill>
              <a:schemeClr val="tx1">
                <a:lumMod val="65000"/>
                <a:lumOff val="3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5" name="Block Arc 14">
              <a:extLst>
                <a:ext uri="{FF2B5EF4-FFF2-40B4-BE49-F238E27FC236}">
                  <a16:creationId xmlns:a16="http://schemas.microsoft.com/office/drawing/2014/main" id="{3BA1BC2E-9A9A-8062-7EDE-E3AFBC34007F}"/>
                </a:ext>
              </a:extLst>
            </p:cNvPr>
            <p:cNvSpPr/>
            <p:nvPr/>
          </p:nvSpPr>
          <p:spPr>
            <a:xfrm>
              <a:off x="2146178" y="1553223"/>
              <a:ext cx="4553519" cy="4553519"/>
            </a:xfrm>
            <a:prstGeom prst="blockArc">
              <a:avLst>
                <a:gd name="adj1" fmla="val 9676626"/>
                <a:gd name="adj2" fmla="val 10832252"/>
                <a:gd name="adj3" fmla="val 1738"/>
              </a:avLst>
            </a:prstGeom>
            <a:solidFill>
              <a:schemeClr val="tx1">
                <a:lumMod val="65000"/>
                <a:lumOff val="3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6" name="Block Arc 15">
              <a:extLst>
                <a:ext uri="{FF2B5EF4-FFF2-40B4-BE49-F238E27FC236}">
                  <a16:creationId xmlns:a16="http://schemas.microsoft.com/office/drawing/2014/main" id="{E485D66F-303D-1608-2542-6C773F66815A}"/>
                </a:ext>
              </a:extLst>
            </p:cNvPr>
            <p:cNvSpPr/>
            <p:nvPr/>
          </p:nvSpPr>
          <p:spPr>
            <a:xfrm>
              <a:off x="2189705" y="1697278"/>
              <a:ext cx="4553519" cy="4553519"/>
            </a:xfrm>
            <a:prstGeom prst="blockArc">
              <a:avLst>
                <a:gd name="adj1" fmla="val 8773467"/>
                <a:gd name="adj2" fmla="val 9905886"/>
                <a:gd name="adj3" fmla="val 1738"/>
              </a:avLst>
            </a:prstGeom>
            <a:solidFill>
              <a:schemeClr val="tx1">
                <a:lumMod val="65000"/>
                <a:lumOff val="3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7" name="Block Arc 16">
              <a:extLst>
                <a:ext uri="{FF2B5EF4-FFF2-40B4-BE49-F238E27FC236}">
                  <a16:creationId xmlns:a16="http://schemas.microsoft.com/office/drawing/2014/main" id="{D4F15621-8D4D-270B-89B4-1C28875CC104}"/>
                </a:ext>
              </a:extLst>
            </p:cNvPr>
            <p:cNvSpPr/>
            <p:nvPr/>
          </p:nvSpPr>
          <p:spPr>
            <a:xfrm>
              <a:off x="2257685" y="1805419"/>
              <a:ext cx="4553519" cy="4553519"/>
            </a:xfrm>
            <a:prstGeom prst="blockArc">
              <a:avLst>
                <a:gd name="adj1" fmla="val 7720234"/>
                <a:gd name="adj2" fmla="val 8968052"/>
                <a:gd name="adj3" fmla="val 1738"/>
              </a:avLst>
            </a:prstGeom>
            <a:solidFill>
              <a:schemeClr val="tx1">
                <a:lumMod val="65000"/>
                <a:lumOff val="3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8" name="Block Arc 17">
              <a:extLst>
                <a:ext uri="{FF2B5EF4-FFF2-40B4-BE49-F238E27FC236}">
                  <a16:creationId xmlns:a16="http://schemas.microsoft.com/office/drawing/2014/main" id="{19E7ADA5-6E26-9F5D-1D15-CB99B9F260F2}"/>
                </a:ext>
              </a:extLst>
            </p:cNvPr>
            <p:cNvSpPr/>
            <p:nvPr/>
          </p:nvSpPr>
          <p:spPr>
            <a:xfrm>
              <a:off x="2304548" y="1843970"/>
              <a:ext cx="4553519" cy="4553519"/>
            </a:xfrm>
            <a:prstGeom prst="blockArc">
              <a:avLst>
                <a:gd name="adj1" fmla="val 5643582"/>
                <a:gd name="adj2" fmla="val 7812666"/>
                <a:gd name="adj3" fmla="val 1738"/>
              </a:avLst>
            </a:prstGeom>
            <a:solidFill>
              <a:schemeClr val="tx1">
                <a:lumMod val="65000"/>
                <a:lumOff val="3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9" name="Block Arc 18">
              <a:extLst>
                <a:ext uri="{FF2B5EF4-FFF2-40B4-BE49-F238E27FC236}">
                  <a16:creationId xmlns:a16="http://schemas.microsoft.com/office/drawing/2014/main" id="{3508048A-85CE-2991-202A-3B464D81654A}"/>
                </a:ext>
              </a:extLst>
            </p:cNvPr>
            <p:cNvSpPr/>
            <p:nvPr/>
          </p:nvSpPr>
          <p:spPr>
            <a:xfrm>
              <a:off x="2144764" y="1838307"/>
              <a:ext cx="4553519" cy="4553519"/>
            </a:xfrm>
            <a:prstGeom prst="blockArc">
              <a:avLst>
                <a:gd name="adj1" fmla="val 4050000"/>
                <a:gd name="adj2" fmla="val 5400000"/>
                <a:gd name="adj3" fmla="val 1738"/>
              </a:avLst>
            </a:prstGeom>
            <a:solidFill>
              <a:schemeClr val="bg1">
                <a:lumMod val="9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20" name="Block Arc 19">
              <a:extLst>
                <a:ext uri="{FF2B5EF4-FFF2-40B4-BE49-F238E27FC236}">
                  <a16:creationId xmlns:a16="http://schemas.microsoft.com/office/drawing/2014/main" id="{8DFB7146-51A5-0D0B-DAB7-060A14C8DEAF}"/>
                </a:ext>
              </a:extLst>
            </p:cNvPr>
            <p:cNvSpPr/>
            <p:nvPr/>
          </p:nvSpPr>
          <p:spPr>
            <a:xfrm>
              <a:off x="2654524" y="1860461"/>
              <a:ext cx="4553519" cy="4553519"/>
            </a:xfrm>
            <a:prstGeom prst="blockArc">
              <a:avLst>
                <a:gd name="adj1" fmla="val 20195701"/>
                <a:gd name="adj2" fmla="val 5811726"/>
                <a:gd name="adj3" fmla="val 1738"/>
              </a:avLst>
            </a:prstGeom>
            <a:solidFill>
              <a:schemeClr val="tx1">
                <a:lumMod val="65000"/>
                <a:lumOff val="3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21" name="Block Arc 20">
              <a:extLst>
                <a:ext uri="{FF2B5EF4-FFF2-40B4-BE49-F238E27FC236}">
                  <a16:creationId xmlns:a16="http://schemas.microsoft.com/office/drawing/2014/main" id="{7A3A34DF-BFFF-5C4E-0DCE-D45323CF55BC}"/>
                </a:ext>
              </a:extLst>
            </p:cNvPr>
            <p:cNvSpPr/>
            <p:nvPr/>
          </p:nvSpPr>
          <p:spPr>
            <a:xfrm>
              <a:off x="2818452" y="1732849"/>
              <a:ext cx="4553519" cy="4553519"/>
            </a:xfrm>
            <a:prstGeom prst="blockArc">
              <a:avLst>
                <a:gd name="adj1" fmla="val 21540535"/>
                <a:gd name="adj2" fmla="val 2421352"/>
                <a:gd name="adj3" fmla="val 1738"/>
              </a:avLst>
            </a:prstGeom>
            <a:solidFill>
              <a:schemeClr val="bg1">
                <a:lumMod val="9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22" name="Block Arc 21">
              <a:extLst>
                <a:ext uri="{FF2B5EF4-FFF2-40B4-BE49-F238E27FC236}">
                  <a16:creationId xmlns:a16="http://schemas.microsoft.com/office/drawing/2014/main" id="{200B4D59-38BE-C2C2-22DB-257B1460CD1F}"/>
                </a:ext>
              </a:extLst>
            </p:cNvPr>
            <p:cNvSpPr/>
            <p:nvPr/>
          </p:nvSpPr>
          <p:spPr>
            <a:xfrm>
              <a:off x="2891907" y="2266218"/>
              <a:ext cx="4553519" cy="4553519"/>
            </a:xfrm>
            <a:prstGeom prst="blockArc">
              <a:avLst>
                <a:gd name="adj1" fmla="val 17869562"/>
                <a:gd name="adj2" fmla="val 20718499"/>
                <a:gd name="adj3" fmla="val 1738"/>
              </a:avLst>
            </a:prstGeom>
            <a:solidFill>
              <a:schemeClr val="bg1">
                <a:lumMod val="9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23" name="Block Arc 22">
              <a:extLst>
                <a:ext uri="{FF2B5EF4-FFF2-40B4-BE49-F238E27FC236}">
                  <a16:creationId xmlns:a16="http://schemas.microsoft.com/office/drawing/2014/main" id="{AA7A7659-C291-B0C9-059C-7A6F6D47CFD7}"/>
                </a:ext>
              </a:extLst>
            </p:cNvPr>
            <p:cNvSpPr/>
            <p:nvPr/>
          </p:nvSpPr>
          <p:spPr>
            <a:xfrm>
              <a:off x="2417527" y="1931372"/>
              <a:ext cx="4553519" cy="4553519"/>
            </a:xfrm>
            <a:prstGeom prst="blockArc">
              <a:avLst>
                <a:gd name="adj1" fmla="val 17110720"/>
                <a:gd name="adj2" fmla="val 18756452"/>
                <a:gd name="adj3" fmla="val 1738"/>
              </a:avLst>
            </a:prstGeom>
            <a:solidFill>
              <a:schemeClr val="tx1">
                <a:lumMod val="65000"/>
                <a:lumOff val="3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24" name="Block Arc 23">
              <a:extLst>
                <a:ext uri="{FF2B5EF4-FFF2-40B4-BE49-F238E27FC236}">
                  <a16:creationId xmlns:a16="http://schemas.microsoft.com/office/drawing/2014/main" id="{24376A28-FDAB-8B73-3C23-A33DB4EAD026}"/>
                </a:ext>
              </a:extLst>
            </p:cNvPr>
            <p:cNvSpPr/>
            <p:nvPr/>
          </p:nvSpPr>
          <p:spPr>
            <a:xfrm>
              <a:off x="2356675" y="1913943"/>
              <a:ext cx="4553519" cy="4553519"/>
            </a:xfrm>
            <a:prstGeom prst="blockArc">
              <a:avLst>
                <a:gd name="adj1" fmla="val 15896131"/>
                <a:gd name="adj2" fmla="val 17207139"/>
                <a:gd name="adj3" fmla="val 1738"/>
              </a:avLst>
            </a:prstGeom>
            <a:ln>
              <a:solidFill>
                <a:schemeClr val="bg2">
                  <a:lumMod val="50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5" name="Freeform: Shape 24">
              <a:extLst>
                <a:ext uri="{FF2B5EF4-FFF2-40B4-BE49-F238E27FC236}">
                  <a16:creationId xmlns:a16="http://schemas.microsoft.com/office/drawing/2014/main" id="{B49653EF-C64C-B779-C1DE-899D17A3968D}"/>
                </a:ext>
              </a:extLst>
            </p:cNvPr>
            <p:cNvSpPr/>
            <p:nvPr/>
          </p:nvSpPr>
          <p:spPr>
            <a:xfrm>
              <a:off x="3705082" y="3179311"/>
              <a:ext cx="1719157" cy="1673259"/>
            </a:xfrm>
            <a:custGeom>
              <a:avLst/>
              <a:gdLst>
                <a:gd name="connsiteX0" fmla="*/ 0 w 1719157"/>
                <a:gd name="connsiteY0" fmla="*/ 836630 h 1673259"/>
                <a:gd name="connsiteX1" fmla="*/ 859579 w 1719157"/>
                <a:gd name="connsiteY1" fmla="*/ 0 h 1673259"/>
                <a:gd name="connsiteX2" fmla="*/ 1719158 w 1719157"/>
                <a:gd name="connsiteY2" fmla="*/ 836630 h 1673259"/>
                <a:gd name="connsiteX3" fmla="*/ 859579 w 1719157"/>
                <a:gd name="connsiteY3" fmla="*/ 1673260 h 1673259"/>
                <a:gd name="connsiteX4" fmla="*/ 0 w 1719157"/>
                <a:gd name="connsiteY4" fmla="*/ 836630 h 167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157" h="1673259">
                  <a:moveTo>
                    <a:pt x="0" y="836630"/>
                  </a:moveTo>
                  <a:cubicBezTo>
                    <a:pt x="0" y="374572"/>
                    <a:pt x="384847" y="0"/>
                    <a:pt x="859579" y="0"/>
                  </a:cubicBezTo>
                  <a:cubicBezTo>
                    <a:pt x="1334311" y="0"/>
                    <a:pt x="1719158" y="374572"/>
                    <a:pt x="1719158" y="836630"/>
                  </a:cubicBezTo>
                  <a:cubicBezTo>
                    <a:pt x="1719158" y="1298688"/>
                    <a:pt x="1334311" y="1673260"/>
                    <a:pt x="859579" y="1673260"/>
                  </a:cubicBezTo>
                  <a:cubicBezTo>
                    <a:pt x="384847" y="1673260"/>
                    <a:pt x="0" y="1298688"/>
                    <a:pt x="0" y="836630"/>
                  </a:cubicBezTo>
                  <a:close/>
                </a:path>
              </a:pathLst>
            </a:custGeom>
            <a:solidFill>
              <a:schemeClr val="tx1">
                <a:lumMod val="50000"/>
                <a:lumOff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625" tIns="267903" rIns="274625" bIns="267903" numCol="1" spcCol="1270" anchor="ctr" anchorCtr="0">
              <a:noAutofit/>
            </a:bodyPr>
            <a:lstStyle/>
            <a:p>
              <a:pPr algn="ctr" defTabSz="800100">
                <a:lnSpc>
                  <a:spcPct val="90000"/>
                </a:lnSpc>
                <a:spcBef>
                  <a:spcPct val="0"/>
                </a:spcBef>
                <a:spcAft>
                  <a:spcPct val="35000"/>
                </a:spcAft>
              </a:pPr>
              <a:r>
                <a:rPr lang="en-US" dirty="0">
                  <a:latin typeface="Franklin Gothic Book" panose="020B0503020102020204" pitchFamily="34" charset="0"/>
                </a:rPr>
                <a:t>Office of the Director of National Intelligence</a:t>
              </a:r>
            </a:p>
          </p:txBody>
        </p:sp>
        <p:sp>
          <p:nvSpPr>
            <p:cNvPr id="26" name="Freeform: Shape 25">
              <a:extLst>
                <a:ext uri="{FF2B5EF4-FFF2-40B4-BE49-F238E27FC236}">
                  <a16:creationId xmlns:a16="http://schemas.microsoft.com/office/drawing/2014/main" id="{52819B05-14E6-D214-FD89-A1BD32D1297B}"/>
                </a:ext>
              </a:extLst>
            </p:cNvPr>
            <p:cNvSpPr/>
            <p:nvPr/>
          </p:nvSpPr>
          <p:spPr>
            <a:xfrm>
              <a:off x="3476347" y="1703081"/>
              <a:ext cx="1915699" cy="478923"/>
            </a:xfrm>
            <a:custGeom>
              <a:avLst/>
              <a:gdLst>
                <a:gd name="connsiteX0" fmla="*/ 0 w 1915699"/>
                <a:gd name="connsiteY0" fmla="*/ 79822 h 478923"/>
                <a:gd name="connsiteX1" fmla="*/ 79822 w 1915699"/>
                <a:gd name="connsiteY1" fmla="*/ 0 h 478923"/>
                <a:gd name="connsiteX2" fmla="*/ 1835877 w 1915699"/>
                <a:gd name="connsiteY2" fmla="*/ 0 h 478923"/>
                <a:gd name="connsiteX3" fmla="*/ 1915699 w 1915699"/>
                <a:gd name="connsiteY3" fmla="*/ 79822 h 478923"/>
                <a:gd name="connsiteX4" fmla="*/ 1915699 w 1915699"/>
                <a:gd name="connsiteY4" fmla="*/ 399101 h 478923"/>
                <a:gd name="connsiteX5" fmla="*/ 1835877 w 1915699"/>
                <a:gd name="connsiteY5" fmla="*/ 478923 h 478923"/>
                <a:gd name="connsiteX6" fmla="*/ 79822 w 1915699"/>
                <a:gd name="connsiteY6" fmla="*/ 478923 h 478923"/>
                <a:gd name="connsiteX7" fmla="*/ 0 w 1915699"/>
                <a:gd name="connsiteY7" fmla="*/ 399101 h 478923"/>
                <a:gd name="connsiteX8" fmla="*/ 0 w 1915699"/>
                <a:gd name="connsiteY8" fmla="*/ 79822 h 4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699" h="478923">
                  <a:moveTo>
                    <a:pt x="0" y="79822"/>
                  </a:moveTo>
                  <a:cubicBezTo>
                    <a:pt x="0" y="35738"/>
                    <a:pt x="35738" y="0"/>
                    <a:pt x="79822" y="0"/>
                  </a:cubicBezTo>
                  <a:lnTo>
                    <a:pt x="1835877" y="0"/>
                  </a:lnTo>
                  <a:cubicBezTo>
                    <a:pt x="1879961" y="0"/>
                    <a:pt x="1915699" y="35738"/>
                    <a:pt x="1915699" y="79822"/>
                  </a:cubicBezTo>
                  <a:lnTo>
                    <a:pt x="1915699" y="399101"/>
                  </a:lnTo>
                  <a:cubicBezTo>
                    <a:pt x="1915699" y="443185"/>
                    <a:pt x="1879961" y="478923"/>
                    <a:pt x="1835877" y="478923"/>
                  </a:cubicBezTo>
                  <a:lnTo>
                    <a:pt x="79822" y="478923"/>
                  </a:lnTo>
                  <a:cubicBezTo>
                    <a:pt x="35738" y="478923"/>
                    <a:pt x="0" y="443185"/>
                    <a:pt x="0" y="399101"/>
                  </a:cubicBezTo>
                  <a:lnTo>
                    <a:pt x="0" y="79822"/>
                  </a:lnTo>
                  <a:close/>
                </a:path>
              </a:pathLst>
            </a:custGeom>
            <a:solidFill>
              <a:schemeClr val="bg2">
                <a:lumMod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619" tIns="38619" rIns="38619" bIns="38619" numCol="1" spcCol="1270" anchor="ctr" anchorCtr="0">
              <a:noAutofit/>
            </a:bodyPr>
            <a:lstStyle/>
            <a:p>
              <a:pPr algn="ctr" defTabSz="533400">
                <a:lnSpc>
                  <a:spcPct val="90000"/>
                </a:lnSpc>
                <a:spcBef>
                  <a:spcPct val="0"/>
                </a:spcBef>
                <a:spcAft>
                  <a:spcPct val="35000"/>
                </a:spcAft>
              </a:pPr>
              <a:r>
                <a:rPr lang="en-US" sz="1200" b="1">
                  <a:solidFill>
                    <a:srgbClr val="003548"/>
                  </a:solidFill>
                  <a:latin typeface="Franklin Gothic Book" panose="020B0503020102020204" pitchFamily="34" charset="0"/>
                </a:rPr>
                <a:t>Central Intelligence Agency</a:t>
              </a:r>
            </a:p>
          </p:txBody>
        </p:sp>
        <p:sp>
          <p:nvSpPr>
            <p:cNvPr id="27" name="Freeform: Shape 26">
              <a:extLst>
                <a:ext uri="{FF2B5EF4-FFF2-40B4-BE49-F238E27FC236}">
                  <a16:creationId xmlns:a16="http://schemas.microsoft.com/office/drawing/2014/main" id="{784212DB-A33D-009E-59CB-7D8C0D267F68}"/>
                </a:ext>
              </a:extLst>
            </p:cNvPr>
            <p:cNvSpPr/>
            <p:nvPr/>
          </p:nvSpPr>
          <p:spPr>
            <a:xfrm>
              <a:off x="5010391" y="1755058"/>
              <a:ext cx="549678" cy="549678"/>
            </a:xfrm>
            <a:custGeom>
              <a:avLst/>
              <a:gdLst>
                <a:gd name="connsiteX0" fmla="*/ 0 w 549678"/>
                <a:gd name="connsiteY0" fmla="*/ 274839 h 549678"/>
                <a:gd name="connsiteX1" fmla="*/ 274839 w 549678"/>
                <a:gd name="connsiteY1" fmla="*/ 0 h 549678"/>
                <a:gd name="connsiteX2" fmla="*/ 549678 w 549678"/>
                <a:gd name="connsiteY2" fmla="*/ 274839 h 549678"/>
                <a:gd name="connsiteX3" fmla="*/ 274839 w 549678"/>
                <a:gd name="connsiteY3" fmla="*/ 549678 h 549678"/>
                <a:gd name="connsiteX4" fmla="*/ 0 w 549678"/>
                <a:gd name="connsiteY4" fmla="*/ 274839 h 54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678" h="549678">
                  <a:moveTo>
                    <a:pt x="0" y="274839"/>
                  </a:moveTo>
                  <a:cubicBezTo>
                    <a:pt x="0" y="123050"/>
                    <a:pt x="123050" y="0"/>
                    <a:pt x="274839" y="0"/>
                  </a:cubicBezTo>
                  <a:cubicBezTo>
                    <a:pt x="426628" y="0"/>
                    <a:pt x="549678" y="123050"/>
                    <a:pt x="549678" y="274839"/>
                  </a:cubicBezTo>
                  <a:cubicBezTo>
                    <a:pt x="549678" y="426628"/>
                    <a:pt x="426628" y="549678"/>
                    <a:pt x="274839" y="549678"/>
                  </a:cubicBezTo>
                  <a:cubicBezTo>
                    <a:pt x="123050" y="549678"/>
                    <a:pt x="0" y="426628"/>
                    <a:pt x="0" y="274839"/>
                  </a:cubicBez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928" tIns="91928" rIns="91928" bIns="91928" numCol="1" spcCol="1270" anchor="ctr" anchorCtr="0">
              <a:noAutofit/>
            </a:bodyPr>
            <a:lstStyle/>
            <a:p>
              <a:pPr algn="ctr" defTabSz="400050">
                <a:lnSpc>
                  <a:spcPct val="90000"/>
                </a:lnSpc>
                <a:spcBef>
                  <a:spcPct val="0"/>
                </a:spcBef>
                <a:spcAft>
                  <a:spcPct val="35000"/>
                </a:spcAft>
              </a:pPr>
              <a:endParaRPr lang="en-US" sz="900"/>
            </a:p>
          </p:txBody>
        </p:sp>
        <p:sp>
          <p:nvSpPr>
            <p:cNvPr id="28" name="Freeform: Shape 27">
              <a:extLst>
                <a:ext uri="{FF2B5EF4-FFF2-40B4-BE49-F238E27FC236}">
                  <a16:creationId xmlns:a16="http://schemas.microsoft.com/office/drawing/2014/main" id="{121B868F-3894-E162-0DE5-73FEA05AD721}"/>
                </a:ext>
              </a:extLst>
            </p:cNvPr>
            <p:cNvSpPr/>
            <p:nvPr/>
          </p:nvSpPr>
          <p:spPr>
            <a:xfrm>
              <a:off x="5077749" y="2307521"/>
              <a:ext cx="2288892" cy="478923"/>
            </a:xfrm>
            <a:custGeom>
              <a:avLst/>
              <a:gdLst>
                <a:gd name="connsiteX0" fmla="*/ 0 w 2288892"/>
                <a:gd name="connsiteY0" fmla="*/ 79822 h 478923"/>
                <a:gd name="connsiteX1" fmla="*/ 79822 w 2288892"/>
                <a:gd name="connsiteY1" fmla="*/ 0 h 478923"/>
                <a:gd name="connsiteX2" fmla="*/ 2209070 w 2288892"/>
                <a:gd name="connsiteY2" fmla="*/ 0 h 478923"/>
                <a:gd name="connsiteX3" fmla="*/ 2288892 w 2288892"/>
                <a:gd name="connsiteY3" fmla="*/ 79822 h 478923"/>
                <a:gd name="connsiteX4" fmla="*/ 2288892 w 2288892"/>
                <a:gd name="connsiteY4" fmla="*/ 399101 h 478923"/>
                <a:gd name="connsiteX5" fmla="*/ 2209070 w 2288892"/>
                <a:gd name="connsiteY5" fmla="*/ 478923 h 478923"/>
                <a:gd name="connsiteX6" fmla="*/ 79822 w 2288892"/>
                <a:gd name="connsiteY6" fmla="*/ 478923 h 478923"/>
                <a:gd name="connsiteX7" fmla="*/ 0 w 2288892"/>
                <a:gd name="connsiteY7" fmla="*/ 399101 h 478923"/>
                <a:gd name="connsiteX8" fmla="*/ 0 w 2288892"/>
                <a:gd name="connsiteY8" fmla="*/ 79822 h 4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892" h="478923">
                  <a:moveTo>
                    <a:pt x="0" y="79822"/>
                  </a:moveTo>
                  <a:cubicBezTo>
                    <a:pt x="0" y="35738"/>
                    <a:pt x="35738" y="0"/>
                    <a:pt x="79822" y="0"/>
                  </a:cubicBezTo>
                  <a:lnTo>
                    <a:pt x="2209070" y="0"/>
                  </a:lnTo>
                  <a:cubicBezTo>
                    <a:pt x="2253154" y="0"/>
                    <a:pt x="2288892" y="35738"/>
                    <a:pt x="2288892" y="79822"/>
                  </a:cubicBezTo>
                  <a:lnTo>
                    <a:pt x="2288892" y="399101"/>
                  </a:lnTo>
                  <a:cubicBezTo>
                    <a:pt x="2288892" y="443185"/>
                    <a:pt x="2253154" y="478923"/>
                    <a:pt x="2209070" y="478923"/>
                  </a:cubicBezTo>
                  <a:lnTo>
                    <a:pt x="79822" y="478923"/>
                  </a:lnTo>
                  <a:cubicBezTo>
                    <a:pt x="35738" y="478923"/>
                    <a:pt x="0" y="443185"/>
                    <a:pt x="0" y="399101"/>
                  </a:cubicBezTo>
                  <a:lnTo>
                    <a:pt x="0" y="79822"/>
                  </a:lnTo>
                  <a:close/>
                </a:path>
              </a:pathLst>
            </a:custGeom>
            <a:solidFill>
              <a:srgbClr val="003548"/>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619" tIns="38619" rIns="38619" bIns="38619" numCol="1" spcCol="1270" anchor="ctr" anchorCtr="0">
              <a:noAutofit/>
            </a:bodyPr>
            <a:lstStyle/>
            <a:p>
              <a:pPr algn="ctr" defTabSz="533400">
                <a:lnSpc>
                  <a:spcPct val="90000"/>
                </a:lnSpc>
                <a:spcBef>
                  <a:spcPct val="0"/>
                </a:spcBef>
                <a:spcAft>
                  <a:spcPct val="35000"/>
                </a:spcAft>
              </a:pPr>
              <a:r>
                <a:rPr lang="en-US" sz="1200" b="1">
                  <a:latin typeface="Franklin Gothic Book" panose="020B0503020102020204" pitchFamily="34" charset="0"/>
                </a:rPr>
                <a:t>Department of State </a:t>
              </a:r>
              <a:br>
                <a:rPr lang="en-US" sz="1200">
                  <a:latin typeface="Franklin Gothic Book" panose="020B0503020102020204" pitchFamily="34" charset="0"/>
                </a:rPr>
              </a:br>
              <a:r>
                <a:rPr lang="en-US" sz="1200">
                  <a:latin typeface="Franklin Gothic Book" panose="020B0503020102020204" pitchFamily="34" charset="0"/>
                </a:rPr>
                <a:t>Intelligence and Research Bureau</a:t>
              </a:r>
            </a:p>
          </p:txBody>
        </p:sp>
        <p:sp>
          <p:nvSpPr>
            <p:cNvPr id="29" name="Freeform: Shape 28">
              <a:extLst>
                <a:ext uri="{FF2B5EF4-FFF2-40B4-BE49-F238E27FC236}">
                  <a16:creationId xmlns:a16="http://schemas.microsoft.com/office/drawing/2014/main" id="{0F83CC36-C937-768F-741B-4AE35E51D8AE}"/>
                </a:ext>
              </a:extLst>
            </p:cNvPr>
            <p:cNvSpPr/>
            <p:nvPr/>
          </p:nvSpPr>
          <p:spPr>
            <a:xfrm>
              <a:off x="6397891" y="3652543"/>
              <a:ext cx="1907910" cy="636054"/>
            </a:xfrm>
            <a:custGeom>
              <a:avLst/>
              <a:gdLst>
                <a:gd name="connsiteX0" fmla="*/ 0 w 1907910"/>
                <a:gd name="connsiteY0" fmla="*/ 106011 h 636054"/>
                <a:gd name="connsiteX1" fmla="*/ 106011 w 1907910"/>
                <a:gd name="connsiteY1" fmla="*/ 0 h 636054"/>
                <a:gd name="connsiteX2" fmla="*/ 1801899 w 1907910"/>
                <a:gd name="connsiteY2" fmla="*/ 0 h 636054"/>
                <a:gd name="connsiteX3" fmla="*/ 1907910 w 1907910"/>
                <a:gd name="connsiteY3" fmla="*/ 106011 h 636054"/>
                <a:gd name="connsiteX4" fmla="*/ 1907910 w 1907910"/>
                <a:gd name="connsiteY4" fmla="*/ 530043 h 636054"/>
                <a:gd name="connsiteX5" fmla="*/ 1801899 w 1907910"/>
                <a:gd name="connsiteY5" fmla="*/ 636054 h 636054"/>
                <a:gd name="connsiteX6" fmla="*/ 106011 w 1907910"/>
                <a:gd name="connsiteY6" fmla="*/ 636054 h 636054"/>
                <a:gd name="connsiteX7" fmla="*/ 0 w 1907910"/>
                <a:gd name="connsiteY7" fmla="*/ 530043 h 636054"/>
                <a:gd name="connsiteX8" fmla="*/ 0 w 1907910"/>
                <a:gd name="connsiteY8" fmla="*/ 106011 h 63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7910" h="636054">
                  <a:moveTo>
                    <a:pt x="0" y="106011"/>
                  </a:moveTo>
                  <a:cubicBezTo>
                    <a:pt x="0" y="47463"/>
                    <a:pt x="47463" y="0"/>
                    <a:pt x="106011" y="0"/>
                  </a:cubicBezTo>
                  <a:lnTo>
                    <a:pt x="1801899" y="0"/>
                  </a:lnTo>
                  <a:cubicBezTo>
                    <a:pt x="1860447" y="0"/>
                    <a:pt x="1907910" y="47463"/>
                    <a:pt x="1907910" y="106011"/>
                  </a:cubicBezTo>
                  <a:lnTo>
                    <a:pt x="1907910" y="530043"/>
                  </a:lnTo>
                  <a:cubicBezTo>
                    <a:pt x="1907910" y="588591"/>
                    <a:pt x="1860447" y="636054"/>
                    <a:pt x="1801899" y="636054"/>
                  </a:cubicBezTo>
                  <a:lnTo>
                    <a:pt x="106011" y="636054"/>
                  </a:lnTo>
                  <a:cubicBezTo>
                    <a:pt x="47463" y="636054"/>
                    <a:pt x="0" y="588591"/>
                    <a:pt x="0" y="530043"/>
                  </a:cubicBezTo>
                  <a:lnTo>
                    <a:pt x="0" y="106011"/>
                  </a:lnTo>
                  <a:close/>
                </a:path>
              </a:pathLst>
            </a:custGeom>
            <a:solidFill>
              <a:srgbClr val="003548"/>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90" tIns="46290" rIns="46290" bIns="46290" numCol="1" spcCol="1270" anchor="ctr" anchorCtr="0">
              <a:noAutofit/>
            </a:bodyPr>
            <a:lstStyle/>
            <a:p>
              <a:pPr algn="ctr" defTabSz="533400">
                <a:lnSpc>
                  <a:spcPct val="90000"/>
                </a:lnSpc>
                <a:spcBef>
                  <a:spcPct val="0"/>
                </a:spcBef>
                <a:spcAft>
                  <a:spcPct val="35000"/>
                </a:spcAft>
              </a:pPr>
              <a:r>
                <a:rPr lang="en-US" sz="1200" b="1">
                  <a:latin typeface="Franklin Gothic Book" panose="020B0503020102020204" pitchFamily="34" charset="0"/>
                </a:rPr>
                <a:t>Department of Treasury </a:t>
              </a:r>
              <a:br>
                <a:rPr lang="en-US" sz="1200" b="1">
                  <a:latin typeface="Franklin Gothic Book" panose="020B0503020102020204" pitchFamily="34" charset="0"/>
                </a:rPr>
              </a:br>
              <a:r>
                <a:rPr lang="en-US" sz="1200" b="1">
                  <a:latin typeface="Franklin Gothic Book" panose="020B0503020102020204" pitchFamily="34" charset="0"/>
                </a:rPr>
                <a:t>Office </a:t>
              </a:r>
              <a:r>
                <a:rPr lang="en-US" sz="1200">
                  <a:latin typeface="Franklin Gothic Book" panose="020B0503020102020204" pitchFamily="34" charset="0"/>
                </a:rPr>
                <a:t>of Terrorism &amp; Financial Intelligence</a:t>
              </a:r>
            </a:p>
          </p:txBody>
        </p:sp>
        <p:sp>
          <p:nvSpPr>
            <p:cNvPr id="30" name="Freeform: Shape 29">
              <a:extLst>
                <a:ext uri="{FF2B5EF4-FFF2-40B4-BE49-F238E27FC236}">
                  <a16:creationId xmlns:a16="http://schemas.microsoft.com/office/drawing/2014/main" id="{352030A3-FA45-3571-4E19-EF1D6B7BF26E}"/>
                </a:ext>
              </a:extLst>
            </p:cNvPr>
            <p:cNvSpPr/>
            <p:nvPr/>
          </p:nvSpPr>
          <p:spPr>
            <a:xfrm>
              <a:off x="5022908" y="5064592"/>
              <a:ext cx="3584401" cy="812962"/>
            </a:xfrm>
            <a:custGeom>
              <a:avLst/>
              <a:gdLst>
                <a:gd name="connsiteX0" fmla="*/ 0 w 3584401"/>
                <a:gd name="connsiteY0" fmla="*/ 135496 h 812962"/>
                <a:gd name="connsiteX1" fmla="*/ 135496 w 3584401"/>
                <a:gd name="connsiteY1" fmla="*/ 0 h 812962"/>
                <a:gd name="connsiteX2" fmla="*/ 3448905 w 3584401"/>
                <a:gd name="connsiteY2" fmla="*/ 0 h 812962"/>
                <a:gd name="connsiteX3" fmla="*/ 3584401 w 3584401"/>
                <a:gd name="connsiteY3" fmla="*/ 135496 h 812962"/>
                <a:gd name="connsiteX4" fmla="*/ 3584401 w 3584401"/>
                <a:gd name="connsiteY4" fmla="*/ 677466 h 812962"/>
                <a:gd name="connsiteX5" fmla="*/ 3448905 w 3584401"/>
                <a:gd name="connsiteY5" fmla="*/ 812962 h 812962"/>
                <a:gd name="connsiteX6" fmla="*/ 135496 w 3584401"/>
                <a:gd name="connsiteY6" fmla="*/ 812962 h 812962"/>
                <a:gd name="connsiteX7" fmla="*/ 0 w 3584401"/>
                <a:gd name="connsiteY7" fmla="*/ 677466 h 812962"/>
                <a:gd name="connsiteX8" fmla="*/ 0 w 3584401"/>
                <a:gd name="connsiteY8" fmla="*/ 135496 h 81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401" h="812962">
                  <a:moveTo>
                    <a:pt x="0" y="135496"/>
                  </a:moveTo>
                  <a:cubicBezTo>
                    <a:pt x="0" y="60664"/>
                    <a:pt x="60664" y="0"/>
                    <a:pt x="135496" y="0"/>
                  </a:cubicBezTo>
                  <a:lnTo>
                    <a:pt x="3448905" y="0"/>
                  </a:lnTo>
                  <a:cubicBezTo>
                    <a:pt x="3523737" y="0"/>
                    <a:pt x="3584401" y="60664"/>
                    <a:pt x="3584401" y="135496"/>
                  </a:cubicBezTo>
                  <a:lnTo>
                    <a:pt x="3584401" y="677466"/>
                  </a:lnTo>
                  <a:cubicBezTo>
                    <a:pt x="3584401" y="752298"/>
                    <a:pt x="3523737" y="812962"/>
                    <a:pt x="3448905" y="812962"/>
                  </a:cubicBezTo>
                  <a:lnTo>
                    <a:pt x="135496" y="812962"/>
                  </a:lnTo>
                  <a:cubicBezTo>
                    <a:pt x="60664" y="812962"/>
                    <a:pt x="0" y="752298"/>
                    <a:pt x="0" y="677466"/>
                  </a:cubicBezTo>
                  <a:lnTo>
                    <a:pt x="0" y="135496"/>
                  </a:lnTo>
                  <a:close/>
                </a:path>
              </a:pathLst>
            </a:custGeom>
            <a:solidFill>
              <a:srgbClr val="0035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926" tIns="54926" rIns="54926" bIns="54926" numCol="1" spcCol="1270" anchor="ctr" anchorCtr="0">
              <a:noAutofit/>
            </a:bodyPr>
            <a:lstStyle/>
            <a:p>
              <a:pPr algn="ctr" defTabSz="533400">
                <a:spcBef>
                  <a:spcPct val="0"/>
                </a:spcBef>
              </a:pPr>
              <a:endParaRPr lang="en-US" sz="1200" b="1">
                <a:latin typeface="Franklin Gothic Book" panose="020B0503020102020204" pitchFamily="34" charset="0"/>
              </a:endParaRPr>
            </a:p>
          </p:txBody>
        </p:sp>
        <p:sp>
          <p:nvSpPr>
            <p:cNvPr id="31" name="Freeform: Shape 30">
              <a:extLst>
                <a:ext uri="{FF2B5EF4-FFF2-40B4-BE49-F238E27FC236}">
                  <a16:creationId xmlns:a16="http://schemas.microsoft.com/office/drawing/2014/main" id="{7313E0E4-8B1C-C524-7E50-B62C80F04E05}"/>
                </a:ext>
              </a:extLst>
            </p:cNvPr>
            <p:cNvSpPr/>
            <p:nvPr/>
          </p:nvSpPr>
          <p:spPr>
            <a:xfrm>
              <a:off x="5801507" y="2941919"/>
              <a:ext cx="2402087" cy="597538"/>
            </a:xfrm>
            <a:custGeom>
              <a:avLst/>
              <a:gdLst>
                <a:gd name="connsiteX0" fmla="*/ 0 w 2402087"/>
                <a:gd name="connsiteY0" fmla="*/ 99592 h 597538"/>
                <a:gd name="connsiteX1" fmla="*/ 99592 w 2402087"/>
                <a:gd name="connsiteY1" fmla="*/ 0 h 597538"/>
                <a:gd name="connsiteX2" fmla="*/ 2302495 w 2402087"/>
                <a:gd name="connsiteY2" fmla="*/ 0 h 597538"/>
                <a:gd name="connsiteX3" fmla="*/ 2402087 w 2402087"/>
                <a:gd name="connsiteY3" fmla="*/ 99592 h 597538"/>
                <a:gd name="connsiteX4" fmla="*/ 2402087 w 2402087"/>
                <a:gd name="connsiteY4" fmla="*/ 497946 h 597538"/>
                <a:gd name="connsiteX5" fmla="*/ 2302495 w 2402087"/>
                <a:gd name="connsiteY5" fmla="*/ 597538 h 597538"/>
                <a:gd name="connsiteX6" fmla="*/ 99592 w 2402087"/>
                <a:gd name="connsiteY6" fmla="*/ 597538 h 597538"/>
                <a:gd name="connsiteX7" fmla="*/ 0 w 2402087"/>
                <a:gd name="connsiteY7" fmla="*/ 497946 h 597538"/>
                <a:gd name="connsiteX8" fmla="*/ 0 w 2402087"/>
                <a:gd name="connsiteY8" fmla="*/ 99592 h 59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087" h="597538">
                  <a:moveTo>
                    <a:pt x="0" y="99592"/>
                  </a:moveTo>
                  <a:cubicBezTo>
                    <a:pt x="0" y="44589"/>
                    <a:pt x="44589" y="0"/>
                    <a:pt x="99592" y="0"/>
                  </a:cubicBezTo>
                  <a:lnTo>
                    <a:pt x="2302495" y="0"/>
                  </a:lnTo>
                  <a:cubicBezTo>
                    <a:pt x="2357498" y="0"/>
                    <a:pt x="2402087" y="44589"/>
                    <a:pt x="2402087" y="99592"/>
                  </a:cubicBezTo>
                  <a:lnTo>
                    <a:pt x="2402087" y="497946"/>
                  </a:lnTo>
                  <a:cubicBezTo>
                    <a:pt x="2402087" y="552949"/>
                    <a:pt x="2357498" y="597538"/>
                    <a:pt x="2302495" y="597538"/>
                  </a:cubicBezTo>
                  <a:lnTo>
                    <a:pt x="99592" y="597538"/>
                  </a:lnTo>
                  <a:cubicBezTo>
                    <a:pt x="44589" y="597538"/>
                    <a:pt x="0" y="552949"/>
                    <a:pt x="0" y="497946"/>
                  </a:cubicBezTo>
                  <a:lnTo>
                    <a:pt x="0" y="99592"/>
                  </a:lnTo>
                  <a:close/>
                </a:path>
              </a:pathLst>
            </a:custGeom>
            <a:solidFill>
              <a:srgbClr val="003548"/>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409" tIns="44409" rIns="44409" bIns="44409" numCol="1" spcCol="1270" anchor="ctr" anchorCtr="0">
              <a:noAutofit/>
            </a:bodyPr>
            <a:lstStyle/>
            <a:p>
              <a:pPr algn="ctr" defTabSz="533400">
                <a:spcBef>
                  <a:spcPct val="0"/>
                </a:spcBef>
              </a:pPr>
              <a:r>
                <a:rPr lang="en-US" sz="1200" b="1">
                  <a:latin typeface="Franklin Gothic Book" panose="020B0503020102020204" pitchFamily="34" charset="0"/>
                </a:rPr>
                <a:t>Department of Homeland Security</a:t>
              </a:r>
            </a:p>
            <a:p>
              <a:pPr marL="57150" lvl="1" indent="-57150" algn="ctr" defTabSz="488950">
                <a:lnSpc>
                  <a:spcPts val="1300"/>
                </a:lnSpc>
                <a:spcBef>
                  <a:spcPct val="0"/>
                </a:spcBef>
                <a:buChar char="•"/>
              </a:pPr>
              <a:r>
                <a:rPr lang="en-US" sz="1100">
                  <a:latin typeface="Franklin Gothic Book" panose="020B0503020102020204" pitchFamily="34" charset="0"/>
                </a:rPr>
                <a:t> Office of Intelligence &amp; Analysis</a:t>
              </a:r>
            </a:p>
            <a:p>
              <a:pPr marL="57150" lvl="1" indent="-57150" algn="ctr" defTabSz="488950">
                <a:lnSpc>
                  <a:spcPts val="1300"/>
                </a:lnSpc>
                <a:spcBef>
                  <a:spcPct val="0"/>
                </a:spcBef>
                <a:buChar char="•"/>
              </a:pPr>
              <a:r>
                <a:rPr lang="en-US" sz="1100">
                  <a:latin typeface="Franklin Gothic Book" panose="020B0503020102020204" pitchFamily="34" charset="0"/>
                </a:rPr>
                <a:t> U.S. Coast Guard Intelligence</a:t>
              </a:r>
            </a:p>
          </p:txBody>
        </p:sp>
        <p:sp>
          <p:nvSpPr>
            <p:cNvPr id="32" name="Freeform: Shape 31">
              <a:extLst>
                <a:ext uri="{FF2B5EF4-FFF2-40B4-BE49-F238E27FC236}">
                  <a16:creationId xmlns:a16="http://schemas.microsoft.com/office/drawing/2014/main" id="{BE6AD857-B429-907E-E379-675285E21B5D}"/>
                </a:ext>
              </a:extLst>
            </p:cNvPr>
            <p:cNvSpPr/>
            <p:nvPr/>
          </p:nvSpPr>
          <p:spPr>
            <a:xfrm>
              <a:off x="3818113" y="6127442"/>
              <a:ext cx="1915699" cy="478923"/>
            </a:xfrm>
            <a:custGeom>
              <a:avLst/>
              <a:gdLst>
                <a:gd name="connsiteX0" fmla="*/ 0 w 1915699"/>
                <a:gd name="connsiteY0" fmla="*/ 79822 h 478923"/>
                <a:gd name="connsiteX1" fmla="*/ 79822 w 1915699"/>
                <a:gd name="connsiteY1" fmla="*/ 0 h 478923"/>
                <a:gd name="connsiteX2" fmla="*/ 1835877 w 1915699"/>
                <a:gd name="connsiteY2" fmla="*/ 0 h 478923"/>
                <a:gd name="connsiteX3" fmla="*/ 1915699 w 1915699"/>
                <a:gd name="connsiteY3" fmla="*/ 79822 h 478923"/>
                <a:gd name="connsiteX4" fmla="*/ 1915699 w 1915699"/>
                <a:gd name="connsiteY4" fmla="*/ 399101 h 478923"/>
                <a:gd name="connsiteX5" fmla="*/ 1835877 w 1915699"/>
                <a:gd name="connsiteY5" fmla="*/ 478923 h 478923"/>
                <a:gd name="connsiteX6" fmla="*/ 79822 w 1915699"/>
                <a:gd name="connsiteY6" fmla="*/ 478923 h 478923"/>
                <a:gd name="connsiteX7" fmla="*/ 0 w 1915699"/>
                <a:gd name="connsiteY7" fmla="*/ 399101 h 478923"/>
                <a:gd name="connsiteX8" fmla="*/ 0 w 1915699"/>
                <a:gd name="connsiteY8" fmla="*/ 79822 h 4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699" h="478923">
                  <a:moveTo>
                    <a:pt x="0" y="79822"/>
                  </a:moveTo>
                  <a:cubicBezTo>
                    <a:pt x="0" y="35738"/>
                    <a:pt x="35738" y="0"/>
                    <a:pt x="79822" y="0"/>
                  </a:cubicBezTo>
                  <a:lnTo>
                    <a:pt x="1835877" y="0"/>
                  </a:lnTo>
                  <a:cubicBezTo>
                    <a:pt x="1879961" y="0"/>
                    <a:pt x="1915699" y="35738"/>
                    <a:pt x="1915699" y="79822"/>
                  </a:cubicBezTo>
                  <a:lnTo>
                    <a:pt x="1915699" y="399101"/>
                  </a:lnTo>
                  <a:cubicBezTo>
                    <a:pt x="1915699" y="443185"/>
                    <a:pt x="1879961" y="478923"/>
                    <a:pt x="1835877" y="478923"/>
                  </a:cubicBezTo>
                  <a:lnTo>
                    <a:pt x="79822" y="478923"/>
                  </a:lnTo>
                  <a:cubicBezTo>
                    <a:pt x="35738" y="478923"/>
                    <a:pt x="0" y="443185"/>
                    <a:pt x="0" y="399101"/>
                  </a:cubicBezTo>
                  <a:lnTo>
                    <a:pt x="0" y="79822"/>
                  </a:lnTo>
                  <a:close/>
                </a:path>
              </a:pathLst>
            </a:custGeom>
            <a:solidFill>
              <a:srgbClr val="0000FF"/>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619" tIns="38619" rIns="38619" bIns="38619" numCol="1" spcCol="1270" anchor="ctr" anchorCtr="0">
              <a:noAutofit/>
            </a:bodyPr>
            <a:lstStyle/>
            <a:p>
              <a:pPr algn="ctr" defTabSz="533400">
                <a:lnSpc>
                  <a:spcPct val="90000"/>
                </a:lnSpc>
                <a:spcBef>
                  <a:spcPct val="0"/>
                </a:spcBef>
                <a:spcAft>
                  <a:spcPct val="35000"/>
                </a:spcAft>
              </a:pPr>
              <a:r>
                <a:rPr lang="en-US" sz="1200" b="1">
                  <a:solidFill>
                    <a:schemeClr val="bg1"/>
                  </a:solidFill>
                  <a:latin typeface="Franklin Gothic Book" panose="020B0503020102020204" pitchFamily="34" charset="0"/>
                </a:rPr>
                <a:t>Air Force/Space Force  Intelligence</a:t>
              </a:r>
            </a:p>
          </p:txBody>
        </p:sp>
        <p:sp>
          <p:nvSpPr>
            <p:cNvPr id="33" name="Freeform: Shape 32">
              <a:extLst>
                <a:ext uri="{FF2B5EF4-FFF2-40B4-BE49-F238E27FC236}">
                  <a16:creationId xmlns:a16="http://schemas.microsoft.com/office/drawing/2014/main" id="{26083BA7-7B1D-DFCF-417D-1BD54716B81C}"/>
                </a:ext>
              </a:extLst>
            </p:cNvPr>
            <p:cNvSpPr/>
            <p:nvPr/>
          </p:nvSpPr>
          <p:spPr>
            <a:xfrm>
              <a:off x="5010391" y="5925397"/>
              <a:ext cx="549678" cy="549678"/>
            </a:xfrm>
            <a:custGeom>
              <a:avLst/>
              <a:gdLst>
                <a:gd name="connsiteX0" fmla="*/ 0 w 549678"/>
                <a:gd name="connsiteY0" fmla="*/ 274839 h 549678"/>
                <a:gd name="connsiteX1" fmla="*/ 274839 w 549678"/>
                <a:gd name="connsiteY1" fmla="*/ 0 h 549678"/>
                <a:gd name="connsiteX2" fmla="*/ 549678 w 549678"/>
                <a:gd name="connsiteY2" fmla="*/ 274839 h 549678"/>
                <a:gd name="connsiteX3" fmla="*/ 274839 w 549678"/>
                <a:gd name="connsiteY3" fmla="*/ 549678 h 549678"/>
                <a:gd name="connsiteX4" fmla="*/ 0 w 549678"/>
                <a:gd name="connsiteY4" fmla="*/ 274839 h 54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678" h="549678">
                  <a:moveTo>
                    <a:pt x="0" y="274839"/>
                  </a:moveTo>
                  <a:cubicBezTo>
                    <a:pt x="0" y="123050"/>
                    <a:pt x="123050" y="0"/>
                    <a:pt x="274839" y="0"/>
                  </a:cubicBezTo>
                  <a:cubicBezTo>
                    <a:pt x="426628" y="0"/>
                    <a:pt x="549678" y="123050"/>
                    <a:pt x="549678" y="274839"/>
                  </a:cubicBezTo>
                  <a:cubicBezTo>
                    <a:pt x="549678" y="426628"/>
                    <a:pt x="426628" y="549678"/>
                    <a:pt x="274839" y="549678"/>
                  </a:cubicBezTo>
                  <a:cubicBezTo>
                    <a:pt x="123050" y="549678"/>
                    <a:pt x="0" y="426628"/>
                    <a:pt x="0" y="274839"/>
                  </a:cubicBez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928" tIns="91928" rIns="91928" bIns="91928" numCol="1" spcCol="1270" anchor="ctr" anchorCtr="0">
              <a:noAutofit/>
            </a:bodyPr>
            <a:lstStyle/>
            <a:p>
              <a:pPr algn="ctr" defTabSz="400050">
                <a:lnSpc>
                  <a:spcPct val="90000"/>
                </a:lnSpc>
                <a:spcBef>
                  <a:spcPct val="0"/>
                </a:spcBef>
                <a:spcAft>
                  <a:spcPct val="35000"/>
                </a:spcAft>
              </a:pPr>
              <a:endParaRPr lang="en-US" sz="900"/>
            </a:p>
          </p:txBody>
        </p:sp>
        <p:sp>
          <p:nvSpPr>
            <p:cNvPr id="34" name="Freeform: Shape 33">
              <a:extLst>
                <a:ext uri="{FF2B5EF4-FFF2-40B4-BE49-F238E27FC236}">
                  <a16:creationId xmlns:a16="http://schemas.microsoft.com/office/drawing/2014/main" id="{30179715-D6D9-197B-C355-E51547419FA2}"/>
                </a:ext>
              </a:extLst>
            </p:cNvPr>
            <p:cNvSpPr/>
            <p:nvPr/>
          </p:nvSpPr>
          <p:spPr>
            <a:xfrm>
              <a:off x="4146685" y="6097199"/>
              <a:ext cx="549678" cy="549678"/>
            </a:xfrm>
            <a:custGeom>
              <a:avLst/>
              <a:gdLst>
                <a:gd name="connsiteX0" fmla="*/ 0 w 549678"/>
                <a:gd name="connsiteY0" fmla="*/ 274839 h 549678"/>
                <a:gd name="connsiteX1" fmla="*/ 274839 w 549678"/>
                <a:gd name="connsiteY1" fmla="*/ 0 h 549678"/>
                <a:gd name="connsiteX2" fmla="*/ 549678 w 549678"/>
                <a:gd name="connsiteY2" fmla="*/ 274839 h 549678"/>
                <a:gd name="connsiteX3" fmla="*/ 274839 w 549678"/>
                <a:gd name="connsiteY3" fmla="*/ 549678 h 549678"/>
                <a:gd name="connsiteX4" fmla="*/ 0 w 549678"/>
                <a:gd name="connsiteY4" fmla="*/ 274839 h 54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678" h="549678">
                  <a:moveTo>
                    <a:pt x="0" y="274839"/>
                  </a:moveTo>
                  <a:cubicBezTo>
                    <a:pt x="0" y="123050"/>
                    <a:pt x="123050" y="0"/>
                    <a:pt x="274839" y="0"/>
                  </a:cubicBezTo>
                  <a:cubicBezTo>
                    <a:pt x="426628" y="0"/>
                    <a:pt x="549678" y="123050"/>
                    <a:pt x="549678" y="274839"/>
                  </a:cubicBezTo>
                  <a:cubicBezTo>
                    <a:pt x="549678" y="426628"/>
                    <a:pt x="426628" y="549678"/>
                    <a:pt x="274839" y="549678"/>
                  </a:cubicBezTo>
                  <a:cubicBezTo>
                    <a:pt x="123050" y="549678"/>
                    <a:pt x="0" y="426628"/>
                    <a:pt x="0" y="274839"/>
                  </a:cubicBez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928" tIns="91928" rIns="91928" bIns="91928" numCol="1" spcCol="1270" anchor="ctr" anchorCtr="0">
              <a:noAutofit/>
            </a:bodyPr>
            <a:lstStyle/>
            <a:p>
              <a:pPr algn="ctr" defTabSz="400050">
                <a:lnSpc>
                  <a:spcPct val="90000"/>
                </a:lnSpc>
                <a:spcBef>
                  <a:spcPct val="0"/>
                </a:spcBef>
                <a:spcAft>
                  <a:spcPct val="35000"/>
                </a:spcAft>
              </a:pPr>
              <a:endParaRPr lang="en-US" sz="900"/>
            </a:p>
          </p:txBody>
        </p:sp>
        <p:sp>
          <p:nvSpPr>
            <p:cNvPr id="35" name="Freeform: Shape 34">
              <a:extLst>
                <a:ext uri="{FF2B5EF4-FFF2-40B4-BE49-F238E27FC236}">
                  <a16:creationId xmlns:a16="http://schemas.microsoft.com/office/drawing/2014/main" id="{D1BC1637-8708-E795-3ED0-9343989FC98E}"/>
                </a:ext>
              </a:extLst>
            </p:cNvPr>
            <p:cNvSpPr/>
            <p:nvPr/>
          </p:nvSpPr>
          <p:spPr>
            <a:xfrm>
              <a:off x="2166345" y="5604851"/>
              <a:ext cx="1915699" cy="478923"/>
            </a:xfrm>
            <a:custGeom>
              <a:avLst/>
              <a:gdLst>
                <a:gd name="connsiteX0" fmla="*/ 0 w 1915699"/>
                <a:gd name="connsiteY0" fmla="*/ 79822 h 478923"/>
                <a:gd name="connsiteX1" fmla="*/ 79822 w 1915699"/>
                <a:gd name="connsiteY1" fmla="*/ 0 h 478923"/>
                <a:gd name="connsiteX2" fmla="*/ 1835877 w 1915699"/>
                <a:gd name="connsiteY2" fmla="*/ 0 h 478923"/>
                <a:gd name="connsiteX3" fmla="*/ 1915699 w 1915699"/>
                <a:gd name="connsiteY3" fmla="*/ 79822 h 478923"/>
                <a:gd name="connsiteX4" fmla="*/ 1915699 w 1915699"/>
                <a:gd name="connsiteY4" fmla="*/ 399101 h 478923"/>
                <a:gd name="connsiteX5" fmla="*/ 1835877 w 1915699"/>
                <a:gd name="connsiteY5" fmla="*/ 478923 h 478923"/>
                <a:gd name="connsiteX6" fmla="*/ 79822 w 1915699"/>
                <a:gd name="connsiteY6" fmla="*/ 478923 h 478923"/>
                <a:gd name="connsiteX7" fmla="*/ 0 w 1915699"/>
                <a:gd name="connsiteY7" fmla="*/ 399101 h 478923"/>
                <a:gd name="connsiteX8" fmla="*/ 0 w 1915699"/>
                <a:gd name="connsiteY8" fmla="*/ 79822 h 4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699" h="478923">
                  <a:moveTo>
                    <a:pt x="0" y="79822"/>
                  </a:moveTo>
                  <a:cubicBezTo>
                    <a:pt x="0" y="35738"/>
                    <a:pt x="35738" y="0"/>
                    <a:pt x="79822" y="0"/>
                  </a:cubicBezTo>
                  <a:lnTo>
                    <a:pt x="1835877" y="0"/>
                  </a:lnTo>
                  <a:cubicBezTo>
                    <a:pt x="1879961" y="0"/>
                    <a:pt x="1915699" y="35738"/>
                    <a:pt x="1915699" y="79822"/>
                  </a:cubicBezTo>
                  <a:lnTo>
                    <a:pt x="1915699" y="399101"/>
                  </a:lnTo>
                  <a:cubicBezTo>
                    <a:pt x="1915699" y="443185"/>
                    <a:pt x="1879961" y="478923"/>
                    <a:pt x="1835877" y="478923"/>
                  </a:cubicBezTo>
                  <a:lnTo>
                    <a:pt x="79822" y="478923"/>
                  </a:lnTo>
                  <a:cubicBezTo>
                    <a:pt x="35738" y="478923"/>
                    <a:pt x="0" y="443185"/>
                    <a:pt x="0" y="399101"/>
                  </a:cubicBezTo>
                  <a:lnTo>
                    <a:pt x="0" y="79822"/>
                  </a:lnTo>
                  <a:close/>
                </a:path>
              </a:pathLst>
            </a:custGeom>
            <a:solidFill>
              <a:srgbClr val="0000FF"/>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619" tIns="38619" rIns="38619" bIns="38619" numCol="1" spcCol="1270" anchor="ctr" anchorCtr="0">
              <a:noAutofit/>
            </a:bodyPr>
            <a:lstStyle/>
            <a:p>
              <a:pPr algn="ctr" defTabSz="533400">
                <a:lnSpc>
                  <a:spcPct val="90000"/>
                </a:lnSpc>
                <a:spcBef>
                  <a:spcPct val="0"/>
                </a:spcBef>
                <a:spcAft>
                  <a:spcPct val="35000"/>
                </a:spcAft>
              </a:pPr>
              <a:r>
                <a:rPr lang="en-US" sz="1200" b="1">
                  <a:solidFill>
                    <a:schemeClr val="bg1"/>
                  </a:solidFill>
                  <a:latin typeface="Franklin Gothic Book" panose="020B0503020102020204" pitchFamily="34" charset="0"/>
                </a:rPr>
                <a:t>Navy/USMC Intelligence</a:t>
              </a:r>
            </a:p>
          </p:txBody>
        </p:sp>
        <p:sp>
          <p:nvSpPr>
            <p:cNvPr id="36" name="Freeform: Shape 35">
              <a:extLst>
                <a:ext uri="{FF2B5EF4-FFF2-40B4-BE49-F238E27FC236}">
                  <a16:creationId xmlns:a16="http://schemas.microsoft.com/office/drawing/2014/main" id="{0F35BA06-84A4-F501-FA22-D7250E56C947}"/>
                </a:ext>
              </a:extLst>
            </p:cNvPr>
            <p:cNvSpPr/>
            <p:nvPr/>
          </p:nvSpPr>
          <p:spPr>
            <a:xfrm>
              <a:off x="1632572" y="4989319"/>
              <a:ext cx="1915699" cy="478923"/>
            </a:xfrm>
            <a:custGeom>
              <a:avLst/>
              <a:gdLst>
                <a:gd name="connsiteX0" fmla="*/ 0 w 1915699"/>
                <a:gd name="connsiteY0" fmla="*/ 79822 h 478923"/>
                <a:gd name="connsiteX1" fmla="*/ 79822 w 1915699"/>
                <a:gd name="connsiteY1" fmla="*/ 0 h 478923"/>
                <a:gd name="connsiteX2" fmla="*/ 1835877 w 1915699"/>
                <a:gd name="connsiteY2" fmla="*/ 0 h 478923"/>
                <a:gd name="connsiteX3" fmla="*/ 1915699 w 1915699"/>
                <a:gd name="connsiteY3" fmla="*/ 79822 h 478923"/>
                <a:gd name="connsiteX4" fmla="*/ 1915699 w 1915699"/>
                <a:gd name="connsiteY4" fmla="*/ 399101 h 478923"/>
                <a:gd name="connsiteX5" fmla="*/ 1835877 w 1915699"/>
                <a:gd name="connsiteY5" fmla="*/ 478923 h 478923"/>
                <a:gd name="connsiteX6" fmla="*/ 79822 w 1915699"/>
                <a:gd name="connsiteY6" fmla="*/ 478923 h 478923"/>
                <a:gd name="connsiteX7" fmla="*/ 0 w 1915699"/>
                <a:gd name="connsiteY7" fmla="*/ 399101 h 478923"/>
                <a:gd name="connsiteX8" fmla="*/ 0 w 1915699"/>
                <a:gd name="connsiteY8" fmla="*/ 79822 h 4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699" h="478923">
                  <a:moveTo>
                    <a:pt x="0" y="79822"/>
                  </a:moveTo>
                  <a:cubicBezTo>
                    <a:pt x="0" y="35738"/>
                    <a:pt x="35738" y="0"/>
                    <a:pt x="79822" y="0"/>
                  </a:cubicBezTo>
                  <a:lnTo>
                    <a:pt x="1835877" y="0"/>
                  </a:lnTo>
                  <a:cubicBezTo>
                    <a:pt x="1879961" y="0"/>
                    <a:pt x="1915699" y="35738"/>
                    <a:pt x="1915699" y="79822"/>
                  </a:cubicBezTo>
                  <a:lnTo>
                    <a:pt x="1915699" y="399101"/>
                  </a:lnTo>
                  <a:cubicBezTo>
                    <a:pt x="1915699" y="443185"/>
                    <a:pt x="1879961" y="478923"/>
                    <a:pt x="1835877" y="478923"/>
                  </a:cubicBezTo>
                  <a:lnTo>
                    <a:pt x="79822" y="478923"/>
                  </a:lnTo>
                  <a:cubicBezTo>
                    <a:pt x="35738" y="478923"/>
                    <a:pt x="0" y="443185"/>
                    <a:pt x="0" y="399101"/>
                  </a:cubicBezTo>
                  <a:lnTo>
                    <a:pt x="0" y="79822"/>
                  </a:lnTo>
                  <a:close/>
                </a:path>
              </a:pathLst>
            </a:custGeom>
            <a:solidFill>
              <a:srgbClr val="0000FF"/>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619" tIns="38619" rIns="38619" bIns="38619" numCol="1" spcCol="1270" anchor="ctr" anchorCtr="0">
              <a:noAutofit/>
            </a:bodyPr>
            <a:lstStyle/>
            <a:p>
              <a:pPr algn="ctr" defTabSz="533400">
                <a:lnSpc>
                  <a:spcPct val="90000"/>
                </a:lnSpc>
                <a:spcBef>
                  <a:spcPct val="0"/>
                </a:spcBef>
                <a:spcAft>
                  <a:spcPct val="35000"/>
                </a:spcAft>
              </a:pPr>
              <a:r>
                <a:rPr lang="en-US" sz="1200" b="1">
                  <a:solidFill>
                    <a:schemeClr val="bg1"/>
                  </a:solidFill>
                  <a:latin typeface="Franklin Gothic Book" panose="020B0503020102020204" pitchFamily="34" charset="0"/>
                </a:rPr>
                <a:t>Army Intelligence</a:t>
              </a:r>
            </a:p>
          </p:txBody>
        </p:sp>
        <p:sp>
          <p:nvSpPr>
            <p:cNvPr id="37" name="Freeform: Shape 36">
              <a:extLst>
                <a:ext uri="{FF2B5EF4-FFF2-40B4-BE49-F238E27FC236}">
                  <a16:creationId xmlns:a16="http://schemas.microsoft.com/office/drawing/2014/main" id="{93D2682F-EE32-A162-B5B8-62B092454D40}"/>
                </a:ext>
              </a:extLst>
            </p:cNvPr>
            <p:cNvSpPr/>
            <p:nvPr/>
          </p:nvSpPr>
          <p:spPr>
            <a:xfrm>
              <a:off x="1327551" y="4314989"/>
              <a:ext cx="1915699" cy="478923"/>
            </a:xfrm>
            <a:custGeom>
              <a:avLst/>
              <a:gdLst>
                <a:gd name="connsiteX0" fmla="*/ 0 w 1915699"/>
                <a:gd name="connsiteY0" fmla="*/ 79822 h 478923"/>
                <a:gd name="connsiteX1" fmla="*/ 79822 w 1915699"/>
                <a:gd name="connsiteY1" fmla="*/ 0 h 478923"/>
                <a:gd name="connsiteX2" fmla="*/ 1835877 w 1915699"/>
                <a:gd name="connsiteY2" fmla="*/ 0 h 478923"/>
                <a:gd name="connsiteX3" fmla="*/ 1915699 w 1915699"/>
                <a:gd name="connsiteY3" fmla="*/ 79822 h 478923"/>
                <a:gd name="connsiteX4" fmla="*/ 1915699 w 1915699"/>
                <a:gd name="connsiteY4" fmla="*/ 399101 h 478923"/>
                <a:gd name="connsiteX5" fmla="*/ 1835877 w 1915699"/>
                <a:gd name="connsiteY5" fmla="*/ 478923 h 478923"/>
                <a:gd name="connsiteX6" fmla="*/ 79822 w 1915699"/>
                <a:gd name="connsiteY6" fmla="*/ 478923 h 478923"/>
                <a:gd name="connsiteX7" fmla="*/ 0 w 1915699"/>
                <a:gd name="connsiteY7" fmla="*/ 399101 h 478923"/>
                <a:gd name="connsiteX8" fmla="*/ 0 w 1915699"/>
                <a:gd name="connsiteY8" fmla="*/ 79822 h 4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699" h="478923">
                  <a:moveTo>
                    <a:pt x="0" y="79822"/>
                  </a:moveTo>
                  <a:cubicBezTo>
                    <a:pt x="0" y="35738"/>
                    <a:pt x="35738" y="0"/>
                    <a:pt x="79822" y="0"/>
                  </a:cubicBezTo>
                  <a:lnTo>
                    <a:pt x="1835877" y="0"/>
                  </a:lnTo>
                  <a:cubicBezTo>
                    <a:pt x="1879961" y="0"/>
                    <a:pt x="1915699" y="35738"/>
                    <a:pt x="1915699" y="79822"/>
                  </a:cubicBezTo>
                  <a:lnTo>
                    <a:pt x="1915699" y="399101"/>
                  </a:lnTo>
                  <a:cubicBezTo>
                    <a:pt x="1915699" y="443185"/>
                    <a:pt x="1879961" y="478923"/>
                    <a:pt x="1835877" y="478923"/>
                  </a:cubicBezTo>
                  <a:lnTo>
                    <a:pt x="79822" y="478923"/>
                  </a:lnTo>
                  <a:cubicBezTo>
                    <a:pt x="35738" y="478923"/>
                    <a:pt x="0" y="443185"/>
                    <a:pt x="0" y="399101"/>
                  </a:cubicBezTo>
                  <a:lnTo>
                    <a:pt x="0" y="79822"/>
                  </a:lnTo>
                  <a:close/>
                </a:path>
              </a:pathLst>
            </a:custGeom>
            <a:solidFill>
              <a:srgbClr val="0000FF"/>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619" tIns="38619" rIns="38619" bIns="38619" numCol="1" spcCol="1270" anchor="ctr" anchorCtr="0">
              <a:noAutofit/>
            </a:bodyPr>
            <a:lstStyle/>
            <a:p>
              <a:pPr algn="ctr" defTabSz="533400">
                <a:lnSpc>
                  <a:spcPct val="90000"/>
                </a:lnSpc>
                <a:spcBef>
                  <a:spcPct val="0"/>
                </a:spcBef>
                <a:spcAft>
                  <a:spcPct val="35000"/>
                </a:spcAft>
              </a:pPr>
              <a:r>
                <a:rPr lang="en-US" sz="1200" b="1">
                  <a:solidFill>
                    <a:schemeClr val="bg1"/>
                  </a:solidFill>
                  <a:latin typeface="Franklin Gothic Book" panose="020B0503020102020204" pitchFamily="34" charset="0"/>
                </a:rPr>
                <a:t>National Geospatial- Intelligence Agency</a:t>
              </a:r>
            </a:p>
          </p:txBody>
        </p:sp>
        <p:sp>
          <p:nvSpPr>
            <p:cNvPr id="38" name="Freeform: Shape 37">
              <a:extLst>
                <a:ext uri="{FF2B5EF4-FFF2-40B4-BE49-F238E27FC236}">
                  <a16:creationId xmlns:a16="http://schemas.microsoft.com/office/drawing/2014/main" id="{DD35CC7B-22D7-203C-B034-420D8F8F9269}"/>
                </a:ext>
              </a:extLst>
            </p:cNvPr>
            <p:cNvSpPr/>
            <p:nvPr/>
          </p:nvSpPr>
          <p:spPr>
            <a:xfrm>
              <a:off x="1208216" y="3569346"/>
              <a:ext cx="1915699" cy="478923"/>
            </a:xfrm>
            <a:custGeom>
              <a:avLst/>
              <a:gdLst>
                <a:gd name="connsiteX0" fmla="*/ 0 w 1915699"/>
                <a:gd name="connsiteY0" fmla="*/ 79822 h 478923"/>
                <a:gd name="connsiteX1" fmla="*/ 79822 w 1915699"/>
                <a:gd name="connsiteY1" fmla="*/ 0 h 478923"/>
                <a:gd name="connsiteX2" fmla="*/ 1835877 w 1915699"/>
                <a:gd name="connsiteY2" fmla="*/ 0 h 478923"/>
                <a:gd name="connsiteX3" fmla="*/ 1915699 w 1915699"/>
                <a:gd name="connsiteY3" fmla="*/ 79822 h 478923"/>
                <a:gd name="connsiteX4" fmla="*/ 1915699 w 1915699"/>
                <a:gd name="connsiteY4" fmla="*/ 399101 h 478923"/>
                <a:gd name="connsiteX5" fmla="*/ 1835877 w 1915699"/>
                <a:gd name="connsiteY5" fmla="*/ 478923 h 478923"/>
                <a:gd name="connsiteX6" fmla="*/ 79822 w 1915699"/>
                <a:gd name="connsiteY6" fmla="*/ 478923 h 478923"/>
                <a:gd name="connsiteX7" fmla="*/ 0 w 1915699"/>
                <a:gd name="connsiteY7" fmla="*/ 399101 h 478923"/>
                <a:gd name="connsiteX8" fmla="*/ 0 w 1915699"/>
                <a:gd name="connsiteY8" fmla="*/ 79822 h 4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699" h="478923">
                  <a:moveTo>
                    <a:pt x="0" y="79822"/>
                  </a:moveTo>
                  <a:cubicBezTo>
                    <a:pt x="0" y="35738"/>
                    <a:pt x="35738" y="0"/>
                    <a:pt x="79822" y="0"/>
                  </a:cubicBezTo>
                  <a:lnTo>
                    <a:pt x="1835877" y="0"/>
                  </a:lnTo>
                  <a:cubicBezTo>
                    <a:pt x="1879961" y="0"/>
                    <a:pt x="1915699" y="35738"/>
                    <a:pt x="1915699" y="79822"/>
                  </a:cubicBezTo>
                  <a:lnTo>
                    <a:pt x="1915699" y="399101"/>
                  </a:lnTo>
                  <a:cubicBezTo>
                    <a:pt x="1915699" y="443185"/>
                    <a:pt x="1879961" y="478923"/>
                    <a:pt x="1835877" y="478923"/>
                  </a:cubicBezTo>
                  <a:lnTo>
                    <a:pt x="79822" y="478923"/>
                  </a:lnTo>
                  <a:cubicBezTo>
                    <a:pt x="35738" y="478923"/>
                    <a:pt x="0" y="443185"/>
                    <a:pt x="0" y="399101"/>
                  </a:cubicBezTo>
                  <a:lnTo>
                    <a:pt x="0" y="79822"/>
                  </a:lnTo>
                  <a:close/>
                </a:path>
              </a:pathLst>
            </a:custGeom>
            <a:solidFill>
              <a:srgbClr val="0000FF"/>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619" tIns="38619" rIns="38619" bIns="38619" numCol="1" spcCol="1270" anchor="ctr" anchorCtr="0">
              <a:noAutofit/>
            </a:bodyPr>
            <a:lstStyle/>
            <a:p>
              <a:pPr algn="ctr" defTabSz="533400">
                <a:lnSpc>
                  <a:spcPct val="90000"/>
                </a:lnSpc>
                <a:spcBef>
                  <a:spcPct val="0"/>
                </a:spcBef>
                <a:spcAft>
                  <a:spcPct val="35000"/>
                </a:spcAft>
              </a:pPr>
              <a:r>
                <a:rPr lang="en-US" sz="1200" b="1">
                  <a:solidFill>
                    <a:schemeClr val="bg1"/>
                  </a:solidFill>
                  <a:latin typeface="Franklin Gothic Book" panose="020B0503020102020204" pitchFamily="34" charset="0"/>
                </a:rPr>
                <a:t>National Reconnaissance Office</a:t>
              </a:r>
            </a:p>
          </p:txBody>
        </p:sp>
        <p:sp>
          <p:nvSpPr>
            <p:cNvPr id="39" name="Freeform: Shape 38">
              <a:extLst>
                <a:ext uri="{FF2B5EF4-FFF2-40B4-BE49-F238E27FC236}">
                  <a16:creationId xmlns:a16="http://schemas.microsoft.com/office/drawing/2014/main" id="{751042BF-64E1-67D7-A2A6-57FC9B73128F}"/>
                </a:ext>
              </a:extLst>
            </p:cNvPr>
            <p:cNvSpPr/>
            <p:nvPr/>
          </p:nvSpPr>
          <p:spPr>
            <a:xfrm>
              <a:off x="1427139" y="2903903"/>
              <a:ext cx="1915699" cy="478923"/>
            </a:xfrm>
            <a:custGeom>
              <a:avLst/>
              <a:gdLst>
                <a:gd name="connsiteX0" fmla="*/ 0 w 1915699"/>
                <a:gd name="connsiteY0" fmla="*/ 79822 h 478923"/>
                <a:gd name="connsiteX1" fmla="*/ 79822 w 1915699"/>
                <a:gd name="connsiteY1" fmla="*/ 0 h 478923"/>
                <a:gd name="connsiteX2" fmla="*/ 1835877 w 1915699"/>
                <a:gd name="connsiteY2" fmla="*/ 0 h 478923"/>
                <a:gd name="connsiteX3" fmla="*/ 1915699 w 1915699"/>
                <a:gd name="connsiteY3" fmla="*/ 79822 h 478923"/>
                <a:gd name="connsiteX4" fmla="*/ 1915699 w 1915699"/>
                <a:gd name="connsiteY4" fmla="*/ 399101 h 478923"/>
                <a:gd name="connsiteX5" fmla="*/ 1835877 w 1915699"/>
                <a:gd name="connsiteY5" fmla="*/ 478923 h 478923"/>
                <a:gd name="connsiteX6" fmla="*/ 79822 w 1915699"/>
                <a:gd name="connsiteY6" fmla="*/ 478923 h 478923"/>
                <a:gd name="connsiteX7" fmla="*/ 0 w 1915699"/>
                <a:gd name="connsiteY7" fmla="*/ 399101 h 478923"/>
                <a:gd name="connsiteX8" fmla="*/ 0 w 1915699"/>
                <a:gd name="connsiteY8" fmla="*/ 79822 h 4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699" h="478923">
                  <a:moveTo>
                    <a:pt x="0" y="79822"/>
                  </a:moveTo>
                  <a:cubicBezTo>
                    <a:pt x="0" y="35738"/>
                    <a:pt x="35738" y="0"/>
                    <a:pt x="79822" y="0"/>
                  </a:cubicBezTo>
                  <a:lnTo>
                    <a:pt x="1835877" y="0"/>
                  </a:lnTo>
                  <a:cubicBezTo>
                    <a:pt x="1879961" y="0"/>
                    <a:pt x="1915699" y="35738"/>
                    <a:pt x="1915699" y="79822"/>
                  </a:cubicBezTo>
                  <a:lnTo>
                    <a:pt x="1915699" y="399101"/>
                  </a:lnTo>
                  <a:cubicBezTo>
                    <a:pt x="1915699" y="443185"/>
                    <a:pt x="1879961" y="478923"/>
                    <a:pt x="1835877" y="478923"/>
                  </a:cubicBezTo>
                  <a:lnTo>
                    <a:pt x="79822" y="478923"/>
                  </a:lnTo>
                  <a:cubicBezTo>
                    <a:pt x="35738" y="478923"/>
                    <a:pt x="0" y="443185"/>
                    <a:pt x="0" y="399101"/>
                  </a:cubicBezTo>
                  <a:lnTo>
                    <a:pt x="0" y="79822"/>
                  </a:lnTo>
                  <a:close/>
                </a:path>
              </a:pathLst>
            </a:custGeom>
            <a:solidFill>
              <a:srgbClr val="0000FF"/>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619" tIns="38619" rIns="38619" bIns="38619" numCol="1" spcCol="1270" anchor="ctr" anchorCtr="0">
              <a:noAutofit/>
            </a:bodyPr>
            <a:lstStyle/>
            <a:p>
              <a:pPr algn="ctr" defTabSz="533400">
                <a:lnSpc>
                  <a:spcPct val="90000"/>
                </a:lnSpc>
                <a:spcBef>
                  <a:spcPct val="0"/>
                </a:spcBef>
                <a:spcAft>
                  <a:spcPct val="35000"/>
                </a:spcAft>
              </a:pPr>
              <a:r>
                <a:rPr lang="en-US" sz="1200" b="1">
                  <a:solidFill>
                    <a:schemeClr val="bg1"/>
                  </a:solidFill>
                  <a:latin typeface="Franklin Gothic Book" panose="020B0503020102020204" pitchFamily="34" charset="0"/>
                </a:rPr>
                <a:t>National Security Agency</a:t>
              </a:r>
            </a:p>
          </p:txBody>
        </p:sp>
        <p:sp>
          <p:nvSpPr>
            <p:cNvPr id="40" name="Freeform: Shape 39">
              <a:extLst>
                <a:ext uri="{FF2B5EF4-FFF2-40B4-BE49-F238E27FC236}">
                  <a16:creationId xmlns:a16="http://schemas.microsoft.com/office/drawing/2014/main" id="{915BC79C-0390-2E34-6F22-D8B9EE75C259}"/>
                </a:ext>
              </a:extLst>
            </p:cNvPr>
            <p:cNvSpPr/>
            <p:nvPr/>
          </p:nvSpPr>
          <p:spPr>
            <a:xfrm>
              <a:off x="1854094" y="2267970"/>
              <a:ext cx="1915699" cy="478923"/>
            </a:xfrm>
            <a:custGeom>
              <a:avLst/>
              <a:gdLst>
                <a:gd name="connsiteX0" fmla="*/ 0 w 1915699"/>
                <a:gd name="connsiteY0" fmla="*/ 79822 h 478923"/>
                <a:gd name="connsiteX1" fmla="*/ 79822 w 1915699"/>
                <a:gd name="connsiteY1" fmla="*/ 0 h 478923"/>
                <a:gd name="connsiteX2" fmla="*/ 1835877 w 1915699"/>
                <a:gd name="connsiteY2" fmla="*/ 0 h 478923"/>
                <a:gd name="connsiteX3" fmla="*/ 1915699 w 1915699"/>
                <a:gd name="connsiteY3" fmla="*/ 79822 h 478923"/>
                <a:gd name="connsiteX4" fmla="*/ 1915699 w 1915699"/>
                <a:gd name="connsiteY4" fmla="*/ 399101 h 478923"/>
                <a:gd name="connsiteX5" fmla="*/ 1835877 w 1915699"/>
                <a:gd name="connsiteY5" fmla="*/ 478923 h 478923"/>
                <a:gd name="connsiteX6" fmla="*/ 79822 w 1915699"/>
                <a:gd name="connsiteY6" fmla="*/ 478923 h 478923"/>
                <a:gd name="connsiteX7" fmla="*/ 0 w 1915699"/>
                <a:gd name="connsiteY7" fmla="*/ 399101 h 478923"/>
                <a:gd name="connsiteX8" fmla="*/ 0 w 1915699"/>
                <a:gd name="connsiteY8" fmla="*/ 79822 h 4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699" h="478923">
                  <a:moveTo>
                    <a:pt x="0" y="79822"/>
                  </a:moveTo>
                  <a:cubicBezTo>
                    <a:pt x="0" y="35738"/>
                    <a:pt x="35738" y="0"/>
                    <a:pt x="79822" y="0"/>
                  </a:cubicBezTo>
                  <a:lnTo>
                    <a:pt x="1835877" y="0"/>
                  </a:lnTo>
                  <a:cubicBezTo>
                    <a:pt x="1879961" y="0"/>
                    <a:pt x="1915699" y="35738"/>
                    <a:pt x="1915699" y="79822"/>
                  </a:cubicBezTo>
                  <a:lnTo>
                    <a:pt x="1915699" y="399101"/>
                  </a:lnTo>
                  <a:cubicBezTo>
                    <a:pt x="1915699" y="443185"/>
                    <a:pt x="1879961" y="478923"/>
                    <a:pt x="1835877" y="478923"/>
                  </a:cubicBezTo>
                  <a:lnTo>
                    <a:pt x="79822" y="478923"/>
                  </a:lnTo>
                  <a:cubicBezTo>
                    <a:pt x="35738" y="478923"/>
                    <a:pt x="0" y="443185"/>
                    <a:pt x="0" y="399101"/>
                  </a:cubicBezTo>
                  <a:lnTo>
                    <a:pt x="0" y="79822"/>
                  </a:lnTo>
                  <a:close/>
                </a:path>
              </a:pathLst>
            </a:custGeom>
            <a:solidFill>
              <a:srgbClr val="0000FF"/>
            </a:solidFill>
            <a:ln w="19050" cap="flat" cmpd="sng" algn="ctr">
              <a:solidFill>
                <a:prstClr val="white">
                  <a:hueOff val="0"/>
                  <a:satOff val="0"/>
                  <a:lumOff val="0"/>
                  <a:alphaOff val="0"/>
                </a:prst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fontRef>
          </p:style>
          <p:txBody>
            <a:bodyPr spcFirstLastPara="0" vert="horz" wrap="square" lIns="38619" tIns="38619" rIns="38619" bIns="38619" numCol="1" spcCol="1270" anchor="ctr" anchorCtr="0">
              <a:noAutofit/>
            </a:bodyPr>
            <a:lstStyle/>
            <a:p>
              <a:pPr algn="ctr" defTabSz="533400">
                <a:lnSpc>
                  <a:spcPct val="90000"/>
                </a:lnSpc>
                <a:spcBef>
                  <a:spcPct val="0"/>
                </a:spcBef>
                <a:spcAft>
                  <a:spcPct val="35000"/>
                </a:spcAft>
              </a:pPr>
              <a:r>
                <a:rPr lang="en-US" sz="1200" b="1">
                  <a:solidFill>
                    <a:prstClr val="white"/>
                  </a:solidFill>
                  <a:latin typeface="Franklin Gothic Book" panose="020B0503020102020204" pitchFamily="34" charset="0"/>
                </a:rPr>
                <a:t>Defense Intelligence Agency</a:t>
              </a:r>
            </a:p>
          </p:txBody>
        </p:sp>
        <p:sp>
          <p:nvSpPr>
            <p:cNvPr id="41" name="Freeform: Shape 40">
              <a:extLst>
                <a:ext uri="{FF2B5EF4-FFF2-40B4-BE49-F238E27FC236}">
                  <a16:creationId xmlns:a16="http://schemas.microsoft.com/office/drawing/2014/main" id="{1B134999-83DB-6E43-978B-D77C0BBCCC1F}"/>
                </a:ext>
              </a:extLst>
            </p:cNvPr>
            <p:cNvSpPr/>
            <p:nvPr/>
          </p:nvSpPr>
          <p:spPr>
            <a:xfrm>
              <a:off x="3282979" y="1755058"/>
              <a:ext cx="549678" cy="549678"/>
            </a:xfrm>
            <a:custGeom>
              <a:avLst/>
              <a:gdLst>
                <a:gd name="connsiteX0" fmla="*/ 0 w 549678"/>
                <a:gd name="connsiteY0" fmla="*/ 274839 h 549678"/>
                <a:gd name="connsiteX1" fmla="*/ 274839 w 549678"/>
                <a:gd name="connsiteY1" fmla="*/ 0 h 549678"/>
                <a:gd name="connsiteX2" fmla="*/ 549678 w 549678"/>
                <a:gd name="connsiteY2" fmla="*/ 274839 h 549678"/>
                <a:gd name="connsiteX3" fmla="*/ 274839 w 549678"/>
                <a:gd name="connsiteY3" fmla="*/ 549678 h 549678"/>
                <a:gd name="connsiteX4" fmla="*/ 0 w 549678"/>
                <a:gd name="connsiteY4" fmla="*/ 274839 h 54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678" h="549678">
                  <a:moveTo>
                    <a:pt x="0" y="274839"/>
                  </a:moveTo>
                  <a:cubicBezTo>
                    <a:pt x="0" y="123050"/>
                    <a:pt x="123050" y="0"/>
                    <a:pt x="274839" y="0"/>
                  </a:cubicBezTo>
                  <a:cubicBezTo>
                    <a:pt x="426628" y="0"/>
                    <a:pt x="549678" y="123050"/>
                    <a:pt x="549678" y="274839"/>
                  </a:cubicBezTo>
                  <a:cubicBezTo>
                    <a:pt x="549678" y="426628"/>
                    <a:pt x="426628" y="549678"/>
                    <a:pt x="274839" y="549678"/>
                  </a:cubicBezTo>
                  <a:cubicBezTo>
                    <a:pt x="123050" y="549678"/>
                    <a:pt x="0" y="426628"/>
                    <a:pt x="0" y="274839"/>
                  </a:cubicBez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928" tIns="91928" rIns="91928" bIns="91928" numCol="1" spcCol="1270" anchor="ctr" anchorCtr="0">
              <a:noAutofit/>
            </a:bodyPr>
            <a:lstStyle/>
            <a:p>
              <a:pPr algn="ctr" defTabSz="400050">
                <a:lnSpc>
                  <a:spcPct val="90000"/>
                </a:lnSpc>
                <a:spcBef>
                  <a:spcPct val="0"/>
                </a:spcBef>
                <a:spcAft>
                  <a:spcPct val="35000"/>
                </a:spcAft>
              </a:pPr>
              <a:endParaRPr lang="en-US" sz="900"/>
            </a:p>
          </p:txBody>
        </p:sp>
        <p:sp>
          <p:nvSpPr>
            <p:cNvPr id="42" name="Rectangle: Rounded Corners 41">
              <a:extLst>
                <a:ext uri="{FF2B5EF4-FFF2-40B4-BE49-F238E27FC236}">
                  <a16:creationId xmlns:a16="http://schemas.microsoft.com/office/drawing/2014/main" id="{F7203B1D-8677-8E81-B4E0-B2505684E616}"/>
                </a:ext>
              </a:extLst>
            </p:cNvPr>
            <p:cNvSpPr/>
            <p:nvPr/>
          </p:nvSpPr>
          <p:spPr>
            <a:xfrm>
              <a:off x="5765280" y="4395074"/>
              <a:ext cx="2514597" cy="557926"/>
            </a:xfrm>
            <a:prstGeom prst="roundRect">
              <a:avLst/>
            </a:prstGeom>
            <a:solidFill>
              <a:srgbClr val="003548"/>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3" name="Rectangle: Rounded Corners 4">
              <a:extLst>
                <a:ext uri="{FF2B5EF4-FFF2-40B4-BE49-F238E27FC236}">
                  <a16:creationId xmlns:a16="http://schemas.microsoft.com/office/drawing/2014/main" id="{9AE7F9CD-AC75-FF52-5228-06305532C16C}"/>
                </a:ext>
              </a:extLst>
            </p:cNvPr>
            <p:cNvSpPr txBox="1"/>
            <p:nvPr/>
          </p:nvSpPr>
          <p:spPr>
            <a:xfrm>
              <a:off x="5664591" y="4467757"/>
              <a:ext cx="2514597" cy="41256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b="1">
                  <a:latin typeface="Franklin Gothic Book" panose="020B0503020102020204" pitchFamily="34" charset="0"/>
                </a:rPr>
                <a:t>Department of Energy</a:t>
              </a:r>
              <a:br>
                <a:rPr lang="en-US" sz="1200">
                  <a:latin typeface="Franklin Gothic Book" panose="020B0503020102020204" pitchFamily="34" charset="0"/>
                </a:rPr>
              </a:br>
              <a:r>
                <a:rPr lang="en-US" sz="1200">
                  <a:latin typeface="Franklin Gothic Book" panose="020B0503020102020204" pitchFamily="34" charset="0"/>
                </a:rPr>
                <a:t>Office of Intelligence and Counterintelligence</a:t>
              </a:r>
            </a:p>
          </p:txBody>
        </p:sp>
        <p:sp>
          <p:nvSpPr>
            <p:cNvPr id="44" name="TextBox 43">
              <a:extLst>
                <a:ext uri="{FF2B5EF4-FFF2-40B4-BE49-F238E27FC236}">
                  <a16:creationId xmlns:a16="http://schemas.microsoft.com/office/drawing/2014/main" id="{270CD86E-0451-8F23-595D-EB455493F3D4}"/>
                </a:ext>
              </a:extLst>
            </p:cNvPr>
            <p:cNvSpPr txBox="1"/>
            <p:nvPr/>
          </p:nvSpPr>
          <p:spPr>
            <a:xfrm>
              <a:off x="5029200" y="5059478"/>
              <a:ext cx="3426178" cy="78483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1200" b="1">
                  <a:solidFill>
                    <a:schemeClr val="bg1"/>
                  </a:solidFill>
                  <a:latin typeface="Franklin Gothic Book" panose="020B0503020102020204" pitchFamily="34" charset="0"/>
                </a:rPr>
                <a:t>Department of Justice</a:t>
              </a:r>
            </a:p>
            <a:p>
              <a:pPr marL="171450" indent="-171450" algn="ctr">
                <a:buFont typeface="Arial" panose="020B0604020202020204" pitchFamily="34" charset="0"/>
                <a:buChar char="•"/>
              </a:pPr>
              <a:r>
                <a:rPr lang="en-US" sz="1100">
                  <a:solidFill>
                    <a:schemeClr val="bg1"/>
                  </a:solidFill>
                  <a:latin typeface="Franklin Gothic Book" panose="020B0503020102020204" pitchFamily="34" charset="0"/>
                </a:rPr>
                <a:t>Federal Bureau of Investigation Intelligence Branch</a:t>
              </a:r>
            </a:p>
            <a:p>
              <a:pPr marL="171450" indent="-171450" algn="ctr">
                <a:buFont typeface="Arial" panose="020B0604020202020204" pitchFamily="34" charset="0"/>
                <a:buChar char="•"/>
              </a:pPr>
              <a:r>
                <a:rPr lang="en-US" sz="1100">
                  <a:solidFill>
                    <a:schemeClr val="bg1"/>
                  </a:solidFill>
                  <a:latin typeface="Franklin Gothic Book" panose="020B0503020102020204" pitchFamily="34" charset="0"/>
                </a:rPr>
                <a:t>Drug Enforcement Administration </a:t>
              </a:r>
            </a:p>
            <a:p>
              <a:pPr algn="ctr"/>
              <a:r>
                <a:rPr lang="en-US" sz="1100">
                  <a:solidFill>
                    <a:schemeClr val="bg1"/>
                  </a:solidFill>
                  <a:latin typeface="Franklin Gothic Book" panose="020B0503020102020204" pitchFamily="34" charset="0"/>
                </a:rPr>
                <a:t>     Office of National Security and Intelligence</a:t>
              </a:r>
            </a:p>
          </p:txBody>
        </p:sp>
      </p:grpSp>
      <p:sp>
        <p:nvSpPr>
          <p:cNvPr id="5" name="Text Placeholder 2">
            <a:extLst>
              <a:ext uri="{FF2B5EF4-FFF2-40B4-BE49-F238E27FC236}">
                <a16:creationId xmlns:a16="http://schemas.microsoft.com/office/drawing/2014/main" id="{EA6FC576-D316-FFB2-7A51-778D2760DDAE}"/>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45" name="Text Placeholder 4">
            <a:extLst>
              <a:ext uri="{FF2B5EF4-FFF2-40B4-BE49-F238E27FC236}">
                <a16:creationId xmlns:a16="http://schemas.microsoft.com/office/drawing/2014/main" id="{40B9DDCC-1F8E-03BD-EC54-C92F0C42DF78}"/>
              </a:ext>
            </a:extLst>
          </p:cNvPr>
          <p:cNvSpPr txBox="1">
            <a:spLocks/>
          </p:cNvSpPr>
          <p:nvPr/>
        </p:nvSpPr>
        <p:spPr>
          <a:xfrm>
            <a:off x="9363194" y="6406236"/>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
        <p:nvSpPr>
          <p:cNvPr id="3" name="Rectangle 2">
            <a:extLst>
              <a:ext uri="{FF2B5EF4-FFF2-40B4-BE49-F238E27FC236}">
                <a16:creationId xmlns:a16="http://schemas.microsoft.com/office/drawing/2014/main" id="{91EE2BCB-65CB-1670-0640-709C597E7FD0}"/>
              </a:ext>
            </a:extLst>
          </p:cNvPr>
          <p:cNvSpPr/>
          <p:nvPr/>
        </p:nvSpPr>
        <p:spPr>
          <a:xfrm>
            <a:off x="7898727" y="6642556"/>
            <a:ext cx="3657226"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24</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dirty="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dirty="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196956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68F6-BD05-982A-544A-E92FD7E6075D}"/>
              </a:ext>
            </a:extLst>
          </p:cNvPr>
          <p:cNvSpPr>
            <a:spLocks noGrp="1"/>
          </p:cNvSpPr>
          <p:nvPr>
            <p:ph type="title"/>
          </p:nvPr>
        </p:nvSpPr>
        <p:spPr/>
        <p:txBody>
          <a:bodyPr/>
          <a:lstStyle/>
          <a:p>
            <a:r>
              <a:rPr lang="en-US" dirty="0"/>
              <a:t>Overlapping Communities</a:t>
            </a:r>
          </a:p>
        </p:txBody>
      </p:sp>
      <p:sp>
        <p:nvSpPr>
          <p:cNvPr id="6" name="Slide Number Placeholder 5">
            <a:extLst>
              <a:ext uri="{FF2B5EF4-FFF2-40B4-BE49-F238E27FC236}">
                <a16:creationId xmlns:a16="http://schemas.microsoft.com/office/drawing/2014/main" id="{75BE9EEE-04A2-F16F-EC3C-9B713CF9ED61}"/>
              </a:ext>
            </a:extLst>
          </p:cNvPr>
          <p:cNvSpPr>
            <a:spLocks noGrp="1"/>
          </p:cNvSpPr>
          <p:nvPr>
            <p:ph type="sldNum" sz="quarter" idx="4"/>
          </p:nvPr>
        </p:nvSpPr>
        <p:spPr/>
        <p:txBody>
          <a:bodyPr/>
          <a:lstStyle/>
          <a:p>
            <a:pPr>
              <a:lnSpc>
                <a:spcPct val="90000"/>
              </a:lnSpc>
              <a:spcBef>
                <a:spcPts val="1000"/>
              </a:spcBef>
            </a:pPr>
            <a:fld id="{DFF2E8FA-519F-47DF-8327-C1683889A58D}" type="slidenum">
              <a:rPr lang="en-US" smtClean="0"/>
              <a:pPr>
                <a:lnSpc>
                  <a:spcPct val="90000"/>
                </a:lnSpc>
                <a:spcBef>
                  <a:spcPts val="1000"/>
                </a:spcBef>
              </a:pPr>
              <a:t>9</a:t>
            </a:fld>
            <a:endParaRPr lang="en-US" dirty="0"/>
          </a:p>
        </p:txBody>
      </p:sp>
      <p:grpSp>
        <p:nvGrpSpPr>
          <p:cNvPr id="7" name="Group 6" descr="Venn diagram of the Intel Community and DoD overlapping components that make up the &quot;Defense Intelligence Community&quot; -- &#10;DIA&#10;NGA&#10;NSA&#10;NRO&#10;USAF&#10;Army&#10;Navy&#10;USMC&#10;USSF">
            <a:extLst>
              <a:ext uri="{FF2B5EF4-FFF2-40B4-BE49-F238E27FC236}">
                <a16:creationId xmlns:a16="http://schemas.microsoft.com/office/drawing/2014/main" id="{F22B5B35-CF46-3F9C-870F-633B0DAFA738}"/>
              </a:ext>
            </a:extLst>
          </p:cNvPr>
          <p:cNvGrpSpPr/>
          <p:nvPr/>
        </p:nvGrpSpPr>
        <p:grpSpPr>
          <a:xfrm>
            <a:off x="1896035" y="842351"/>
            <a:ext cx="8382000" cy="5633365"/>
            <a:chOff x="304800" y="1003714"/>
            <a:chExt cx="8382000" cy="5633365"/>
          </a:xfrm>
        </p:grpSpPr>
        <p:sp>
          <p:nvSpPr>
            <p:cNvPr id="8" name="Oval 125">
              <a:extLst>
                <a:ext uri="{FF2B5EF4-FFF2-40B4-BE49-F238E27FC236}">
                  <a16:creationId xmlns:a16="http://schemas.microsoft.com/office/drawing/2014/main" id="{B1AF8BE0-C2E8-4AF5-A6F4-9D1729D9F703}"/>
                </a:ext>
              </a:extLst>
            </p:cNvPr>
            <p:cNvSpPr>
              <a:spLocks noChangeArrowheads="1"/>
            </p:cNvSpPr>
            <p:nvPr/>
          </p:nvSpPr>
          <p:spPr bwMode="auto">
            <a:xfrm rot="18979539">
              <a:off x="3263798" y="4747992"/>
              <a:ext cx="1821653" cy="1889087"/>
            </a:xfrm>
            <a:prstGeom prst="ellipse">
              <a:avLst/>
            </a:prstGeom>
            <a:solidFill>
              <a:srgbClr val="996633">
                <a:alpha val="56000"/>
              </a:srgbClr>
            </a:solidFill>
            <a:ln w="28575">
              <a:solidFill>
                <a:srgbClr val="996633"/>
              </a:solidFill>
              <a:round/>
              <a:headEnd/>
              <a:tailEnd/>
            </a:ln>
          </p:spPr>
          <p:txBody>
            <a:bodyPr wrap="none" anchor="ctr"/>
            <a:lstStyle/>
            <a:p>
              <a:endParaRPr lang="en-US" i="1">
                <a:latin typeface="Tahoma" charset="0"/>
                <a:cs typeface="Tahoma" charset="0"/>
              </a:endParaRPr>
            </a:p>
          </p:txBody>
        </p:sp>
        <p:sp>
          <p:nvSpPr>
            <p:cNvPr id="9" name="Oval 125">
              <a:extLst>
                <a:ext uri="{FF2B5EF4-FFF2-40B4-BE49-F238E27FC236}">
                  <a16:creationId xmlns:a16="http://schemas.microsoft.com/office/drawing/2014/main" id="{B5A1FB0B-50E4-779A-F981-CD9F58D9F999}"/>
                </a:ext>
              </a:extLst>
            </p:cNvPr>
            <p:cNvSpPr>
              <a:spLocks noChangeArrowheads="1"/>
            </p:cNvSpPr>
            <p:nvPr/>
          </p:nvSpPr>
          <p:spPr bwMode="auto">
            <a:xfrm rot="19795637">
              <a:off x="1268529" y="4670210"/>
              <a:ext cx="2069713" cy="1524000"/>
            </a:xfrm>
            <a:prstGeom prst="ellipse">
              <a:avLst/>
            </a:prstGeom>
            <a:solidFill>
              <a:srgbClr val="996633">
                <a:alpha val="56000"/>
              </a:srgbClr>
            </a:solidFill>
            <a:ln w="28575">
              <a:solidFill>
                <a:srgbClr val="996633"/>
              </a:solidFill>
              <a:round/>
              <a:headEnd/>
              <a:tailEnd/>
            </a:ln>
          </p:spPr>
          <p:txBody>
            <a:bodyPr wrap="none" anchor="ctr"/>
            <a:lstStyle/>
            <a:p>
              <a:endParaRPr lang="en-US">
                <a:latin typeface="Franklin Gothic Book" panose="020B0503020102020204" pitchFamily="34" charset="0"/>
                <a:cs typeface="Tahoma" charset="0"/>
              </a:endParaRPr>
            </a:p>
          </p:txBody>
        </p:sp>
        <p:sp>
          <p:nvSpPr>
            <p:cNvPr id="10" name="Oval 125">
              <a:extLst>
                <a:ext uri="{FF2B5EF4-FFF2-40B4-BE49-F238E27FC236}">
                  <a16:creationId xmlns:a16="http://schemas.microsoft.com/office/drawing/2014/main" id="{E2DF68C5-9A91-E8EB-6CBF-9AD80C801822}"/>
                </a:ext>
              </a:extLst>
            </p:cNvPr>
            <p:cNvSpPr>
              <a:spLocks noChangeArrowheads="1"/>
            </p:cNvSpPr>
            <p:nvPr/>
          </p:nvSpPr>
          <p:spPr bwMode="auto">
            <a:xfrm>
              <a:off x="304800" y="3581400"/>
              <a:ext cx="2362200" cy="1143000"/>
            </a:xfrm>
            <a:prstGeom prst="ellipse">
              <a:avLst/>
            </a:prstGeom>
            <a:solidFill>
              <a:srgbClr val="996633">
                <a:alpha val="56000"/>
              </a:srgbClr>
            </a:solidFill>
            <a:ln w="28575">
              <a:solidFill>
                <a:srgbClr val="996633"/>
              </a:solidFill>
              <a:round/>
              <a:headEnd/>
              <a:tailEnd/>
            </a:ln>
          </p:spPr>
          <p:txBody>
            <a:bodyPr wrap="none" anchor="ctr"/>
            <a:lstStyle/>
            <a:p>
              <a:endParaRPr lang="en-US">
                <a:latin typeface="Franklin Gothic Book" panose="020B0503020102020204" pitchFamily="34" charset="0"/>
                <a:cs typeface="Tahoma" charset="0"/>
              </a:endParaRPr>
            </a:p>
          </p:txBody>
        </p:sp>
        <p:sp>
          <p:nvSpPr>
            <p:cNvPr id="11" name="Oval 125">
              <a:extLst>
                <a:ext uri="{FF2B5EF4-FFF2-40B4-BE49-F238E27FC236}">
                  <a16:creationId xmlns:a16="http://schemas.microsoft.com/office/drawing/2014/main" id="{81F1BCCB-F1E8-3AE4-C2C2-F6954809879E}"/>
                </a:ext>
              </a:extLst>
            </p:cNvPr>
            <p:cNvSpPr>
              <a:spLocks noChangeArrowheads="1"/>
            </p:cNvSpPr>
            <p:nvPr/>
          </p:nvSpPr>
          <p:spPr bwMode="auto">
            <a:xfrm>
              <a:off x="381000" y="2362200"/>
              <a:ext cx="1981200" cy="1143000"/>
            </a:xfrm>
            <a:prstGeom prst="ellipse">
              <a:avLst/>
            </a:prstGeom>
            <a:solidFill>
              <a:srgbClr val="996633">
                <a:alpha val="56000"/>
              </a:srgbClr>
            </a:solidFill>
            <a:ln w="28575">
              <a:solidFill>
                <a:srgbClr val="996633"/>
              </a:solidFill>
              <a:round/>
              <a:headEnd/>
              <a:tailEnd/>
            </a:ln>
          </p:spPr>
          <p:txBody>
            <a:bodyPr wrap="none" anchor="ctr"/>
            <a:lstStyle/>
            <a:p>
              <a:endParaRPr lang="en-US">
                <a:latin typeface="Franklin Gothic Book" panose="020B0503020102020204" pitchFamily="34" charset="0"/>
                <a:cs typeface="Tahoma" charset="0"/>
              </a:endParaRPr>
            </a:p>
          </p:txBody>
        </p:sp>
        <p:sp>
          <p:nvSpPr>
            <p:cNvPr id="12" name="Oval 125">
              <a:extLst>
                <a:ext uri="{FF2B5EF4-FFF2-40B4-BE49-F238E27FC236}">
                  <a16:creationId xmlns:a16="http://schemas.microsoft.com/office/drawing/2014/main" id="{F4EF0769-DB6C-F791-9EA4-BDF21C10BE6D}"/>
                </a:ext>
              </a:extLst>
            </p:cNvPr>
            <p:cNvSpPr>
              <a:spLocks noChangeArrowheads="1"/>
            </p:cNvSpPr>
            <p:nvPr/>
          </p:nvSpPr>
          <p:spPr bwMode="auto">
            <a:xfrm>
              <a:off x="685800" y="1143000"/>
              <a:ext cx="2209800" cy="1143000"/>
            </a:xfrm>
            <a:prstGeom prst="ellipse">
              <a:avLst/>
            </a:prstGeom>
            <a:solidFill>
              <a:srgbClr val="996633">
                <a:alpha val="56000"/>
              </a:srgbClr>
            </a:solidFill>
            <a:ln w="28575">
              <a:solidFill>
                <a:srgbClr val="996633"/>
              </a:solidFill>
              <a:round/>
              <a:headEnd/>
              <a:tailEnd/>
            </a:ln>
          </p:spPr>
          <p:txBody>
            <a:bodyPr wrap="none" anchor="ctr"/>
            <a:lstStyle/>
            <a:p>
              <a:endParaRPr lang="en-US">
                <a:solidFill>
                  <a:schemeClr val="bg1"/>
                </a:solidFill>
                <a:latin typeface="Franklin Gothic Book" panose="020B0503020102020204" pitchFamily="34" charset="0"/>
                <a:cs typeface="Tahoma" charset="0"/>
              </a:endParaRPr>
            </a:p>
          </p:txBody>
        </p:sp>
        <p:sp>
          <p:nvSpPr>
            <p:cNvPr id="13" name="Oval 101">
              <a:extLst>
                <a:ext uri="{FF2B5EF4-FFF2-40B4-BE49-F238E27FC236}">
                  <a16:creationId xmlns:a16="http://schemas.microsoft.com/office/drawing/2014/main" id="{6AA3E0CE-F1AF-E0C6-2F39-DCF2ABB08508}"/>
                </a:ext>
              </a:extLst>
            </p:cNvPr>
            <p:cNvSpPr>
              <a:spLocks noChangeArrowheads="1"/>
            </p:cNvSpPr>
            <p:nvPr/>
          </p:nvSpPr>
          <p:spPr bwMode="auto">
            <a:xfrm>
              <a:off x="4191000" y="1219200"/>
              <a:ext cx="4495800" cy="4419600"/>
            </a:xfrm>
            <a:prstGeom prst="ellipse">
              <a:avLst/>
            </a:prstGeom>
            <a:solidFill>
              <a:schemeClr val="accent6">
                <a:lumMod val="75000"/>
                <a:alpha val="5000"/>
              </a:schemeClr>
            </a:solidFill>
            <a:ln w="28575">
              <a:solidFill>
                <a:schemeClr val="accent6">
                  <a:lumMod val="75000"/>
                </a:schemeClr>
              </a:solidFill>
              <a:round/>
              <a:headEnd/>
              <a:tailEnd/>
            </a:ln>
          </p:spPr>
          <p:txBody>
            <a:bodyPr wrap="none" anchor="ctr"/>
            <a:lstStyle/>
            <a:p>
              <a:endParaRPr lang="en-US">
                <a:latin typeface="Franklin Gothic Book" panose="020B0503020102020204" pitchFamily="34" charset="0"/>
              </a:endParaRPr>
            </a:p>
          </p:txBody>
        </p:sp>
        <p:sp>
          <p:nvSpPr>
            <p:cNvPr id="14" name="Line 38">
              <a:extLst>
                <a:ext uri="{FF2B5EF4-FFF2-40B4-BE49-F238E27FC236}">
                  <a16:creationId xmlns:a16="http://schemas.microsoft.com/office/drawing/2014/main" id="{96A8D1F5-70D9-B782-4FD0-98D647186180}"/>
                </a:ext>
              </a:extLst>
            </p:cNvPr>
            <p:cNvSpPr>
              <a:spLocks noChangeShapeType="1"/>
            </p:cNvSpPr>
            <p:nvPr/>
          </p:nvSpPr>
          <p:spPr bwMode="auto">
            <a:xfrm>
              <a:off x="4343400" y="5181600"/>
              <a:ext cx="990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a:solidFill>
                    <a:srgbClr val="000000"/>
                  </a:solidFill>
                  <a:round/>
                  <a:headEnd type="none" w="sm" len="sm"/>
                  <a:tailEnd type="none" w="sm" len="sm"/>
                </a14:hiddenLine>
              </a:ext>
            </a:extLst>
          </p:spPr>
          <p:txBody>
            <a:bodyPr/>
            <a:lstStyle/>
            <a:p>
              <a:endParaRPr lang="en-US" b="1">
                <a:solidFill>
                  <a:schemeClr val="accent6">
                    <a:lumMod val="75000"/>
                  </a:schemeClr>
                </a:solidFill>
                <a:latin typeface="Franklin Gothic Book" panose="020B0503020102020204" pitchFamily="34" charset="0"/>
              </a:endParaRPr>
            </a:p>
          </p:txBody>
        </p:sp>
        <p:sp>
          <p:nvSpPr>
            <p:cNvPr id="15" name="Line 40">
              <a:extLst>
                <a:ext uri="{FF2B5EF4-FFF2-40B4-BE49-F238E27FC236}">
                  <a16:creationId xmlns:a16="http://schemas.microsoft.com/office/drawing/2014/main" id="{0CCE8840-4AC0-8582-FB14-CFAF84A0074A}"/>
                </a:ext>
              </a:extLst>
            </p:cNvPr>
            <p:cNvSpPr>
              <a:spLocks noChangeShapeType="1"/>
            </p:cNvSpPr>
            <p:nvPr/>
          </p:nvSpPr>
          <p:spPr bwMode="auto">
            <a:xfrm>
              <a:off x="4305300" y="5486400"/>
              <a:ext cx="60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a:solidFill>
                    <a:srgbClr val="000000"/>
                  </a:solidFill>
                  <a:round/>
                  <a:headEnd type="none" w="sm" len="sm"/>
                  <a:tailEnd type="none" w="sm" len="sm"/>
                </a14:hiddenLine>
              </a:ext>
            </a:extLst>
          </p:spPr>
          <p:txBody>
            <a:bodyPr/>
            <a:lstStyle/>
            <a:p>
              <a:endParaRPr lang="en-US" b="1">
                <a:solidFill>
                  <a:schemeClr val="accent6">
                    <a:lumMod val="75000"/>
                  </a:schemeClr>
                </a:solidFill>
                <a:latin typeface="Franklin Gothic Book" panose="020B0503020102020204" pitchFamily="34" charset="0"/>
              </a:endParaRPr>
            </a:p>
          </p:txBody>
        </p:sp>
        <p:sp>
          <p:nvSpPr>
            <p:cNvPr id="16" name="Oval 125">
              <a:extLst>
                <a:ext uri="{FF2B5EF4-FFF2-40B4-BE49-F238E27FC236}">
                  <a16:creationId xmlns:a16="http://schemas.microsoft.com/office/drawing/2014/main" id="{457AB70E-E462-FDD4-5CA3-64F43E39766F}"/>
                </a:ext>
              </a:extLst>
            </p:cNvPr>
            <p:cNvSpPr>
              <a:spLocks noChangeArrowheads="1"/>
            </p:cNvSpPr>
            <p:nvPr/>
          </p:nvSpPr>
          <p:spPr bwMode="auto">
            <a:xfrm>
              <a:off x="1349112" y="1003714"/>
              <a:ext cx="5029200" cy="4724400"/>
            </a:xfrm>
            <a:prstGeom prst="ellipse">
              <a:avLst/>
            </a:prstGeom>
            <a:solidFill>
              <a:schemeClr val="accent3">
                <a:lumMod val="20000"/>
                <a:lumOff val="80000"/>
                <a:alpha val="17000"/>
              </a:schemeClr>
            </a:solidFill>
            <a:ln w="28575">
              <a:solidFill>
                <a:schemeClr val="bg2">
                  <a:lumMod val="50000"/>
                </a:schemeClr>
              </a:solidFill>
              <a:round/>
              <a:headEnd/>
              <a:tailEnd/>
            </a:ln>
          </p:spPr>
          <p:txBody>
            <a:bodyPr wrap="none" anchor="ctr"/>
            <a:lstStyle/>
            <a:p>
              <a:endParaRPr lang="en-US">
                <a:latin typeface="Franklin Gothic Book" panose="020B0503020102020204" pitchFamily="34" charset="0"/>
                <a:cs typeface="Tahoma" charset="0"/>
              </a:endParaRPr>
            </a:p>
          </p:txBody>
        </p:sp>
        <p:sp>
          <p:nvSpPr>
            <p:cNvPr id="17" name="Text Box 133">
              <a:extLst>
                <a:ext uri="{FF2B5EF4-FFF2-40B4-BE49-F238E27FC236}">
                  <a16:creationId xmlns:a16="http://schemas.microsoft.com/office/drawing/2014/main" id="{DCB003D5-24D4-786B-1142-BF5AFFA66E84}"/>
                </a:ext>
              </a:extLst>
            </p:cNvPr>
            <p:cNvSpPr txBox="1">
              <a:spLocks noChangeArrowheads="1"/>
            </p:cNvSpPr>
            <p:nvPr/>
          </p:nvSpPr>
          <p:spPr bwMode="auto">
            <a:xfrm>
              <a:off x="2514600" y="1143000"/>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80000"/>
                </a:lnSpc>
              </a:pPr>
              <a:r>
                <a:rPr lang="en-US" sz="2000" b="1" dirty="0">
                  <a:solidFill>
                    <a:schemeClr val="accent2">
                      <a:lumMod val="60000"/>
                      <a:lumOff val="40000"/>
                    </a:schemeClr>
                  </a:solidFill>
                  <a:latin typeface="Franklin Gothic Book" panose="020B0503020102020204" pitchFamily="34" charset="0"/>
                  <a:cs typeface="Tahoma" charset="0"/>
                </a:rPr>
                <a:t>Intel</a:t>
              </a:r>
            </a:p>
            <a:p>
              <a:pPr algn="ctr" eaLnBrk="1" hangingPunct="1">
                <a:lnSpc>
                  <a:spcPct val="80000"/>
                </a:lnSpc>
              </a:pPr>
              <a:r>
                <a:rPr lang="en-US" sz="2000" b="1" dirty="0">
                  <a:solidFill>
                    <a:schemeClr val="accent2">
                      <a:lumMod val="60000"/>
                      <a:lumOff val="40000"/>
                    </a:schemeClr>
                  </a:solidFill>
                  <a:latin typeface="Franklin Gothic Book" panose="020B0503020102020204" pitchFamily="34" charset="0"/>
                  <a:cs typeface="Tahoma" charset="0"/>
                </a:rPr>
                <a:t>Community</a:t>
              </a:r>
            </a:p>
          </p:txBody>
        </p:sp>
        <p:sp>
          <p:nvSpPr>
            <p:cNvPr id="18" name="Text Box 160">
              <a:extLst>
                <a:ext uri="{FF2B5EF4-FFF2-40B4-BE49-F238E27FC236}">
                  <a16:creationId xmlns:a16="http://schemas.microsoft.com/office/drawing/2014/main" id="{3444129C-A238-7E97-463E-42243EA79BA9}"/>
                </a:ext>
              </a:extLst>
            </p:cNvPr>
            <p:cNvSpPr txBox="1">
              <a:spLocks noChangeArrowheads="1"/>
            </p:cNvSpPr>
            <p:nvPr/>
          </p:nvSpPr>
          <p:spPr bwMode="auto">
            <a:xfrm>
              <a:off x="3048000" y="2971800"/>
              <a:ext cx="562975" cy="369332"/>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chemeClr val="accent2">
                      <a:lumMod val="60000"/>
                      <a:lumOff val="40000"/>
                    </a:schemeClr>
                  </a:solidFill>
                  <a:effectLst>
                    <a:outerShdw blurRad="38100" dist="38100" dir="2700000" algn="tl">
                      <a:srgbClr val="DDDDDD"/>
                    </a:outerShdw>
                  </a:effectLst>
                  <a:latin typeface="Franklin Gothic Book" panose="020B0503020102020204" pitchFamily="34" charset="0"/>
                  <a:cs typeface="Tahoma" charset="0"/>
                </a:rPr>
                <a:t>CIA </a:t>
              </a:r>
            </a:p>
          </p:txBody>
        </p:sp>
        <p:sp>
          <p:nvSpPr>
            <p:cNvPr id="19" name="Text Box 161">
              <a:extLst>
                <a:ext uri="{FF2B5EF4-FFF2-40B4-BE49-F238E27FC236}">
                  <a16:creationId xmlns:a16="http://schemas.microsoft.com/office/drawing/2014/main" id="{3B756016-22CD-1E02-C7C6-A680837C307F}"/>
                </a:ext>
              </a:extLst>
            </p:cNvPr>
            <p:cNvSpPr txBox="1">
              <a:spLocks noChangeArrowheads="1"/>
            </p:cNvSpPr>
            <p:nvPr/>
          </p:nvSpPr>
          <p:spPr bwMode="auto">
            <a:xfrm>
              <a:off x="1514988" y="2667000"/>
              <a:ext cx="657552" cy="584775"/>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latin typeface="Franklin Gothic Book" panose="020B0503020102020204" pitchFamily="34" charset="0"/>
                  <a:cs typeface="Tahoma" charset="0"/>
                </a:rPr>
                <a:t>DOS/</a:t>
              </a:r>
            </a:p>
            <a:p>
              <a:pPr algn="ctr" eaLnBrk="1" hangingPunct="1"/>
              <a:r>
                <a:rPr lang="en-US" sz="1600" b="1">
                  <a:latin typeface="Franklin Gothic Book" panose="020B0503020102020204" pitchFamily="34" charset="0"/>
                  <a:cs typeface="Tahoma" charset="0"/>
                </a:rPr>
                <a:t>INR</a:t>
              </a:r>
            </a:p>
          </p:txBody>
        </p:sp>
        <p:sp>
          <p:nvSpPr>
            <p:cNvPr id="20" name="Text Box 162">
              <a:extLst>
                <a:ext uri="{FF2B5EF4-FFF2-40B4-BE49-F238E27FC236}">
                  <a16:creationId xmlns:a16="http://schemas.microsoft.com/office/drawing/2014/main" id="{85F30FAA-A649-428C-46F9-38811F4C04B4}"/>
                </a:ext>
              </a:extLst>
            </p:cNvPr>
            <p:cNvSpPr txBox="1">
              <a:spLocks noChangeArrowheads="1"/>
            </p:cNvSpPr>
            <p:nvPr/>
          </p:nvSpPr>
          <p:spPr bwMode="auto">
            <a:xfrm>
              <a:off x="2438400" y="5029200"/>
              <a:ext cx="731290" cy="338554"/>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latin typeface="Franklin Gothic Book" panose="020B0503020102020204" pitchFamily="34" charset="0"/>
                  <a:cs typeface="Tahoma" charset="0"/>
                </a:rPr>
                <a:t>FBI/IB</a:t>
              </a:r>
            </a:p>
          </p:txBody>
        </p:sp>
        <p:sp>
          <p:nvSpPr>
            <p:cNvPr id="21" name="Text Box 163">
              <a:extLst>
                <a:ext uri="{FF2B5EF4-FFF2-40B4-BE49-F238E27FC236}">
                  <a16:creationId xmlns:a16="http://schemas.microsoft.com/office/drawing/2014/main" id="{1E33A435-A3A6-D059-FB1A-D9ABF44ABFF8}"/>
                </a:ext>
              </a:extLst>
            </p:cNvPr>
            <p:cNvSpPr txBox="1">
              <a:spLocks noChangeArrowheads="1"/>
            </p:cNvSpPr>
            <p:nvPr/>
          </p:nvSpPr>
          <p:spPr bwMode="auto">
            <a:xfrm>
              <a:off x="1472020" y="3810000"/>
              <a:ext cx="1010598" cy="584775"/>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latin typeface="Franklin Gothic Book" panose="020B0503020102020204" pitchFamily="34" charset="0"/>
                  <a:cs typeface="Tahoma" charset="0"/>
                </a:rPr>
                <a:t>Treasury/</a:t>
              </a:r>
            </a:p>
            <a:p>
              <a:pPr algn="ctr" eaLnBrk="1" hangingPunct="1"/>
              <a:r>
                <a:rPr lang="en-US" sz="1600" b="1">
                  <a:latin typeface="Franklin Gothic Book" panose="020B0503020102020204" pitchFamily="34" charset="0"/>
                  <a:cs typeface="Tahoma" charset="0"/>
                </a:rPr>
                <a:t>OTFI</a:t>
              </a:r>
            </a:p>
          </p:txBody>
        </p:sp>
        <p:sp>
          <p:nvSpPr>
            <p:cNvPr id="22" name="Text Box 164">
              <a:extLst>
                <a:ext uri="{FF2B5EF4-FFF2-40B4-BE49-F238E27FC236}">
                  <a16:creationId xmlns:a16="http://schemas.microsoft.com/office/drawing/2014/main" id="{25B22933-8B09-BBEE-BC27-B77B2EE2E063}"/>
                </a:ext>
              </a:extLst>
            </p:cNvPr>
            <p:cNvSpPr txBox="1">
              <a:spLocks noChangeArrowheads="1"/>
            </p:cNvSpPr>
            <p:nvPr/>
          </p:nvSpPr>
          <p:spPr bwMode="auto">
            <a:xfrm>
              <a:off x="2100589" y="1512233"/>
              <a:ext cx="652743" cy="584775"/>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latin typeface="Franklin Gothic Book" panose="020B0503020102020204" pitchFamily="34" charset="0"/>
                  <a:cs typeface="Tahoma" charset="0"/>
                </a:rPr>
                <a:t>DOE/</a:t>
              </a:r>
            </a:p>
            <a:p>
              <a:pPr algn="ctr" eaLnBrk="1" hangingPunct="1"/>
              <a:r>
                <a:rPr lang="en-US" sz="1600" b="1">
                  <a:latin typeface="Franklin Gothic Book" panose="020B0503020102020204" pitchFamily="34" charset="0"/>
                  <a:cs typeface="Tahoma" charset="0"/>
                </a:rPr>
                <a:t>OICI</a:t>
              </a:r>
            </a:p>
          </p:txBody>
        </p:sp>
        <p:sp>
          <p:nvSpPr>
            <p:cNvPr id="23" name="Text Box 165">
              <a:extLst>
                <a:ext uri="{FF2B5EF4-FFF2-40B4-BE49-F238E27FC236}">
                  <a16:creationId xmlns:a16="http://schemas.microsoft.com/office/drawing/2014/main" id="{B4DECCAB-0699-A82B-10D7-76000AE5F5DB}"/>
                </a:ext>
              </a:extLst>
            </p:cNvPr>
            <p:cNvSpPr txBox="1">
              <a:spLocks noChangeArrowheads="1"/>
            </p:cNvSpPr>
            <p:nvPr/>
          </p:nvSpPr>
          <p:spPr bwMode="auto">
            <a:xfrm>
              <a:off x="3581400" y="4953000"/>
              <a:ext cx="1295400" cy="338554"/>
            </a:xfrm>
            <a:prstGeom prst="rect">
              <a:avLst/>
            </a:prstGeom>
            <a:noFill/>
            <a:ln w="12700">
              <a:noFill/>
              <a:miter lim="800000"/>
              <a:headEnd type="none" w="sm" len="sm"/>
              <a:tailEnd type="none" w="sm" len="sm"/>
            </a:ln>
            <a:effec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latin typeface="Franklin Gothic Book" panose="020B0503020102020204" pitchFamily="34" charset="0"/>
                  <a:cs typeface="Tahoma" charset="0"/>
                </a:rPr>
                <a:t>USCG/IN</a:t>
              </a:r>
            </a:p>
          </p:txBody>
        </p:sp>
        <p:sp>
          <p:nvSpPr>
            <p:cNvPr id="24" name="Text Box 166">
              <a:extLst>
                <a:ext uri="{FF2B5EF4-FFF2-40B4-BE49-F238E27FC236}">
                  <a16:creationId xmlns:a16="http://schemas.microsoft.com/office/drawing/2014/main" id="{480150BA-6C43-5CDB-D4DD-5021536BFFC1}"/>
                </a:ext>
              </a:extLst>
            </p:cNvPr>
            <p:cNvSpPr txBox="1">
              <a:spLocks noChangeArrowheads="1"/>
            </p:cNvSpPr>
            <p:nvPr/>
          </p:nvSpPr>
          <p:spPr bwMode="auto">
            <a:xfrm>
              <a:off x="3581400" y="5257800"/>
              <a:ext cx="957313" cy="338554"/>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latin typeface="Franklin Gothic Book" panose="020B0503020102020204" pitchFamily="34" charset="0"/>
                  <a:cs typeface="Tahoma" charset="0"/>
                </a:rPr>
                <a:t>DHS/I&amp;A</a:t>
              </a:r>
            </a:p>
          </p:txBody>
        </p:sp>
        <p:sp>
          <p:nvSpPr>
            <p:cNvPr id="25" name="Text Box 167">
              <a:extLst>
                <a:ext uri="{FF2B5EF4-FFF2-40B4-BE49-F238E27FC236}">
                  <a16:creationId xmlns:a16="http://schemas.microsoft.com/office/drawing/2014/main" id="{F6DBD8C8-6E32-A6DD-8FB4-3B51B98784FA}"/>
                </a:ext>
              </a:extLst>
            </p:cNvPr>
            <p:cNvSpPr txBox="1">
              <a:spLocks noChangeArrowheads="1"/>
            </p:cNvSpPr>
            <p:nvPr/>
          </p:nvSpPr>
          <p:spPr bwMode="auto">
            <a:xfrm>
              <a:off x="2057400" y="4800600"/>
              <a:ext cx="987771" cy="338554"/>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latin typeface="Franklin Gothic Book" panose="020B0503020102020204" pitchFamily="34" charset="0"/>
                  <a:cs typeface="Tahoma" charset="0"/>
                </a:rPr>
                <a:t>DEA/INSI</a:t>
              </a:r>
            </a:p>
          </p:txBody>
        </p:sp>
        <p:sp>
          <p:nvSpPr>
            <p:cNvPr id="26" name="Text Box 168">
              <a:extLst>
                <a:ext uri="{FF2B5EF4-FFF2-40B4-BE49-F238E27FC236}">
                  <a16:creationId xmlns:a16="http://schemas.microsoft.com/office/drawing/2014/main" id="{3B1B67A0-B6C8-21FC-6767-E7C29EC26EE8}"/>
                </a:ext>
              </a:extLst>
            </p:cNvPr>
            <p:cNvSpPr txBox="1">
              <a:spLocks noChangeArrowheads="1"/>
            </p:cNvSpPr>
            <p:nvPr/>
          </p:nvSpPr>
          <p:spPr bwMode="auto">
            <a:xfrm>
              <a:off x="2971800" y="3505200"/>
              <a:ext cx="689612" cy="369332"/>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chemeClr val="accent2">
                      <a:lumMod val="60000"/>
                      <a:lumOff val="40000"/>
                    </a:schemeClr>
                  </a:solidFill>
                  <a:effectLst>
                    <a:outerShdw blurRad="38100" dist="38100" dir="2700000" algn="tl">
                      <a:srgbClr val="DDDDDD"/>
                    </a:outerShdw>
                  </a:effectLst>
                  <a:latin typeface="Franklin Gothic Book" panose="020B0503020102020204" pitchFamily="34" charset="0"/>
                  <a:cs typeface="Tahoma" charset="0"/>
                </a:rPr>
                <a:t>ODNI</a:t>
              </a:r>
            </a:p>
          </p:txBody>
        </p:sp>
        <p:grpSp>
          <p:nvGrpSpPr>
            <p:cNvPr id="27" name="Group 40">
              <a:extLst>
                <a:ext uri="{FF2B5EF4-FFF2-40B4-BE49-F238E27FC236}">
                  <a16:creationId xmlns:a16="http://schemas.microsoft.com/office/drawing/2014/main" id="{0FB14F51-FB56-6591-F86F-1068F71E572F}"/>
                </a:ext>
              </a:extLst>
            </p:cNvPr>
            <p:cNvGrpSpPr>
              <a:grpSpLocks/>
            </p:cNvGrpSpPr>
            <p:nvPr/>
          </p:nvGrpSpPr>
          <p:grpSpPr bwMode="auto">
            <a:xfrm>
              <a:off x="4493639" y="1851438"/>
              <a:ext cx="1446075" cy="2660651"/>
              <a:chOff x="2260" y="1528"/>
              <a:chExt cx="951" cy="1676"/>
            </a:xfrm>
          </p:grpSpPr>
          <p:sp>
            <p:nvSpPr>
              <p:cNvPr id="42" name="Text Box 41">
                <a:extLst>
                  <a:ext uri="{FF2B5EF4-FFF2-40B4-BE49-F238E27FC236}">
                    <a16:creationId xmlns:a16="http://schemas.microsoft.com/office/drawing/2014/main" id="{A21FCF41-A419-3CA1-2E6A-F42B9F84E18E}"/>
                  </a:ext>
                </a:extLst>
              </p:cNvPr>
              <p:cNvSpPr txBox="1">
                <a:spLocks noChangeArrowheads="1"/>
              </p:cNvSpPr>
              <p:nvPr/>
            </p:nvSpPr>
            <p:spPr bwMode="auto">
              <a:xfrm>
                <a:off x="2612" y="1528"/>
                <a:ext cx="381" cy="233"/>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chemeClr val="accent5">
                        <a:lumMod val="20000"/>
                        <a:lumOff val="80000"/>
                      </a:schemeClr>
                    </a:solidFill>
                    <a:latin typeface="Franklin Gothic Book" panose="020B0503020102020204" pitchFamily="34" charset="0"/>
                    <a:cs typeface="Tahoma" charset="0"/>
                  </a:rPr>
                  <a:t>DIA </a:t>
                </a:r>
              </a:p>
            </p:txBody>
          </p:sp>
          <p:sp>
            <p:nvSpPr>
              <p:cNvPr id="43" name="Text Box 42">
                <a:extLst>
                  <a:ext uri="{FF2B5EF4-FFF2-40B4-BE49-F238E27FC236}">
                    <a16:creationId xmlns:a16="http://schemas.microsoft.com/office/drawing/2014/main" id="{D43C0688-504A-EDCF-77E1-732B63D54EDC}"/>
                  </a:ext>
                </a:extLst>
              </p:cNvPr>
              <p:cNvSpPr txBox="1">
                <a:spLocks noChangeArrowheads="1"/>
              </p:cNvSpPr>
              <p:nvPr/>
            </p:nvSpPr>
            <p:spPr bwMode="auto">
              <a:xfrm>
                <a:off x="2761" y="1816"/>
                <a:ext cx="392" cy="233"/>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chemeClr val="accent5">
                        <a:lumMod val="20000"/>
                        <a:lumOff val="80000"/>
                      </a:schemeClr>
                    </a:solidFill>
                    <a:latin typeface="Franklin Gothic Book" panose="020B0503020102020204" pitchFamily="34" charset="0"/>
                    <a:cs typeface="Tahoma" charset="0"/>
                  </a:rPr>
                  <a:t>NSA</a:t>
                </a:r>
              </a:p>
            </p:txBody>
          </p:sp>
          <p:sp>
            <p:nvSpPr>
              <p:cNvPr id="44" name="Text Box 43">
                <a:extLst>
                  <a:ext uri="{FF2B5EF4-FFF2-40B4-BE49-F238E27FC236}">
                    <a16:creationId xmlns:a16="http://schemas.microsoft.com/office/drawing/2014/main" id="{533026C4-033D-C860-1E9B-ACE2A546F822}"/>
                  </a:ext>
                </a:extLst>
              </p:cNvPr>
              <p:cNvSpPr txBox="1">
                <a:spLocks noChangeArrowheads="1"/>
              </p:cNvSpPr>
              <p:nvPr/>
            </p:nvSpPr>
            <p:spPr bwMode="auto">
              <a:xfrm>
                <a:off x="2309" y="2310"/>
                <a:ext cx="458" cy="233"/>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chemeClr val="accent5">
                        <a:lumMod val="20000"/>
                        <a:lumOff val="80000"/>
                      </a:schemeClr>
                    </a:solidFill>
                    <a:latin typeface="Franklin Gothic Book" panose="020B0503020102020204" pitchFamily="34" charset="0"/>
                    <a:cs typeface="Tahoma" charset="0"/>
                  </a:rPr>
                  <a:t>USAF</a:t>
                </a:r>
              </a:p>
            </p:txBody>
          </p:sp>
          <p:sp>
            <p:nvSpPr>
              <p:cNvPr id="45" name="Text Box 44">
                <a:extLst>
                  <a:ext uri="{FF2B5EF4-FFF2-40B4-BE49-F238E27FC236}">
                    <a16:creationId xmlns:a16="http://schemas.microsoft.com/office/drawing/2014/main" id="{1D00B832-4107-6EE2-8C56-5B403E35D4E6}"/>
                  </a:ext>
                </a:extLst>
              </p:cNvPr>
              <p:cNvSpPr txBox="1">
                <a:spLocks noChangeArrowheads="1"/>
              </p:cNvSpPr>
              <p:nvPr/>
            </p:nvSpPr>
            <p:spPr bwMode="auto">
              <a:xfrm>
                <a:off x="2631" y="2971"/>
                <a:ext cx="510" cy="233"/>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chemeClr val="accent5">
                        <a:lumMod val="20000"/>
                        <a:lumOff val="80000"/>
                      </a:schemeClr>
                    </a:solidFill>
                    <a:latin typeface="Franklin Gothic Book" panose="020B0503020102020204" pitchFamily="34" charset="0"/>
                    <a:cs typeface="Tahoma" charset="0"/>
                  </a:rPr>
                  <a:t>USMC</a:t>
                </a:r>
              </a:p>
            </p:txBody>
          </p:sp>
          <p:sp>
            <p:nvSpPr>
              <p:cNvPr id="46" name="Text Box 45">
                <a:extLst>
                  <a:ext uri="{FF2B5EF4-FFF2-40B4-BE49-F238E27FC236}">
                    <a16:creationId xmlns:a16="http://schemas.microsoft.com/office/drawing/2014/main" id="{1FEAF836-AB83-FC2F-97A4-C02A835D5385}"/>
                  </a:ext>
                </a:extLst>
              </p:cNvPr>
              <p:cNvSpPr txBox="1">
                <a:spLocks noChangeArrowheads="1"/>
              </p:cNvSpPr>
              <p:nvPr/>
            </p:nvSpPr>
            <p:spPr bwMode="auto">
              <a:xfrm>
                <a:off x="2348" y="1768"/>
                <a:ext cx="405" cy="233"/>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chemeClr val="accent5">
                        <a:lumMod val="20000"/>
                        <a:lumOff val="80000"/>
                      </a:schemeClr>
                    </a:solidFill>
                    <a:latin typeface="Franklin Gothic Book" panose="020B0503020102020204" pitchFamily="34" charset="0"/>
                    <a:cs typeface="Tahoma" charset="0"/>
                  </a:rPr>
                  <a:t>NGA</a:t>
                </a:r>
              </a:p>
            </p:txBody>
          </p:sp>
          <p:sp>
            <p:nvSpPr>
              <p:cNvPr id="47" name="Text Box 46">
                <a:extLst>
                  <a:ext uri="{FF2B5EF4-FFF2-40B4-BE49-F238E27FC236}">
                    <a16:creationId xmlns:a16="http://schemas.microsoft.com/office/drawing/2014/main" id="{99B5A24B-7567-9532-9376-D5CE5A0A684F}"/>
                  </a:ext>
                </a:extLst>
              </p:cNvPr>
              <p:cNvSpPr txBox="1">
                <a:spLocks noChangeArrowheads="1"/>
              </p:cNvSpPr>
              <p:nvPr/>
            </p:nvSpPr>
            <p:spPr bwMode="auto">
              <a:xfrm>
                <a:off x="2775" y="2482"/>
                <a:ext cx="436" cy="233"/>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chemeClr val="accent5">
                        <a:lumMod val="20000"/>
                        <a:lumOff val="80000"/>
                      </a:schemeClr>
                    </a:solidFill>
                    <a:latin typeface="Franklin Gothic Book" panose="020B0503020102020204" pitchFamily="34" charset="0"/>
                    <a:cs typeface="Tahoma" charset="0"/>
                  </a:rPr>
                  <a:t>Army</a:t>
                </a:r>
              </a:p>
            </p:txBody>
          </p:sp>
          <p:sp>
            <p:nvSpPr>
              <p:cNvPr id="48" name="Text Box 47">
                <a:extLst>
                  <a:ext uri="{FF2B5EF4-FFF2-40B4-BE49-F238E27FC236}">
                    <a16:creationId xmlns:a16="http://schemas.microsoft.com/office/drawing/2014/main" id="{4AA0D20E-A854-5142-AF64-FBDBC719B8F0}"/>
                  </a:ext>
                </a:extLst>
              </p:cNvPr>
              <p:cNvSpPr txBox="1">
                <a:spLocks noChangeArrowheads="1"/>
              </p:cNvSpPr>
              <p:nvPr/>
            </p:nvSpPr>
            <p:spPr bwMode="auto">
              <a:xfrm>
                <a:off x="2549" y="2080"/>
                <a:ext cx="411" cy="233"/>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chemeClr val="accent5">
                        <a:lumMod val="20000"/>
                        <a:lumOff val="80000"/>
                      </a:schemeClr>
                    </a:solidFill>
                    <a:latin typeface="Franklin Gothic Book" panose="020B0503020102020204" pitchFamily="34" charset="0"/>
                    <a:cs typeface="Tahoma" charset="0"/>
                  </a:rPr>
                  <a:t>NRO</a:t>
                </a:r>
              </a:p>
            </p:txBody>
          </p:sp>
          <p:sp>
            <p:nvSpPr>
              <p:cNvPr id="49" name="Text Box 48">
                <a:extLst>
                  <a:ext uri="{FF2B5EF4-FFF2-40B4-BE49-F238E27FC236}">
                    <a16:creationId xmlns:a16="http://schemas.microsoft.com/office/drawing/2014/main" id="{FFD3D448-A0B9-E536-D0AF-448F1DD3216A}"/>
                  </a:ext>
                </a:extLst>
              </p:cNvPr>
              <p:cNvSpPr txBox="1">
                <a:spLocks noChangeArrowheads="1"/>
              </p:cNvSpPr>
              <p:nvPr/>
            </p:nvSpPr>
            <p:spPr bwMode="auto">
              <a:xfrm>
                <a:off x="2260" y="2735"/>
                <a:ext cx="430" cy="233"/>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chemeClr val="accent5">
                        <a:lumMod val="20000"/>
                        <a:lumOff val="80000"/>
                      </a:schemeClr>
                    </a:solidFill>
                    <a:latin typeface="Franklin Gothic Book" panose="020B0503020102020204" pitchFamily="34" charset="0"/>
                    <a:cs typeface="Tahoma" charset="0"/>
                  </a:rPr>
                  <a:t>Navy</a:t>
                </a:r>
              </a:p>
            </p:txBody>
          </p:sp>
        </p:grpSp>
        <p:sp>
          <p:nvSpPr>
            <p:cNvPr id="28" name="Text Box 102">
              <a:extLst>
                <a:ext uri="{FF2B5EF4-FFF2-40B4-BE49-F238E27FC236}">
                  <a16:creationId xmlns:a16="http://schemas.microsoft.com/office/drawing/2014/main" id="{A036DA82-835A-0FD2-463C-BB8FAFF80BF5}"/>
                </a:ext>
              </a:extLst>
            </p:cNvPr>
            <p:cNvSpPr txBox="1">
              <a:spLocks noChangeArrowheads="1"/>
            </p:cNvSpPr>
            <p:nvPr/>
          </p:nvSpPr>
          <p:spPr bwMode="auto">
            <a:xfrm>
              <a:off x="5715744" y="1447800"/>
              <a:ext cx="1762021" cy="584775"/>
            </a:xfrm>
            <a:prstGeom prst="rect">
              <a:avLst/>
            </a:prstGeom>
            <a:noFill/>
            <a:ln w="12700">
              <a:noFill/>
              <a:miter lim="800000"/>
              <a:headEnd type="none" w="sm" len="sm"/>
              <a:tailEnd type="none" w="sm" len="sm"/>
            </a:ln>
            <a:effectLst/>
          </p:spPr>
          <p:txBody>
            <a:bodyPr wrap="none">
              <a:spAutoFit/>
            </a:bodyPr>
            <a:lstStyle/>
            <a:p>
              <a:pPr algn="ctr">
                <a:lnSpc>
                  <a:spcPct val="80000"/>
                </a:lnSpc>
                <a:defRPr/>
              </a:pPr>
              <a:r>
                <a:rPr lang="en-US" sz="2000" b="1" kern="0">
                  <a:solidFill>
                    <a:schemeClr val="accent6">
                      <a:lumMod val="75000"/>
                    </a:schemeClr>
                  </a:solidFill>
                  <a:latin typeface="Franklin Gothic Book" panose="020B0503020102020204" pitchFamily="34" charset="0"/>
                  <a:cs typeface="Tahoma" pitchFamily="34" charset="0"/>
                </a:rPr>
                <a:t>Department of</a:t>
              </a:r>
            </a:p>
            <a:p>
              <a:pPr algn="ctr">
                <a:lnSpc>
                  <a:spcPct val="80000"/>
                </a:lnSpc>
                <a:defRPr/>
              </a:pPr>
              <a:r>
                <a:rPr lang="en-US" sz="2000" b="1" kern="0">
                  <a:solidFill>
                    <a:schemeClr val="accent6">
                      <a:lumMod val="75000"/>
                    </a:schemeClr>
                  </a:solidFill>
                  <a:latin typeface="Franklin Gothic Book" panose="020B0503020102020204" pitchFamily="34" charset="0"/>
                  <a:cs typeface="Tahoma" pitchFamily="34" charset="0"/>
                </a:rPr>
                <a:t>Defense</a:t>
              </a:r>
            </a:p>
          </p:txBody>
        </p:sp>
        <p:sp>
          <p:nvSpPr>
            <p:cNvPr id="29" name="Text Box 103">
              <a:extLst>
                <a:ext uri="{FF2B5EF4-FFF2-40B4-BE49-F238E27FC236}">
                  <a16:creationId xmlns:a16="http://schemas.microsoft.com/office/drawing/2014/main" id="{D690229E-57AA-55A0-6924-71DBD2F2E896}"/>
                </a:ext>
              </a:extLst>
            </p:cNvPr>
            <p:cNvSpPr txBox="1">
              <a:spLocks noChangeArrowheads="1"/>
            </p:cNvSpPr>
            <p:nvPr/>
          </p:nvSpPr>
          <p:spPr bwMode="auto">
            <a:xfrm>
              <a:off x="7082048" y="3117299"/>
              <a:ext cx="638316" cy="369332"/>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chemeClr val="accent6">
                      <a:lumMod val="75000"/>
                    </a:schemeClr>
                  </a:solidFill>
                  <a:effectLst>
                    <a:outerShdw blurRad="38100" dist="38100" dir="2700000" algn="tl">
                      <a:srgbClr val="DDDDDD"/>
                    </a:outerShdw>
                  </a:effectLst>
                  <a:latin typeface="Franklin Gothic Book" panose="020B0503020102020204" pitchFamily="34" charset="0"/>
                  <a:cs typeface="Tahoma" charset="0"/>
                </a:rPr>
                <a:t>DLA </a:t>
              </a:r>
            </a:p>
          </p:txBody>
        </p:sp>
        <p:sp>
          <p:nvSpPr>
            <p:cNvPr id="30" name="Text Box 105">
              <a:extLst>
                <a:ext uri="{FF2B5EF4-FFF2-40B4-BE49-F238E27FC236}">
                  <a16:creationId xmlns:a16="http://schemas.microsoft.com/office/drawing/2014/main" id="{38FFBE7D-4D3D-F53E-5A1E-6809EAD1C32B}"/>
                </a:ext>
              </a:extLst>
            </p:cNvPr>
            <p:cNvSpPr txBox="1">
              <a:spLocks noChangeArrowheads="1"/>
            </p:cNvSpPr>
            <p:nvPr/>
          </p:nvSpPr>
          <p:spPr bwMode="auto">
            <a:xfrm>
              <a:off x="7162800" y="2057400"/>
              <a:ext cx="633413" cy="369887"/>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chemeClr val="accent6">
                      <a:lumMod val="75000"/>
                    </a:schemeClr>
                  </a:solidFill>
                  <a:effectLst>
                    <a:outerShdw blurRad="38100" dist="38100" dir="2700000" algn="tl">
                      <a:srgbClr val="DDDDDD"/>
                    </a:outerShdw>
                  </a:effectLst>
                  <a:latin typeface="Franklin Gothic Book" panose="020B0503020102020204" pitchFamily="34" charset="0"/>
                  <a:cs typeface="Tahoma" charset="0"/>
                </a:rPr>
                <a:t>OSD</a:t>
              </a:r>
            </a:p>
          </p:txBody>
        </p:sp>
        <p:sp>
          <p:nvSpPr>
            <p:cNvPr id="31" name="Text Box 108">
              <a:extLst>
                <a:ext uri="{FF2B5EF4-FFF2-40B4-BE49-F238E27FC236}">
                  <a16:creationId xmlns:a16="http://schemas.microsoft.com/office/drawing/2014/main" id="{5BF1EAFC-2E16-19C3-6CA8-58B89AD85357}"/>
                </a:ext>
              </a:extLst>
            </p:cNvPr>
            <p:cNvSpPr txBox="1">
              <a:spLocks noChangeArrowheads="1"/>
            </p:cNvSpPr>
            <p:nvPr/>
          </p:nvSpPr>
          <p:spPr bwMode="auto">
            <a:xfrm>
              <a:off x="6867594" y="4481817"/>
              <a:ext cx="657225" cy="369888"/>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chemeClr val="accent6">
                      <a:lumMod val="75000"/>
                    </a:schemeClr>
                  </a:solidFill>
                  <a:effectLst>
                    <a:outerShdw blurRad="38100" dist="38100" dir="2700000" algn="tl">
                      <a:srgbClr val="DDDDDD"/>
                    </a:outerShdw>
                  </a:effectLst>
                  <a:latin typeface="Franklin Gothic Book" panose="020B0503020102020204" pitchFamily="34" charset="0"/>
                  <a:cs typeface="Tahoma" charset="0"/>
                </a:rPr>
                <a:t>MDA</a:t>
              </a:r>
            </a:p>
          </p:txBody>
        </p:sp>
        <p:sp>
          <p:nvSpPr>
            <p:cNvPr id="32" name="Text Box 110">
              <a:extLst>
                <a:ext uri="{FF2B5EF4-FFF2-40B4-BE49-F238E27FC236}">
                  <a16:creationId xmlns:a16="http://schemas.microsoft.com/office/drawing/2014/main" id="{ABFCA66C-BD92-AF5A-5A99-0E4AB837CED9}"/>
                </a:ext>
              </a:extLst>
            </p:cNvPr>
            <p:cNvSpPr txBox="1">
              <a:spLocks noChangeArrowheads="1"/>
            </p:cNvSpPr>
            <p:nvPr/>
          </p:nvSpPr>
          <p:spPr bwMode="auto">
            <a:xfrm>
              <a:off x="6514610" y="2472483"/>
              <a:ext cx="681597" cy="369332"/>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chemeClr val="accent6">
                      <a:lumMod val="75000"/>
                    </a:schemeClr>
                  </a:solidFill>
                  <a:effectLst>
                    <a:outerShdw blurRad="38100" dist="38100" dir="2700000" algn="tl">
                      <a:srgbClr val="DDDDDD"/>
                    </a:outerShdw>
                  </a:effectLst>
                  <a:latin typeface="Franklin Gothic Book" panose="020B0503020102020204" pitchFamily="34" charset="0"/>
                  <a:cs typeface="Tahoma" charset="0"/>
                </a:rPr>
                <a:t>OJCS</a:t>
              </a:r>
            </a:p>
          </p:txBody>
        </p:sp>
        <p:sp>
          <p:nvSpPr>
            <p:cNvPr id="33" name="TextBox 60">
              <a:extLst>
                <a:ext uri="{FF2B5EF4-FFF2-40B4-BE49-F238E27FC236}">
                  <a16:creationId xmlns:a16="http://schemas.microsoft.com/office/drawing/2014/main" id="{9EB355F5-B092-43F7-04B9-66F25AB828E7}"/>
                </a:ext>
              </a:extLst>
            </p:cNvPr>
            <p:cNvSpPr txBox="1">
              <a:spLocks noChangeArrowheads="1"/>
            </p:cNvSpPr>
            <p:nvPr/>
          </p:nvSpPr>
          <p:spPr bwMode="auto">
            <a:xfrm>
              <a:off x="5468173" y="5851566"/>
              <a:ext cx="2667000" cy="338554"/>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accent5">
                      <a:lumMod val="20000"/>
                      <a:lumOff val="80000"/>
                    </a:schemeClr>
                  </a:solidFill>
                  <a:latin typeface="Franklin Gothic Book" panose="020B0503020102020204" pitchFamily="34" charset="0"/>
                </a:rPr>
                <a:t>Defense Intelligence</a:t>
              </a:r>
            </a:p>
          </p:txBody>
        </p:sp>
        <p:cxnSp>
          <p:nvCxnSpPr>
            <p:cNvPr id="34" name="Straight Arrow Connector 33">
              <a:extLst>
                <a:ext uri="{FF2B5EF4-FFF2-40B4-BE49-F238E27FC236}">
                  <a16:creationId xmlns:a16="http://schemas.microsoft.com/office/drawing/2014/main" id="{A5978088-4153-7216-FE58-A6554EE03ABD}"/>
                </a:ext>
              </a:extLst>
            </p:cNvPr>
            <p:cNvCxnSpPr>
              <a:cxnSpLocks/>
            </p:cNvCxnSpPr>
            <p:nvPr/>
          </p:nvCxnSpPr>
          <p:spPr>
            <a:xfrm>
              <a:off x="5264576" y="5116513"/>
              <a:ext cx="602824" cy="827087"/>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 Box 102">
              <a:extLst>
                <a:ext uri="{FF2B5EF4-FFF2-40B4-BE49-F238E27FC236}">
                  <a16:creationId xmlns:a16="http://schemas.microsoft.com/office/drawing/2014/main" id="{9EA437F6-ED48-8300-9638-3802ED1BE688}"/>
                </a:ext>
              </a:extLst>
            </p:cNvPr>
            <p:cNvSpPr txBox="1">
              <a:spLocks noChangeArrowheads="1"/>
            </p:cNvSpPr>
            <p:nvPr/>
          </p:nvSpPr>
          <p:spPr bwMode="auto">
            <a:xfrm>
              <a:off x="1503254" y="5410200"/>
              <a:ext cx="869148" cy="486287"/>
            </a:xfrm>
            <a:prstGeom prst="rect">
              <a:avLst/>
            </a:prstGeom>
            <a:noFill/>
            <a:ln w="12700">
              <a:noFill/>
              <a:miter lim="800000"/>
              <a:headEnd type="none" w="sm" len="sm"/>
              <a:tailEnd type="none" w="sm" len="sm"/>
            </a:ln>
            <a:effectLst/>
          </p:spPr>
          <p:txBody>
            <a:bodyPr wrap="none">
              <a:spAutoFit/>
            </a:bodyPr>
            <a:lstStyle/>
            <a:p>
              <a:pPr algn="ctr">
                <a:lnSpc>
                  <a:spcPct val="80000"/>
                </a:lnSpc>
                <a:defRPr/>
              </a:pPr>
              <a:r>
                <a:rPr lang="en-US" sz="1600" b="1" kern="0">
                  <a:latin typeface="Franklin Gothic Book" panose="020B0503020102020204" pitchFamily="34" charset="0"/>
                  <a:cs typeface="Tahoma" pitchFamily="34" charset="0"/>
                </a:rPr>
                <a:t>Dept. of</a:t>
              </a:r>
            </a:p>
            <a:p>
              <a:pPr algn="ctr">
                <a:lnSpc>
                  <a:spcPct val="80000"/>
                </a:lnSpc>
                <a:defRPr/>
              </a:pPr>
              <a:r>
                <a:rPr lang="en-US" sz="1600" b="1" kern="0">
                  <a:latin typeface="Franklin Gothic Book" panose="020B0503020102020204" pitchFamily="34" charset="0"/>
                  <a:cs typeface="Tahoma" pitchFamily="34" charset="0"/>
                </a:rPr>
                <a:t>Justice</a:t>
              </a:r>
            </a:p>
          </p:txBody>
        </p:sp>
        <p:sp>
          <p:nvSpPr>
            <p:cNvPr id="36" name="Text Box 102">
              <a:extLst>
                <a:ext uri="{FF2B5EF4-FFF2-40B4-BE49-F238E27FC236}">
                  <a16:creationId xmlns:a16="http://schemas.microsoft.com/office/drawing/2014/main" id="{A1E5F00E-7A1B-EEA7-F84A-8828BDB846BA}"/>
                </a:ext>
              </a:extLst>
            </p:cNvPr>
            <p:cNvSpPr txBox="1">
              <a:spLocks noChangeArrowheads="1"/>
            </p:cNvSpPr>
            <p:nvPr/>
          </p:nvSpPr>
          <p:spPr bwMode="auto">
            <a:xfrm>
              <a:off x="3048000" y="5791200"/>
              <a:ext cx="2286000" cy="494494"/>
            </a:xfrm>
            <a:prstGeom prst="rect">
              <a:avLst/>
            </a:prstGeom>
            <a:noFill/>
            <a:ln w="12700">
              <a:noFill/>
              <a:miter lim="800000"/>
              <a:headEnd type="none" w="sm" len="sm"/>
              <a:tailEnd type="none" w="sm" len="sm"/>
            </a:ln>
            <a:effectLst/>
          </p:spPr>
          <p:txBody>
            <a:bodyPr wrap="square">
              <a:spAutoFit/>
            </a:bodyPr>
            <a:lstStyle/>
            <a:p>
              <a:pPr algn="ctr">
                <a:lnSpc>
                  <a:spcPct val="80000"/>
                </a:lnSpc>
                <a:defRPr/>
              </a:pPr>
              <a:r>
                <a:rPr lang="en-US" sz="1600" b="1" kern="0" dirty="0">
                  <a:latin typeface="Franklin Gothic Book" panose="020B0503020102020204" pitchFamily="34" charset="0"/>
                  <a:cs typeface="Tahoma" pitchFamily="34" charset="0"/>
                </a:rPr>
                <a:t>Dept. of Homeland Security</a:t>
              </a:r>
            </a:p>
          </p:txBody>
        </p:sp>
        <p:sp>
          <p:nvSpPr>
            <p:cNvPr id="37" name="Text Box 102">
              <a:extLst>
                <a:ext uri="{FF2B5EF4-FFF2-40B4-BE49-F238E27FC236}">
                  <a16:creationId xmlns:a16="http://schemas.microsoft.com/office/drawing/2014/main" id="{DCB5D828-362C-67A5-9C0C-5A94BD6E7372}"/>
                </a:ext>
              </a:extLst>
            </p:cNvPr>
            <p:cNvSpPr txBox="1">
              <a:spLocks noChangeArrowheads="1"/>
            </p:cNvSpPr>
            <p:nvPr/>
          </p:nvSpPr>
          <p:spPr bwMode="auto">
            <a:xfrm>
              <a:off x="509147" y="3962400"/>
              <a:ext cx="933268" cy="486287"/>
            </a:xfrm>
            <a:prstGeom prst="rect">
              <a:avLst/>
            </a:prstGeom>
            <a:noFill/>
            <a:ln w="12700">
              <a:noFill/>
              <a:miter lim="800000"/>
              <a:headEnd type="none" w="sm" len="sm"/>
              <a:tailEnd type="none" w="sm" len="sm"/>
            </a:ln>
            <a:effectLst/>
          </p:spPr>
          <p:txBody>
            <a:bodyPr wrap="none">
              <a:spAutoFit/>
            </a:bodyPr>
            <a:lstStyle/>
            <a:p>
              <a:pPr algn="ctr">
                <a:lnSpc>
                  <a:spcPct val="80000"/>
                </a:lnSpc>
                <a:defRPr/>
              </a:pPr>
              <a:r>
                <a:rPr lang="en-US" sz="1600" b="1" kern="0">
                  <a:latin typeface="Franklin Gothic Book" panose="020B0503020102020204" pitchFamily="34" charset="0"/>
                  <a:cs typeface="Tahoma" pitchFamily="34" charset="0"/>
                </a:rPr>
                <a:t>Dept. of</a:t>
              </a:r>
            </a:p>
            <a:p>
              <a:pPr algn="ctr">
                <a:lnSpc>
                  <a:spcPct val="80000"/>
                </a:lnSpc>
                <a:defRPr/>
              </a:pPr>
              <a:r>
                <a:rPr lang="en-US" sz="1600" b="1" kern="0">
                  <a:latin typeface="Franklin Gothic Book" panose="020B0503020102020204" pitchFamily="34" charset="0"/>
                  <a:cs typeface="Tahoma" pitchFamily="34" charset="0"/>
                </a:rPr>
                <a:t>Treasury</a:t>
              </a:r>
            </a:p>
          </p:txBody>
        </p:sp>
        <p:sp>
          <p:nvSpPr>
            <p:cNvPr id="38" name="Text Box 102">
              <a:extLst>
                <a:ext uri="{FF2B5EF4-FFF2-40B4-BE49-F238E27FC236}">
                  <a16:creationId xmlns:a16="http://schemas.microsoft.com/office/drawing/2014/main" id="{69D77831-935E-F46B-6134-CC036CD57F64}"/>
                </a:ext>
              </a:extLst>
            </p:cNvPr>
            <p:cNvSpPr txBox="1">
              <a:spLocks noChangeArrowheads="1"/>
            </p:cNvSpPr>
            <p:nvPr/>
          </p:nvSpPr>
          <p:spPr bwMode="auto">
            <a:xfrm>
              <a:off x="972859" y="1371600"/>
              <a:ext cx="869148" cy="486287"/>
            </a:xfrm>
            <a:prstGeom prst="rect">
              <a:avLst/>
            </a:prstGeom>
            <a:noFill/>
            <a:ln w="12700">
              <a:noFill/>
              <a:miter lim="800000"/>
              <a:headEnd type="none" w="sm" len="sm"/>
              <a:tailEnd type="none" w="sm" len="sm"/>
            </a:ln>
            <a:effectLst/>
          </p:spPr>
          <p:txBody>
            <a:bodyPr wrap="none">
              <a:spAutoFit/>
            </a:bodyPr>
            <a:lstStyle/>
            <a:p>
              <a:pPr algn="ctr">
                <a:lnSpc>
                  <a:spcPct val="80000"/>
                </a:lnSpc>
                <a:defRPr/>
              </a:pPr>
              <a:r>
                <a:rPr lang="en-US" sz="1600" b="1" kern="0">
                  <a:latin typeface="Franklin Gothic Book" panose="020B0503020102020204" pitchFamily="34" charset="0"/>
                  <a:cs typeface="Tahoma" pitchFamily="34" charset="0"/>
                </a:rPr>
                <a:t>Dept. of</a:t>
              </a:r>
            </a:p>
            <a:p>
              <a:pPr algn="ctr">
                <a:lnSpc>
                  <a:spcPct val="80000"/>
                </a:lnSpc>
                <a:defRPr/>
              </a:pPr>
              <a:r>
                <a:rPr lang="en-US" sz="1600" b="1" kern="0">
                  <a:latin typeface="Franklin Gothic Book" panose="020B0503020102020204" pitchFamily="34" charset="0"/>
                  <a:cs typeface="Tahoma" pitchFamily="34" charset="0"/>
                </a:rPr>
                <a:t>Energy</a:t>
              </a:r>
            </a:p>
          </p:txBody>
        </p:sp>
        <p:sp>
          <p:nvSpPr>
            <p:cNvPr id="39" name="Text Box 102">
              <a:extLst>
                <a:ext uri="{FF2B5EF4-FFF2-40B4-BE49-F238E27FC236}">
                  <a16:creationId xmlns:a16="http://schemas.microsoft.com/office/drawing/2014/main" id="{37CCA24B-E453-5E5C-DDBE-602763FD4045}"/>
                </a:ext>
              </a:extLst>
            </p:cNvPr>
            <p:cNvSpPr txBox="1">
              <a:spLocks noChangeArrowheads="1"/>
            </p:cNvSpPr>
            <p:nvPr/>
          </p:nvSpPr>
          <p:spPr bwMode="auto">
            <a:xfrm>
              <a:off x="512654" y="2743200"/>
              <a:ext cx="869148" cy="486287"/>
            </a:xfrm>
            <a:prstGeom prst="rect">
              <a:avLst/>
            </a:prstGeom>
            <a:noFill/>
            <a:ln w="12700">
              <a:noFill/>
              <a:miter lim="800000"/>
              <a:headEnd type="none" w="sm" len="sm"/>
              <a:tailEnd type="none" w="sm" len="sm"/>
            </a:ln>
            <a:effectLst/>
          </p:spPr>
          <p:txBody>
            <a:bodyPr wrap="none">
              <a:spAutoFit/>
            </a:bodyPr>
            <a:lstStyle/>
            <a:p>
              <a:pPr algn="ctr">
                <a:lnSpc>
                  <a:spcPct val="80000"/>
                </a:lnSpc>
                <a:defRPr/>
              </a:pPr>
              <a:r>
                <a:rPr lang="en-US" sz="1600" b="1" kern="0">
                  <a:latin typeface="Franklin Gothic Book" panose="020B0503020102020204" pitchFamily="34" charset="0"/>
                  <a:cs typeface="Tahoma" pitchFamily="34" charset="0"/>
                </a:rPr>
                <a:t>Dept. of</a:t>
              </a:r>
            </a:p>
            <a:p>
              <a:pPr algn="ctr">
                <a:lnSpc>
                  <a:spcPct val="80000"/>
                </a:lnSpc>
                <a:defRPr/>
              </a:pPr>
              <a:r>
                <a:rPr lang="en-US" sz="1600" b="1" kern="0">
                  <a:latin typeface="Franklin Gothic Book" panose="020B0503020102020204" pitchFamily="34" charset="0"/>
                  <a:cs typeface="Tahoma" pitchFamily="34" charset="0"/>
                </a:rPr>
                <a:t>State</a:t>
              </a:r>
            </a:p>
          </p:txBody>
        </p:sp>
        <p:sp>
          <p:nvSpPr>
            <p:cNvPr id="40" name="Text Box 44">
              <a:extLst>
                <a:ext uri="{FF2B5EF4-FFF2-40B4-BE49-F238E27FC236}">
                  <a16:creationId xmlns:a16="http://schemas.microsoft.com/office/drawing/2014/main" id="{7DB8BE49-D9E8-436C-97C1-BE059DDC231E}"/>
                </a:ext>
              </a:extLst>
            </p:cNvPr>
            <p:cNvSpPr txBox="1">
              <a:spLocks noChangeArrowheads="1"/>
            </p:cNvSpPr>
            <p:nvPr/>
          </p:nvSpPr>
          <p:spPr bwMode="auto">
            <a:xfrm>
              <a:off x="4806687" y="4583668"/>
              <a:ext cx="704039" cy="369332"/>
            </a:xfrm>
            <a:prstGeom prst="rect">
              <a:avLst/>
            </a:prstGeom>
            <a:noFill/>
            <a:ln w="12700">
              <a:noFill/>
              <a:miter lim="800000"/>
              <a:headEnd type="none" w="sm" len="sm"/>
              <a:tailEnd type="none" w="sm" len="sm"/>
            </a:ln>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chemeClr val="accent5">
                      <a:lumMod val="20000"/>
                      <a:lumOff val="80000"/>
                    </a:schemeClr>
                  </a:solidFill>
                  <a:latin typeface="Franklin Gothic Book" panose="020B0503020102020204" pitchFamily="34" charset="0"/>
                  <a:cs typeface="Tahoma" charset="0"/>
                </a:rPr>
                <a:t>USSF</a:t>
              </a:r>
            </a:p>
          </p:txBody>
        </p:sp>
        <p:sp>
          <p:nvSpPr>
            <p:cNvPr id="41" name="Text Box 108">
              <a:extLst>
                <a:ext uri="{FF2B5EF4-FFF2-40B4-BE49-F238E27FC236}">
                  <a16:creationId xmlns:a16="http://schemas.microsoft.com/office/drawing/2014/main" id="{05FB006F-C21A-054D-855F-7D9EB81317A8}"/>
                </a:ext>
              </a:extLst>
            </p:cNvPr>
            <p:cNvSpPr txBox="1">
              <a:spLocks noChangeArrowheads="1"/>
            </p:cNvSpPr>
            <p:nvPr/>
          </p:nvSpPr>
          <p:spPr bwMode="auto">
            <a:xfrm>
              <a:off x="6329394" y="3762115"/>
              <a:ext cx="721672" cy="369332"/>
            </a:xfrm>
            <a:prstGeom prst="rect">
              <a:avLst/>
            </a:prstGeom>
            <a:noFill/>
            <a:ln w="12700">
              <a:noFill/>
              <a:miter lim="800000"/>
              <a:headEnd type="none" w="sm" len="sm"/>
              <a:tailEnd type="none" w="sm" len="sm"/>
            </a:ln>
            <a:effectLst/>
          </p:spPr>
          <p:txBody>
            <a:bodyPr wrap="none" lIns="91440" tIns="45720" rIns="91440" bIns="45720" anchor="t">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chemeClr val="accent6">
                      <a:lumMod val="75000"/>
                    </a:schemeClr>
                  </a:solidFill>
                  <a:latin typeface="Franklin Gothic Book"/>
                  <a:ea typeface="ＭＳ Ｐゴシック"/>
                  <a:cs typeface="Tahoma"/>
                </a:rPr>
                <a:t>DCSA</a:t>
              </a:r>
              <a:endParaRPr lang="en-US" b="1">
                <a:solidFill>
                  <a:schemeClr val="accent6">
                    <a:lumMod val="75000"/>
                  </a:schemeClr>
                </a:solidFill>
                <a:latin typeface="Franklin Gothic Book" panose="020B0503020102020204" pitchFamily="34" charset="0"/>
                <a:cs typeface="Tahoma" charset="0"/>
              </a:endParaRPr>
            </a:p>
          </p:txBody>
        </p:sp>
      </p:grpSp>
      <p:sp>
        <p:nvSpPr>
          <p:cNvPr id="5" name="Text Placeholder 2">
            <a:extLst>
              <a:ext uri="{FF2B5EF4-FFF2-40B4-BE49-F238E27FC236}">
                <a16:creationId xmlns:a16="http://schemas.microsoft.com/office/drawing/2014/main" id="{2C667BC4-D712-5743-4BB0-03A7CE84E7C5}"/>
              </a:ext>
            </a:extLst>
          </p:cNvPr>
          <p:cNvSpPr txBox="1">
            <a:spLocks/>
          </p:cNvSpPr>
          <p:nvPr/>
        </p:nvSpPr>
        <p:spPr>
          <a:xfrm>
            <a:off x="9487860" y="61123"/>
            <a:ext cx="2541588" cy="325286"/>
          </a:xfrm>
          <a:prstGeom prst="rect">
            <a:avLst/>
          </a:prstGeom>
        </p:spPr>
        <p:txBody>
          <a:bodyPr anchor="ctr">
            <a:normAutofit/>
          </a:bodyPr>
          <a:lstStyle>
            <a:lvl1pPr marL="0" indent="0" algn="r" defTabSz="914400" rtl="0" eaLnBrk="1" latinLnBrk="0" hangingPunct="1">
              <a:lnSpc>
                <a:spcPct val="90000"/>
              </a:lnSpc>
              <a:spcBef>
                <a:spcPts val="1000"/>
              </a:spcBef>
              <a:buFontTx/>
              <a:buNone/>
              <a:defRPr sz="700" b="0" kern="1200">
                <a:solidFill>
                  <a:srgbClr val="0E3655"/>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endParaRPr lang="en-US" b="1" dirty="0">
              <a:latin typeface="Roboto Black" panose="020B0604020202020204"/>
            </a:endParaRPr>
          </a:p>
        </p:txBody>
      </p:sp>
      <p:sp>
        <p:nvSpPr>
          <p:cNvPr id="50" name="Text Placeholder 4">
            <a:extLst>
              <a:ext uri="{FF2B5EF4-FFF2-40B4-BE49-F238E27FC236}">
                <a16:creationId xmlns:a16="http://schemas.microsoft.com/office/drawing/2014/main" id="{FB3E1226-167A-57E1-31B0-690D0257D207}"/>
              </a:ext>
            </a:extLst>
          </p:cNvPr>
          <p:cNvSpPr txBox="1">
            <a:spLocks/>
          </p:cNvSpPr>
          <p:nvPr/>
        </p:nvSpPr>
        <p:spPr>
          <a:xfrm>
            <a:off x="9336943" y="6448840"/>
            <a:ext cx="2541588" cy="325286"/>
          </a:xfrm>
          <a:prstGeom prst="rect">
            <a:avLst/>
          </a:prstGeom>
        </p:spPr>
        <p:txBody>
          <a:bodyPr anchor="ctr">
            <a:normAutofit/>
          </a:bodyPr>
          <a:lstStyle>
            <a:lvl1pPr marL="0" indent="0" algn="l" defTabSz="914400" rtl="0" eaLnBrk="1" latinLnBrk="0" hangingPunct="1">
              <a:lnSpc>
                <a:spcPct val="90000"/>
              </a:lnSpc>
              <a:spcBef>
                <a:spcPts val="1000"/>
              </a:spcBef>
              <a:buFontTx/>
              <a:buNone/>
              <a:defRPr sz="700" b="0" kern="1200">
                <a:solidFill>
                  <a:schemeClr val="bg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8000"/>
                </a:solidFill>
                <a:latin typeface="Roboto Black" panose="020B0604020202020204"/>
              </a:rPr>
              <a:t>UNCLASSIFIED</a:t>
            </a:r>
          </a:p>
        </p:txBody>
      </p:sp>
      <p:sp>
        <p:nvSpPr>
          <p:cNvPr id="3" name="Rectangle 2">
            <a:extLst>
              <a:ext uri="{FF2B5EF4-FFF2-40B4-BE49-F238E27FC236}">
                <a16:creationId xmlns:a16="http://schemas.microsoft.com/office/drawing/2014/main" id="{40B97798-4AB5-CA1A-F3E9-A462BB34FB1C}"/>
              </a:ext>
            </a:extLst>
          </p:cNvPr>
          <p:cNvSpPr/>
          <p:nvPr/>
        </p:nvSpPr>
        <p:spPr>
          <a:xfrm>
            <a:off x="7898727" y="6642556"/>
            <a:ext cx="3657226" cy="215444"/>
          </a:xfrm>
          <a:prstGeom prst="rect">
            <a:avLst/>
          </a:prstGeom>
        </p:spPr>
        <p:txBody>
          <a:bodyPr wrap="square">
            <a:spAutoFit/>
          </a:bodyPr>
          <a:lstStyle/>
          <a:p>
            <a:pPr marR="228600" algn="r" eaLnBrk="1" fontAlgn="auto" hangingPunct="1">
              <a:spcBef>
                <a:spcPts val="600"/>
              </a:spcBef>
              <a:spcAft>
                <a:spcPts val="0"/>
              </a:spcAft>
              <a:tabLst>
                <a:tab pos="2743200" algn="ctr"/>
                <a:tab pos="5486400" algn="r"/>
              </a:tabLst>
            </a:pP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Copyright 20</a:t>
            </a:r>
            <a:r>
              <a:rPr lang="en-US"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24</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The Intelligence &amp; Security Academy, LLC</a:t>
            </a:r>
            <a:r>
              <a:rPr lang="x-none" sz="800" spc="-30" baseline="30000" dirty="0">
                <a:solidFill>
                  <a:srgbClr val="808080"/>
                </a:solidFill>
                <a:latin typeface="Franklin Gothic Book" panose="020B0503020102020204"/>
                <a:ea typeface="Times New Roman" panose="02020603050405020304" pitchFamily="18" charset="0"/>
                <a:cs typeface="Calibri Light" panose="020F0302020204030204" pitchFamily="34" charset="0"/>
              </a:rPr>
              <a:t>®</a:t>
            </a:r>
            <a:r>
              <a:rPr lang="x-none" sz="800" spc="-30" dirty="0">
                <a:solidFill>
                  <a:srgbClr val="808080"/>
                </a:solidFill>
                <a:latin typeface="Franklin Gothic Book" panose="020B0503020102020204"/>
                <a:ea typeface="Times New Roman" panose="02020603050405020304" pitchFamily="18" charset="0"/>
                <a:cs typeface="Calibri Light" panose="020F0302020204030204" pitchFamily="34" charset="0"/>
              </a:rPr>
              <a:t> |  All Rights Reserved</a:t>
            </a:r>
            <a:endParaRPr lang="en-US" sz="800" spc="-30" dirty="0">
              <a:solidFill>
                <a:srgbClr val="000000"/>
              </a:solidFill>
              <a:latin typeface="Franklin Gothic Book" panose="020B0503020102020204"/>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995289024"/>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ntro/Outr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ual_Se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id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 Dual Se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Urba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Ang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les 1">
        <a:dk1>
          <a:srgbClr val="F8F8F8"/>
        </a:dk1>
        <a:lt1>
          <a:srgbClr val="FFFFFF"/>
        </a:lt1>
        <a:dk2>
          <a:srgbClr val="000000"/>
        </a:dk2>
        <a:lt2>
          <a:srgbClr val="000000"/>
        </a:lt2>
        <a:accent1>
          <a:srgbClr val="FF0000"/>
        </a:accent1>
        <a:accent2>
          <a:srgbClr val="3333FF"/>
        </a:accent2>
        <a:accent3>
          <a:srgbClr val="AAAAAA"/>
        </a:accent3>
        <a:accent4>
          <a:srgbClr val="DADADA"/>
        </a:accent4>
        <a:accent5>
          <a:srgbClr val="FFAAAA"/>
        </a:accent5>
        <a:accent6>
          <a:srgbClr val="2D2DE7"/>
        </a:accent6>
        <a:hlink>
          <a:srgbClr val="008000"/>
        </a:hlink>
        <a:folHlink>
          <a:srgbClr val="808080"/>
        </a:folHlink>
      </a:clrScheme>
      <a:clrMap bg1="dk2" tx1="lt1" bg2="dk1" tx2="lt2" accent1="accent1" accent2="accent2" accent3="accent3" accent4="accent4" accent5="accent5" accent6="accent6" hlink="hlink" folHlink="folHlink"/>
    </a:extraClrScheme>
    <a:extraClrScheme>
      <a:clrScheme name="Angles 2">
        <a:dk1>
          <a:srgbClr val="360036"/>
        </a:dk1>
        <a:lt1>
          <a:srgbClr val="FFFFFF"/>
        </a:lt1>
        <a:dk2>
          <a:srgbClr val="FFFFCC"/>
        </a:dk2>
        <a:lt2>
          <a:srgbClr val="666633"/>
        </a:lt2>
        <a:accent1>
          <a:srgbClr val="996600"/>
        </a:accent1>
        <a:accent2>
          <a:srgbClr val="CCCC00"/>
        </a:accent2>
        <a:accent3>
          <a:srgbClr val="FFFFFF"/>
        </a:accent3>
        <a:accent4>
          <a:srgbClr val="2D002D"/>
        </a:accent4>
        <a:accent5>
          <a:srgbClr val="CAB8AA"/>
        </a:accent5>
        <a:accent6>
          <a:srgbClr val="B9B900"/>
        </a:accent6>
        <a:hlink>
          <a:srgbClr val="99CC00"/>
        </a:hlink>
        <a:folHlink>
          <a:srgbClr val="996633"/>
        </a:folHlink>
      </a:clrScheme>
      <a:clrMap bg1="lt1" tx1="dk1" bg2="lt2" tx2="dk2" accent1="accent1" accent2="accent2" accent3="accent3" accent4="accent4" accent5="accent5" accent6="accent6" hlink="hlink" folHlink="folHlink"/>
    </a:extraClrScheme>
    <a:extraClrScheme>
      <a:clrScheme name="Angles 3">
        <a:dk1>
          <a:srgbClr val="000000"/>
        </a:dk1>
        <a:lt1>
          <a:srgbClr val="FFFFFF"/>
        </a:lt1>
        <a:dk2>
          <a:srgbClr val="FFFFFF"/>
        </a:dk2>
        <a:lt2>
          <a:srgbClr val="393939"/>
        </a:lt2>
        <a:accent1>
          <a:srgbClr val="B2B2B2"/>
        </a:accent1>
        <a:accent2>
          <a:srgbClr val="EAEAEA"/>
        </a:accent2>
        <a:accent3>
          <a:srgbClr val="FFFFFF"/>
        </a:accent3>
        <a:accent4>
          <a:srgbClr val="000000"/>
        </a:accent4>
        <a:accent5>
          <a:srgbClr val="D5D5D5"/>
        </a:accent5>
        <a:accent6>
          <a:srgbClr val="D4D4D4"/>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Angles 4">
        <a:dk1>
          <a:srgbClr val="360036"/>
        </a:dk1>
        <a:lt1>
          <a:srgbClr val="FFFFFF"/>
        </a:lt1>
        <a:dk2>
          <a:srgbClr val="FFFFCC"/>
        </a:dk2>
        <a:lt2>
          <a:srgbClr val="660066"/>
        </a:lt2>
        <a:accent1>
          <a:srgbClr val="C3A3C2"/>
        </a:accent1>
        <a:accent2>
          <a:srgbClr val="9999FF"/>
        </a:accent2>
        <a:accent3>
          <a:srgbClr val="FFFFFF"/>
        </a:accent3>
        <a:accent4>
          <a:srgbClr val="2D002D"/>
        </a:accent4>
        <a:accent5>
          <a:srgbClr val="DECEDD"/>
        </a:accent5>
        <a:accent6>
          <a:srgbClr val="8A8AE7"/>
        </a:accent6>
        <a:hlink>
          <a:srgbClr val="0099CC"/>
        </a:hlink>
        <a:folHlink>
          <a:srgbClr val="C99DAF"/>
        </a:folHlink>
      </a:clrScheme>
      <a:clrMap bg1="lt1" tx1="dk1" bg2="lt2" tx2="dk2" accent1="accent1" accent2="accent2" accent3="accent3" accent4="accent4" accent5="accent5" accent6="accent6" hlink="hlink" folHlink="folHlink"/>
    </a:extraClrScheme>
    <a:extraClrScheme>
      <a:clrScheme name="Angles 5">
        <a:dk1>
          <a:srgbClr val="000000"/>
        </a:dk1>
        <a:lt1>
          <a:srgbClr val="99CCFF"/>
        </a:lt1>
        <a:dk2>
          <a:srgbClr val="CCECFF"/>
        </a:dk2>
        <a:lt2>
          <a:srgbClr val="002244"/>
        </a:lt2>
        <a:accent1>
          <a:srgbClr val="336699"/>
        </a:accent1>
        <a:accent2>
          <a:srgbClr val="CC99FF"/>
        </a:accent2>
        <a:accent3>
          <a:srgbClr val="CAE2FF"/>
        </a:accent3>
        <a:accent4>
          <a:srgbClr val="000000"/>
        </a:accent4>
        <a:accent5>
          <a:srgbClr val="ADB8CA"/>
        </a:accent5>
        <a:accent6>
          <a:srgbClr val="B98AE7"/>
        </a:accent6>
        <a:hlink>
          <a:srgbClr val="33CCCC"/>
        </a:hlink>
        <a:folHlink>
          <a:srgbClr val="9999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622ADA6225864DABB2AAF3F7D65D27" ma:contentTypeVersion="2" ma:contentTypeDescription="Create a new document." ma:contentTypeScope="" ma:versionID="499a4f3ff0ddf89438f914e7fabc164a">
  <xsd:schema xmlns:xsd="http://www.w3.org/2001/XMLSchema" xmlns:xs="http://www.w3.org/2001/XMLSchema" xmlns:p="http://schemas.microsoft.com/office/2006/metadata/properties" xmlns:ns1="http://schemas.microsoft.com/sharepoint/v3" xmlns:ns2="cdf11309-d416-49a9-9076-17864d285ab2" xmlns:ns3="1237abe1-81ea-4d8e-8989-94aabccf2c0a" targetNamespace="http://schemas.microsoft.com/office/2006/metadata/properties" ma:root="true" ma:fieldsID="803d21205ada473e7f46f30a69f9fa24" ns1:_="" ns2:_="" ns3:_="">
    <xsd:import namespace="http://schemas.microsoft.com/sharepoint/v3"/>
    <xsd:import namespace="cdf11309-d416-49a9-9076-17864d285ab2"/>
    <xsd:import namespace="1237abe1-81ea-4d8e-8989-94aabccf2c0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internalName="PublishingStartDate">
      <xsd:simpleType>
        <xsd:restriction base="dms:Unknown"/>
      </xsd:simpleType>
    </xsd:element>
    <xsd:element name="PublishingExpirationDate" ma:index="12"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f11309-d416-49a9-9076-17864d285ab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37abe1-81ea-4d8e-8989-94aabccf2c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df11309-d416-49a9-9076-17864d285ab2">JCS3AF3226UU-1284060778-286</_dlc_DocId>
    <_dlc_DocIdUrl xmlns="cdf11309-d416-49a9-9076-17864d285ab2">
      <Url>http://nasicsps.ds.naic.ic.gov/sites/CC/cag/_layouts/15/DocIdRedir.aspx?ID=JCS3AF3226UU-1284060778-286</Url>
      <Description>JCS3AF3226UU-1284060778-286</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2130C54-75BA-43F5-8D16-8EF9AE2A88EE}">
  <ds:schemaRefs>
    <ds:schemaRef ds:uri="http://schemas.microsoft.com/sharepoint/events"/>
  </ds:schemaRefs>
</ds:datastoreItem>
</file>

<file path=customXml/itemProps2.xml><?xml version="1.0" encoding="utf-8"?>
<ds:datastoreItem xmlns:ds="http://schemas.openxmlformats.org/officeDocument/2006/customXml" ds:itemID="{C446D03C-11FA-4E14-890A-075190E7BDC8}">
  <ds:schemaRefs>
    <ds:schemaRef ds:uri="http://schemas.microsoft.com/sharepoint/v3/contenttype/forms"/>
  </ds:schemaRefs>
</ds:datastoreItem>
</file>

<file path=customXml/itemProps3.xml><?xml version="1.0" encoding="utf-8"?>
<ds:datastoreItem xmlns:ds="http://schemas.openxmlformats.org/officeDocument/2006/customXml" ds:itemID="{EBB65F5A-4318-4C56-B4DB-456F04861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f11309-d416-49a9-9076-17864d285ab2"/>
    <ds:schemaRef ds:uri="1237abe1-81ea-4d8e-8989-94aabccf2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5714031-2D8F-4785-803C-7AB630B88A19}">
  <ds:schemaRef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 ds:uri="http://schemas.microsoft.com/office/2006/documentManagement/types"/>
    <ds:schemaRef ds:uri="1237abe1-81ea-4d8e-8989-94aabccf2c0a"/>
    <ds:schemaRef ds:uri="cdf11309-d416-49a9-9076-17864d285ab2"/>
    <ds:schemaRef ds:uri="http://www.w3.org/XML/1998/namespace"/>
    <ds:schemaRef ds:uri="http://purl.org/dc/dcmitype/"/>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otalTime>3654</TotalTime>
  <Words>3100</Words>
  <Application>Microsoft Office PowerPoint</Application>
  <PresentationFormat>Widescreen</PresentationFormat>
  <Paragraphs>692</Paragraphs>
  <Slides>29</Slides>
  <Notes>11</Notes>
  <HiddenSlides>0</HiddenSlides>
  <MMClips>0</MMClips>
  <ScaleCrop>false</ScaleCrop>
  <HeadingPairs>
    <vt:vector size="8" baseType="variant">
      <vt:variant>
        <vt:lpstr>Fonts Used</vt:lpstr>
      </vt:variant>
      <vt:variant>
        <vt:i4>16</vt:i4>
      </vt:variant>
      <vt:variant>
        <vt:lpstr>Theme</vt:lpstr>
      </vt:variant>
      <vt:variant>
        <vt:i4>7</vt:i4>
      </vt:variant>
      <vt:variant>
        <vt:lpstr>Embedded OLE Servers</vt:lpstr>
      </vt:variant>
      <vt:variant>
        <vt:i4>1</vt:i4>
      </vt:variant>
      <vt:variant>
        <vt:lpstr>Slide Titles</vt:lpstr>
      </vt:variant>
      <vt:variant>
        <vt:i4>29</vt:i4>
      </vt:variant>
    </vt:vector>
  </HeadingPairs>
  <TitlesOfParts>
    <vt:vector size="53" baseType="lpstr">
      <vt:lpstr>Arial</vt:lpstr>
      <vt:lpstr>Arial Black</vt:lpstr>
      <vt:lpstr>Arial Narrow</vt:lpstr>
      <vt:lpstr>Calibri</vt:lpstr>
      <vt:lpstr>Courier New</vt:lpstr>
      <vt:lpstr>Franklin Gothic Book</vt:lpstr>
      <vt:lpstr>Franklin Gothic Demi</vt:lpstr>
      <vt:lpstr>Georgia</vt:lpstr>
      <vt:lpstr>Roboto</vt:lpstr>
      <vt:lpstr>Roboto Black</vt:lpstr>
      <vt:lpstr>Roboto Light</vt:lpstr>
      <vt:lpstr>Roboto Medium</vt:lpstr>
      <vt:lpstr>Segoe UI Semibold</vt:lpstr>
      <vt:lpstr>Tahoma</vt:lpstr>
      <vt:lpstr>Wingdings</vt:lpstr>
      <vt:lpstr>Wingdings 2</vt:lpstr>
      <vt:lpstr>Intro/Outro</vt:lpstr>
      <vt:lpstr>Dual_Seal</vt:lpstr>
      <vt:lpstr>Mid Title</vt:lpstr>
      <vt:lpstr>Content</vt:lpstr>
      <vt:lpstr>Content - Dual Seal</vt:lpstr>
      <vt:lpstr>Urban</vt:lpstr>
      <vt:lpstr>Angles</vt:lpstr>
      <vt:lpstr>Worksheet</vt:lpstr>
      <vt:lpstr>Intelligence Resource Management @ NASIC</vt:lpstr>
      <vt:lpstr>Agenda</vt:lpstr>
      <vt:lpstr>NASIC Overview</vt:lpstr>
      <vt:lpstr>Our Organization</vt:lpstr>
      <vt:lpstr>What We Do</vt:lpstr>
      <vt:lpstr>Who We Support</vt:lpstr>
      <vt:lpstr>Intelligence Resource Management Overview</vt:lpstr>
      <vt:lpstr>The US Intelligence Community</vt:lpstr>
      <vt:lpstr>Overlapping Communities</vt:lpstr>
      <vt:lpstr>Management &amp; Oversight of National Security Intelligence</vt:lpstr>
      <vt:lpstr>NIP and MIP Process Differences</vt:lpstr>
      <vt:lpstr>NIP Programs</vt:lpstr>
      <vt:lpstr>Intelligence Funding Sources</vt:lpstr>
      <vt:lpstr>Funding Accounts in a Military Command’s Budget</vt:lpstr>
      <vt:lpstr>Intelligence Spending in Context</vt:lpstr>
      <vt:lpstr>Financial Management at NASIC</vt:lpstr>
      <vt:lpstr>SPPBE  </vt:lpstr>
      <vt:lpstr>A8F - Overview</vt:lpstr>
      <vt:lpstr>A8F – Corporate Process</vt:lpstr>
      <vt:lpstr>A8F – President’s FY 2024 Budget by Appropriation (15C4 Only)</vt:lpstr>
      <vt:lpstr>A8F – Resource Advisor (RA) Alignment to the Center</vt:lpstr>
      <vt:lpstr>Unique Civilian Pay Challenge at NASIC</vt:lpstr>
      <vt:lpstr>STEM/Cyber Target Local Market Supplement (TLMS)</vt:lpstr>
      <vt:lpstr>TLMS – Financial Impact </vt:lpstr>
      <vt:lpstr>TLMS – Financial Impact </vt:lpstr>
      <vt:lpstr>Personal Reflections</vt:lpstr>
      <vt:lpstr>Lessons from a Civilian Agency</vt:lpstr>
      <vt:lpstr>The Ideal FM Teammate</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REDMOND, JOSHUA P CIV USAF HAF NASIC/CCX</dc:creator>
  <cp:lastModifiedBy>ARVIN, DAVID A CIV USAF HAF NASIC/A8F</cp:lastModifiedBy>
  <cp:revision>191</cp:revision>
  <cp:lastPrinted>2023-08-15T20:10:07Z</cp:lastPrinted>
  <dcterms:created xsi:type="dcterms:W3CDTF">2023-02-02T18:08:17Z</dcterms:created>
  <dcterms:modified xsi:type="dcterms:W3CDTF">2024-06-13T19:00:45Z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0x01010061622ADA6225864DABB2AAF3F7D65D27</vt:lpwstr>
  </property>
  <property fmtid="{D5CDD505-2E9C-101B-9397-08002B2CF9AE}" pid="3" name="_dlc_DocIdItemGuid">
    <vt:lpwstr>d1601081-58e2-4f88-80bb-4c4395a19ab0</vt:lpwstr>
  </property>
</Properties>
</file>