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98" r:id="rId5"/>
    <p:sldId id="411" r:id="rId6"/>
    <p:sldId id="399" r:id="rId7"/>
    <p:sldId id="413" r:id="rId8"/>
    <p:sldId id="401" r:id="rId9"/>
    <p:sldId id="412" r:id="rId10"/>
    <p:sldId id="402" r:id="rId11"/>
    <p:sldId id="403" r:id="rId12"/>
    <p:sldId id="404" r:id="rId13"/>
    <p:sldId id="405" r:id="rId14"/>
    <p:sldId id="406" r:id="rId15"/>
    <p:sldId id="407" r:id="rId16"/>
    <p:sldId id="41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D6748A-6FC4-4F5C-B6B8-562FBC7CC85D}" v="1809" dt="2024-03-05T00:29:26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Grid="0">
      <p:cViewPr varScale="1">
        <p:scale>
          <a:sx n="99" d="100"/>
          <a:sy n="99" d="100"/>
        </p:scale>
        <p:origin x="66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F9940-E620-4675-8033-739C6F908D99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4FE146-013D-486A-B8D6-798A9227DE32}">
      <dgm:prSet/>
      <dgm:spPr/>
      <dgm:t>
        <a:bodyPr/>
        <a:lstStyle/>
        <a:p>
          <a:r>
            <a:rPr lang="en-US" b="1" dirty="0"/>
            <a:t>1</a:t>
          </a:r>
          <a:endParaRPr lang="en-US" dirty="0"/>
        </a:p>
      </dgm:t>
    </dgm:pt>
    <dgm:pt modelId="{6D806CB0-7332-424E-9370-D0DB7E6F95E2}" type="parTrans" cxnId="{69AEA807-890F-48C2-AF3D-4E50776D18F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E5E29C3-8EE5-47EF-8D2B-F698F023AD6A}" type="sibTrans" cxnId="{69AEA807-890F-48C2-AF3D-4E50776D18F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B3D2DBA-2899-4E09-9A7C-9E6BB38E53E7}">
      <dgm:prSet/>
      <dgm:spPr/>
      <dgm:t>
        <a:bodyPr/>
        <a:lstStyle/>
        <a:p>
          <a:r>
            <a:rPr lang="en-US" b="1"/>
            <a:t>2</a:t>
          </a:r>
          <a:endParaRPr lang="en-US" dirty="0"/>
        </a:p>
      </dgm:t>
    </dgm:pt>
    <dgm:pt modelId="{C93CDD9F-F232-435D-BEA7-FE0C40533199}" type="parTrans" cxnId="{721FD1CC-4554-4ADF-B549-12958D6D115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9DF66C3-AB72-468B-A2D1-15795A8A2B50}" type="sibTrans" cxnId="{721FD1CC-4554-4ADF-B549-12958D6D115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D52308E-D3AE-44D1-8D2E-159CBF2D0FA0}">
      <dgm:prSet/>
      <dgm:spPr/>
      <dgm:t>
        <a:bodyPr/>
        <a:lstStyle/>
        <a:p>
          <a:r>
            <a:rPr lang="en-US" b="1"/>
            <a:t>3</a:t>
          </a:r>
          <a:endParaRPr lang="en-US" dirty="0"/>
        </a:p>
      </dgm:t>
    </dgm:pt>
    <dgm:pt modelId="{5C3FC73D-1063-4D2A-9801-EC46F49D32BF}" type="parTrans" cxnId="{894F553B-6B0F-4014-BA2E-F6225EC69FD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FD40CF2-229F-4D61-B272-7E8BA73D6AFE}" type="sibTrans" cxnId="{894F553B-6B0F-4014-BA2E-F6225EC69FD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E859B87-3E44-4FC8-91D1-98851B3F3658}">
      <dgm:prSet/>
      <dgm:spPr/>
      <dgm:t>
        <a:bodyPr/>
        <a:lstStyle/>
        <a:p>
          <a:r>
            <a:rPr lang="en-US" b="1"/>
            <a:t>4</a:t>
          </a:r>
          <a:endParaRPr lang="en-US" dirty="0"/>
        </a:p>
      </dgm:t>
    </dgm:pt>
    <dgm:pt modelId="{16D6350D-4452-47A8-808C-4B0BA00FAEE1}" type="parTrans" cxnId="{F8CC5636-0FC2-4904-AE1F-9DBF696AB97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67C075A-6BB9-440B-B0E5-A9D07A31C60A}" type="sibTrans" cxnId="{F8CC5636-0FC2-4904-AE1F-9DBF696AB97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0FB6F58-8A4C-43C7-9D25-CCD855BF5B53}">
      <dgm:prSet/>
      <dgm:spPr/>
      <dgm:t>
        <a:bodyPr/>
        <a:lstStyle/>
        <a:p>
          <a:r>
            <a:rPr lang="en-US" b="1"/>
            <a:t>5</a:t>
          </a:r>
          <a:endParaRPr lang="en-US" dirty="0"/>
        </a:p>
      </dgm:t>
    </dgm:pt>
    <dgm:pt modelId="{EDE0261E-F3F6-4DFA-8FC8-D48C98426ECF}" type="parTrans" cxnId="{6E8F6413-DE47-41CA-A965-D63A85F260A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1B0FDA3-648B-4476-9E0A-525E234AE242}" type="sibTrans" cxnId="{6E8F6413-DE47-41CA-A965-D63A85F260A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7F26E36-C686-41E7-AEEB-B4B6CB8CD9F1}">
      <dgm:prSet/>
      <dgm:spPr/>
      <dgm:t>
        <a:bodyPr/>
        <a:lstStyle/>
        <a:p>
          <a:r>
            <a:rPr lang="en-US" b="1"/>
            <a:t>6</a:t>
          </a:r>
          <a:endParaRPr lang="en-US" dirty="0"/>
        </a:p>
      </dgm:t>
    </dgm:pt>
    <dgm:pt modelId="{8BC5E72A-9847-4ADD-9AFE-818C0062D8EA}" type="parTrans" cxnId="{952BA80B-A150-4078-AD27-963B4EC14C7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D6C3C76-35A7-4E1E-9692-C0079323CA7E}" type="sibTrans" cxnId="{952BA80B-A150-4078-AD27-963B4EC14C7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B9B4BD1-6185-4A8E-AFDF-9F71D1153F70}">
      <dgm:prSet/>
      <dgm:spPr/>
      <dgm:t>
        <a:bodyPr/>
        <a:lstStyle/>
        <a:p>
          <a:r>
            <a:rPr lang="en-US" b="1"/>
            <a:t>7</a:t>
          </a:r>
          <a:endParaRPr lang="en-US" dirty="0"/>
        </a:p>
      </dgm:t>
    </dgm:pt>
    <dgm:pt modelId="{FAD9EEC7-28EC-49A6-9956-E89FB1AA2D00}" type="parTrans" cxnId="{8DEBF913-0A50-4DDA-BB96-B1B73E43739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6A0E7E3-AF28-4045-9640-A6DDBAB723E8}" type="sibTrans" cxnId="{8DEBF913-0A50-4DDA-BB96-B1B73E43739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B2B6FC8-7DF6-4EEC-9B13-6995FD1DF64B}">
      <dgm:prSet/>
      <dgm:spPr/>
      <dgm:t>
        <a:bodyPr/>
        <a:lstStyle/>
        <a:p>
          <a:r>
            <a:rPr lang="en-US" b="1"/>
            <a:t>8</a:t>
          </a:r>
          <a:endParaRPr lang="en-US" dirty="0"/>
        </a:p>
      </dgm:t>
    </dgm:pt>
    <dgm:pt modelId="{A0C4A754-A502-4627-864B-E9CBB86CB9C6}" type="parTrans" cxnId="{9C8DB2D7-4F65-4E2B-8178-70337B38180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07CD9CA-553F-4702-A834-99EDF2F52723}" type="sibTrans" cxnId="{9C8DB2D7-4F65-4E2B-8178-70337B38180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27A6068-0821-4DB8-B475-4B46239CCDD8}">
      <dgm:prSet/>
      <dgm:spPr/>
      <dgm:t>
        <a:bodyPr/>
        <a:lstStyle/>
        <a:p>
          <a:r>
            <a:rPr lang="en-US" b="1"/>
            <a:t>Seeds are Planted Early</a:t>
          </a:r>
          <a:endParaRPr lang="en-US" dirty="0"/>
        </a:p>
      </dgm:t>
    </dgm:pt>
    <dgm:pt modelId="{3B8B0194-1328-425D-89D4-29CCF5544DFD}" type="parTrans" cxnId="{6D1DB640-FF08-409A-81E4-E5F7E7462F0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D4E9FB7-65DB-4E23-B96D-0BEBFE0F8909}" type="sibTrans" cxnId="{6D1DB640-FF08-409A-81E4-E5F7E7462F0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D0F819C-9BD5-4870-B84A-6E2E66DF41AB}">
      <dgm:prSet/>
      <dgm:spPr/>
      <dgm:t>
        <a:bodyPr/>
        <a:lstStyle/>
        <a:p>
          <a:r>
            <a:rPr lang="en-US" b="1"/>
            <a:t>My Career</a:t>
          </a:r>
          <a:endParaRPr lang="en-US" dirty="0"/>
        </a:p>
      </dgm:t>
    </dgm:pt>
    <dgm:pt modelId="{D05AD84C-6C13-444D-A8EA-B852A5B7C9B0}" type="parTrans" cxnId="{6870E661-1FBC-4DAB-B21E-C1DF45C12FE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1E4749C-E2C8-432F-BB52-12F6E93B7DBB}" type="sibTrans" cxnId="{6870E661-1FBC-4DAB-B21E-C1DF45C12FE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3FF6826-D1B1-4538-BA55-7C563D31BE55}">
      <dgm:prSet/>
      <dgm:spPr/>
      <dgm:t>
        <a:bodyPr/>
        <a:lstStyle/>
        <a:p>
          <a:r>
            <a:rPr lang="en-US" b="1"/>
            <a:t>Embracing Career Diversification</a:t>
          </a:r>
          <a:endParaRPr lang="en-US" dirty="0"/>
        </a:p>
      </dgm:t>
    </dgm:pt>
    <dgm:pt modelId="{5F9A1309-5687-441A-A7F5-17F664B5F0BA}" type="parTrans" cxnId="{E0CFA9E1-9B81-44B5-8166-AD8317A29BB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879000B-ABF5-4085-86C8-C7E5E2F080EB}" type="sibTrans" cxnId="{E0CFA9E1-9B81-44B5-8166-AD8317A29BB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61F6772-137E-4ACA-9475-195F72512A88}">
      <dgm:prSet/>
      <dgm:spPr/>
      <dgm:t>
        <a:bodyPr/>
        <a:lstStyle/>
        <a:p>
          <a:r>
            <a:rPr lang="en-US" b="1"/>
            <a:t>Early Experiences Count</a:t>
          </a:r>
          <a:endParaRPr lang="en-US" dirty="0"/>
        </a:p>
      </dgm:t>
    </dgm:pt>
    <dgm:pt modelId="{3234D882-82DB-45D8-8810-DAE641F30698}" type="parTrans" cxnId="{740C097A-1520-4C18-8CD9-77236FBBDF1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623FBE1-3033-4785-BC46-8CC6E94CEC89}" type="sibTrans" cxnId="{740C097A-1520-4C18-8CD9-77236FBBDF1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8533FD9-8188-4CB3-8651-9C00B7EA3968}">
      <dgm:prSet/>
      <dgm:spPr/>
      <dgm:t>
        <a:bodyPr/>
        <a:lstStyle/>
        <a:p>
          <a:r>
            <a:rPr lang="en-US" b="1"/>
            <a:t>Lead by Example</a:t>
          </a:r>
          <a:endParaRPr lang="en-US" dirty="0"/>
        </a:p>
      </dgm:t>
    </dgm:pt>
    <dgm:pt modelId="{131FAE80-57B6-4472-8A97-41EC10E83F8D}" type="parTrans" cxnId="{D7D848F1-0EFF-4269-B1A1-E61E6370DFE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A7E7E6B-8D98-4D56-B24C-DC18F644D092}" type="sibTrans" cxnId="{D7D848F1-0EFF-4269-B1A1-E61E6370DFE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73008ED-1C1C-4D6A-8BE3-79A733D52461}">
      <dgm:prSet/>
      <dgm:spPr/>
      <dgm:t>
        <a:bodyPr/>
        <a:lstStyle/>
        <a:p>
          <a:r>
            <a:rPr lang="en-US" b="1"/>
            <a:t>Know Your People</a:t>
          </a:r>
          <a:endParaRPr lang="en-US" dirty="0"/>
        </a:p>
      </dgm:t>
    </dgm:pt>
    <dgm:pt modelId="{8C751FA8-7778-4E24-A486-7BAAC6D9BDA3}" type="parTrans" cxnId="{855A5290-95B5-48A3-AC0B-C5F6C279B55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9EF3ED1-BD4D-42BC-9922-3537663E27E4}" type="sibTrans" cxnId="{855A5290-95B5-48A3-AC0B-C5F6C279B55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07A5C1D-D9B3-4F04-B67E-03469917E574}">
      <dgm:prSet/>
      <dgm:spPr/>
      <dgm:t>
        <a:bodyPr/>
        <a:lstStyle/>
        <a:p>
          <a:r>
            <a:rPr lang="en-US" b="1"/>
            <a:t>Energy and Positivity</a:t>
          </a:r>
          <a:endParaRPr lang="en-US" dirty="0"/>
        </a:p>
      </dgm:t>
    </dgm:pt>
    <dgm:pt modelId="{01722C36-8BB9-4950-A3BF-9A270057486D}" type="parTrans" cxnId="{65AD7170-8045-4B50-B220-92281F6FA87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44574BD-1F48-47F1-938F-62DC18CDD22A}" type="sibTrans" cxnId="{65AD7170-8045-4B50-B220-92281F6FA87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C0748CD-9663-46B1-B9E1-83F6549DFE19}">
      <dgm:prSet/>
      <dgm:spPr/>
      <dgm:t>
        <a:bodyPr/>
        <a:lstStyle/>
        <a:p>
          <a:r>
            <a:rPr lang="en-US" b="1"/>
            <a:t>Waternisms</a:t>
          </a:r>
          <a:endParaRPr lang="en-US" dirty="0"/>
        </a:p>
      </dgm:t>
    </dgm:pt>
    <dgm:pt modelId="{FDCE8EB6-BD63-40D1-88EE-142C4FAA0C1A}" type="parTrans" cxnId="{9DE3FF19-5FE3-407B-AFEF-5D1A5201F77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0A6D5D9-81D6-4F75-A2FC-CCE2098361E6}" type="sibTrans" cxnId="{9DE3FF19-5FE3-407B-AFEF-5D1A5201F77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F6D1134-6653-4B5E-98AB-BE49FB383740}" type="pres">
      <dgm:prSet presAssocID="{474F9940-E620-4675-8033-739C6F908D99}" presName="linearFlow" presStyleCnt="0">
        <dgm:presLayoutVars>
          <dgm:dir/>
          <dgm:animLvl val="lvl"/>
          <dgm:resizeHandles val="exact"/>
        </dgm:presLayoutVars>
      </dgm:prSet>
      <dgm:spPr/>
    </dgm:pt>
    <dgm:pt modelId="{28B373FF-8269-4A18-9567-016EA72C9CD4}" type="pres">
      <dgm:prSet presAssocID="{F94FE146-013D-486A-B8D6-798A9227DE32}" presName="composite" presStyleCnt="0"/>
      <dgm:spPr/>
    </dgm:pt>
    <dgm:pt modelId="{0A4A61C5-AD52-4103-83FC-C3778DF8E3AD}" type="pres">
      <dgm:prSet presAssocID="{F94FE146-013D-486A-B8D6-798A9227DE32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EC13A95D-8FD2-447A-98D3-34598072983F}" type="pres">
      <dgm:prSet presAssocID="{F94FE146-013D-486A-B8D6-798A9227DE32}" presName="descendantText" presStyleLbl="alignAcc1" presStyleIdx="0" presStyleCnt="8">
        <dgm:presLayoutVars>
          <dgm:bulletEnabled val="1"/>
        </dgm:presLayoutVars>
      </dgm:prSet>
      <dgm:spPr/>
    </dgm:pt>
    <dgm:pt modelId="{34C3C750-3E6E-4A57-9087-D2203FDA7728}" type="pres">
      <dgm:prSet presAssocID="{6E5E29C3-8EE5-47EF-8D2B-F698F023AD6A}" presName="sp" presStyleCnt="0"/>
      <dgm:spPr/>
    </dgm:pt>
    <dgm:pt modelId="{BE8EF932-0816-463F-B527-854BA1A1CF94}" type="pres">
      <dgm:prSet presAssocID="{8B3D2DBA-2899-4E09-9A7C-9E6BB38E53E7}" presName="composite" presStyleCnt="0"/>
      <dgm:spPr/>
    </dgm:pt>
    <dgm:pt modelId="{C4E0A4B3-B1DC-4757-8A78-F3C26F0BF0BB}" type="pres">
      <dgm:prSet presAssocID="{8B3D2DBA-2899-4E09-9A7C-9E6BB38E53E7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6013E037-D92E-4712-BD11-D5702BD052DA}" type="pres">
      <dgm:prSet presAssocID="{8B3D2DBA-2899-4E09-9A7C-9E6BB38E53E7}" presName="descendantText" presStyleLbl="alignAcc1" presStyleIdx="1" presStyleCnt="8">
        <dgm:presLayoutVars>
          <dgm:bulletEnabled val="1"/>
        </dgm:presLayoutVars>
      </dgm:prSet>
      <dgm:spPr/>
    </dgm:pt>
    <dgm:pt modelId="{A558876D-74EB-4C44-B6C8-0156C868BDCD}" type="pres">
      <dgm:prSet presAssocID="{E9DF66C3-AB72-468B-A2D1-15795A8A2B50}" presName="sp" presStyleCnt="0"/>
      <dgm:spPr/>
    </dgm:pt>
    <dgm:pt modelId="{3FF6D8AF-2D70-465C-8901-227E1FCA389D}" type="pres">
      <dgm:prSet presAssocID="{2D52308E-D3AE-44D1-8D2E-159CBF2D0FA0}" presName="composite" presStyleCnt="0"/>
      <dgm:spPr/>
    </dgm:pt>
    <dgm:pt modelId="{EF1FB171-C82B-4969-B9C1-75BA0991E0B2}" type="pres">
      <dgm:prSet presAssocID="{2D52308E-D3AE-44D1-8D2E-159CBF2D0FA0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0CFB68E3-643F-4AC6-8DF6-250DFEA4D37A}" type="pres">
      <dgm:prSet presAssocID="{2D52308E-D3AE-44D1-8D2E-159CBF2D0FA0}" presName="descendantText" presStyleLbl="alignAcc1" presStyleIdx="2" presStyleCnt="8">
        <dgm:presLayoutVars>
          <dgm:bulletEnabled val="1"/>
        </dgm:presLayoutVars>
      </dgm:prSet>
      <dgm:spPr/>
    </dgm:pt>
    <dgm:pt modelId="{51A3DF9E-4E29-437B-A742-E12F752589BF}" type="pres">
      <dgm:prSet presAssocID="{7FD40CF2-229F-4D61-B272-7E8BA73D6AFE}" presName="sp" presStyleCnt="0"/>
      <dgm:spPr/>
    </dgm:pt>
    <dgm:pt modelId="{A8E02D97-544E-4580-B688-83D91B4BB99C}" type="pres">
      <dgm:prSet presAssocID="{3E859B87-3E44-4FC8-91D1-98851B3F3658}" presName="composite" presStyleCnt="0"/>
      <dgm:spPr/>
    </dgm:pt>
    <dgm:pt modelId="{7E3657BC-347B-4799-98F8-60E87BF4F9D9}" type="pres">
      <dgm:prSet presAssocID="{3E859B87-3E44-4FC8-91D1-98851B3F3658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053DC40A-18AE-4A39-A21A-EB17BF53CDC6}" type="pres">
      <dgm:prSet presAssocID="{3E859B87-3E44-4FC8-91D1-98851B3F3658}" presName="descendantText" presStyleLbl="alignAcc1" presStyleIdx="3" presStyleCnt="8">
        <dgm:presLayoutVars>
          <dgm:bulletEnabled val="1"/>
        </dgm:presLayoutVars>
      </dgm:prSet>
      <dgm:spPr/>
    </dgm:pt>
    <dgm:pt modelId="{30C8D30E-ED24-4091-A8B4-E0CAA658E078}" type="pres">
      <dgm:prSet presAssocID="{367C075A-6BB9-440B-B0E5-A9D07A31C60A}" presName="sp" presStyleCnt="0"/>
      <dgm:spPr/>
    </dgm:pt>
    <dgm:pt modelId="{05F66C90-C27A-4547-A87E-369B18CBF53C}" type="pres">
      <dgm:prSet presAssocID="{50FB6F58-8A4C-43C7-9D25-CCD855BF5B53}" presName="composite" presStyleCnt="0"/>
      <dgm:spPr/>
    </dgm:pt>
    <dgm:pt modelId="{C14FEA62-FBB4-4306-AD73-D54DF06BAD12}" type="pres">
      <dgm:prSet presAssocID="{50FB6F58-8A4C-43C7-9D25-CCD855BF5B53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9D40F624-EFBE-4B3D-A309-1FE134C76458}" type="pres">
      <dgm:prSet presAssocID="{50FB6F58-8A4C-43C7-9D25-CCD855BF5B53}" presName="descendantText" presStyleLbl="alignAcc1" presStyleIdx="4" presStyleCnt="8">
        <dgm:presLayoutVars>
          <dgm:bulletEnabled val="1"/>
        </dgm:presLayoutVars>
      </dgm:prSet>
      <dgm:spPr/>
    </dgm:pt>
    <dgm:pt modelId="{2821546C-1644-40DD-A835-553A1025CB1F}" type="pres">
      <dgm:prSet presAssocID="{E1B0FDA3-648B-4476-9E0A-525E234AE242}" presName="sp" presStyleCnt="0"/>
      <dgm:spPr/>
    </dgm:pt>
    <dgm:pt modelId="{0021A35C-118D-4EAD-8FBD-6CF48CA9F9D0}" type="pres">
      <dgm:prSet presAssocID="{C7F26E36-C686-41E7-AEEB-B4B6CB8CD9F1}" presName="composite" presStyleCnt="0"/>
      <dgm:spPr/>
    </dgm:pt>
    <dgm:pt modelId="{FA6B9C21-5356-4548-A80B-64107E76FBC8}" type="pres">
      <dgm:prSet presAssocID="{C7F26E36-C686-41E7-AEEB-B4B6CB8CD9F1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3C7021C7-1410-4C29-BC4C-CB4903816C81}" type="pres">
      <dgm:prSet presAssocID="{C7F26E36-C686-41E7-AEEB-B4B6CB8CD9F1}" presName="descendantText" presStyleLbl="alignAcc1" presStyleIdx="5" presStyleCnt="8">
        <dgm:presLayoutVars>
          <dgm:bulletEnabled val="1"/>
        </dgm:presLayoutVars>
      </dgm:prSet>
      <dgm:spPr/>
    </dgm:pt>
    <dgm:pt modelId="{5125F749-D18D-4743-83B1-366A851AEEDD}" type="pres">
      <dgm:prSet presAssocID="{0D6C3C76-35A7-4E1E-9692-C0079323CA7E}" presName="sp" presStyleCnt="0"/>
      <dgm:spPr/>
    </dgm:pt>
    <dgm:pt modelId="{4F66C5BB-5638-4C40-B6F4-DC9110AB43F8}" type="pres">
      <dgm:prSet presAssocID="{FB9B4BD1-6185-4A8E-AFDF-9F71D1153F70}" presName="composite" presStyleCnt="0"/>
      <dgm:spPr/>
    </dgm:pt>
    <dgm:pt modelId="{91E78C7B-0D4C-4CC5-8864-6F688338812B}" type="pres">
      <dgm:prSet presAssocID="{FB9B4BD1-6185-4A8E-AFDF-9F71D1153F70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08BEE037-22F5-4466-B4B7-C08EDAAF83B7}" type="pres">
      <dgm:prSet presAssocID="{FB9B4BD1-6185-4A8E-AFDF-9F71D1153F70}" presName="descendantText" presStyleLbl="alignAcc1" presStyleIdx="6" presStyleCnt="8">
        <dgm:presLayoutVars>
          <dgm:bulletEnabled val="1"/>
        </dgm:presLayoutVars>
      </dgm:prSet>
      <dgm:spPr/>
    </dgm:pt>
    <dgm:pt modelId="{44B5829E-8431-4E24-BE88-065D1855EBD1}" type="pres">
      <dgm:prSet presAssocID="{46A0E7E3-AF28-4045-9640-A6DDBAB723E8}" presName="sp" presStyleCnt="0"/>
      <dgm:spPr/>
    </dgm:pt>
    <dgm:pt modelId="{8A4A4DE5-B8D8-440A-9A49-1A14C722E286}" type="pres">
      <dgm:prSet presAssocID="{0B2B6FC8-7DF6-4EEC-9B13-6995FD1DF64B}" presName="composite" presStyleCnt="0"/>
      <dgm:spPr/>
    </dgm:pt>
    <dgm:pt modelId="{B18292BE-3BB9-42B9-B078-DFC86E4BA623}" type="pres">
      <dgm:prSet presAssocID="{0B2B6FC8-7DF6-4EEC-9B13-6995FD1DF64B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EC6A4EAC-EB61-44B6-B52F-B0535296EF7C}" type="pres">
      <dgm:prSet presAssocID="{0B2B6FC8-7DF6-4EEC-9B13-6995FD1DF64B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6EAAC501-0D90-4260-B689-9B285781F669}" type="presOf" srcId="{1C0748CD-9663-46B1-B9E1-83F6549DFE19}" destId="{EC6A4EAC-EB61-44B6-B52F-B0535296EF7C}" srcOrd="0" destOrd="0" presId="urn:microsoft.com/office/officeart/2005/8/layout/chevron2"/>
    <dgm:cxn modelId="{69AEA807-890F-48C2-AF3D-4E50776D18FB}" srcId="{474F9940-E620-4675-8033-739C6F908D99}" destId="{F94FE146-013D-486A-B8D6-798A9227DE32}" srcOrd="0" destOrd="0" parTransId="{6D806CB0-7332-424E-9370-D0DB7E6F95E2}" sibTransId="{6E5E29C3-8EE5-47EF-8D2B-F698F023AD6A}"/>
    <dgm:cxn modelId="{952BA80B-A150-4078-AD27-963B4EC14C74}" srcId="{474F9940-E620-4675-8033-739C6F908D99}" destId="{C7F26E36-C686-41E7-AEEB-B4B6CB8CD9F1}" srcOrd="5" destOrd="0" parTransId="{8BC5E72A-9847-4ADD-9AFE-818C0062D8EA}" sibTransId="{0D6C3C76-35A7-4E1E-9692-C0079323CA7E}"/>
    <dgm:cxn modelId="{6E8F6413-DE47-41CA-A965-D63A85F260AA}" srcId="{474F9940-E620-4675-8033-739C6F908D99}" destId="{50FB6F58-8A4C-43C7-9D25-CCD855BF5B53}" srcOrd="4" destOrd="0" parTransId="{EDE0261E-F3F6-4DFA-8FC8-D48C98426ECF}" sibTransId="{E1B0FDA3-648B-4476-9E0A-525E234AE242}"/>
    <dgm:cxn modelId="{8DEBF913-0A50-4DDA-BB96-B1B73E437395}" srcId="{474F9940-E620-4675-8033-739C6F908D99}" destId="{FB9B4BD1-6185-4A8E-AFDF-9F71D1153F70}" srcOrd="6" destOrd="0" parTransId="{FAD9EEC7-28EC-49A6-9956-E89FB1AA2D00}" sibTransId="{46A0E7E3-AF28-4045-9640-A6DDBAB723E8}"/>
    <dgm:cxn modelId="{9DE3FF19-5FE3-407B-AFEF-5D1A5201F776}" srcId="{0B2B6FC8-7DF6-4EEC-9B13-6995FD1DF64B}" destId="{1C0748CD-9663-46B1-B9E1-83F6549DFE19}" srcOrd="0" destOrd="0" parTransId="{FDCE8EB6-BD63-40D1-88EE-142C4FAA0C1A}" sibTransId="{60A6D5D9-81D6-4F75-A2FC-CCE2098361E6}"/>
    <dgm:cxn modelId="{89341A26-2C4C-4DA9-883A-868A922EB127}" type="presOf" srcId="{2D52308E-D3AE-44D1-8D2E-159CBF2D0FA0}" destId="{EF1FB171-C82B-4969-B9C1-75BA0991E0B2}" srcOrd="0" destOrd="0" presId="urn:microsoft.com/office/officeart/2005/8/layout/chevron2"/>
    <dgm:cxn modelId="{CD611D32-15E8-4D66-B11D-9B50675FFEE6}" type="presOf" srcId="{8B3D2DBA-2899-4E09-9A7C-9E6BB38E53E7}" destId="{C4E0A4B3-B1DC-4757-8A78-F3C26F0BF0BB}" srcOrd="0" destOrd="0" presId="urn:microsoft.com/office/officeart/2005/8/layout/chevron2"/>
    <dgm:cxn modelId="{F8CC5636-0FC2-4904-AE1F-9DBF696AB974}" srcId="{474F9940-E620-4675-8033-739C6F908D99}" destId="{3E859B87-3E44-4FC8-91D1-98851B3F3658}" srcOrd="3" destOrd="0" parTransId="{16D6350D-4452-47A8-808C-4B0BA00FAEE1}" sibTransId="{367C075A-6BB9-440B-B0E5-A9D07A31C60A}"/>
    <dgm:cxn modelId="{894F553B-6B0F-4014-BA2E-F6225EC69FDE}" srcId="{474F9940-E620-4675-8033-739C6F908D99}" destId="{2D52308E-D3AE-44D1-8D2E-159CBF2D0FA0}" srcOrd="2" destOrd="0" parTransId="{5C3FC73D-1063-4D2A-9801-EC46F49D32BF}" sibTransId="{7FD40CF2-229F-4D61-B272-7E8BA73D6AFE}"/>
    <dgm:cxn modelId="{6D1DB640-FF08-409A-81E4-E5F7E7462F02}" srcId="{F94FE146-013D-486A-B8D6-798A9227DE32}" destId="{F27A6068-0821-4DB8-B475-4B46239CCDD8}" srcOrd="0" destOrd="0" parTransId="{3B8B0194-1328-425D-89D4-29CCF5544DFD}" sibTransId="{FD4E9FB7-65DB-4E23-B96D-0BEBFE0F8909}"/>
    <dgm:cxn modelId="{54FF565C-0331-47DF-B9C2-376411B10390}" type="presOf" srcId="{B3FF6826-D1B1-4538-BA55-7C563D31BE55}" destId="{0CFB68E3-643F-4AC6-8DF6-250DFEA4D37A}" srcOrd="0" destOrd="0" presId="urn:microsoft.com/office/officeart/2005/8/layout/chevron2"/>
    <dgm:cxn modelId="{46785B60-1114-467F-AD06-1811B5D82A3F}" type="presOf" srcId="{0B2B6FC8-7DF6-4EEC-9B13-6995FD1DF64B}" destId="{B18292BE-3BB9-42B9-B078-DFC86E4BA623}" srcOrd="0" destOrd="0" presId="urn:microsoft.com/office/officeart/2005/8/layout/chevron2"/>
    <dgm:cxn modelId="{6870E661-1FBC-4DAB-B21E-C1DF45C12FE0}" srcId="{8B3D2DBA-2899-4E09-9A7C-9E6BB38E53E7}" destId="{4D0F819C-9BD5-4870-B84A-6E2E66DF41AB}" srcOrd="0" destOrd="0" parTransId="{D05AD84C-6C13-444D-A8EA-B852A5B7C9B0}" sibTransId="{21E4749C-E2C8-432F-BB52-12F6E93B7DBB}"/>
    <dgm:cxn modelId="{2C673064-A6B1-464B-990A-C8C63B38E866}" type="presOf" srcId="{3E859B87-3E44-4FC8-91D1-98851B3F3658}" destId="{7E3657BC-347B-4799-98F8-60E87BF4F9D9}" srcOrd="0" destOrd="0" presId="urn:microsoft.com/office/officeart/2005/8/layout/chevron2"/>
    <dgm:cxn modelId="{3DE91D46-C4CC-47F2-9CE8-34BAA831E9ED}" type="presOf" srcId="{F94FE146-013D-486A-B8D6-798A9227DE32}" destId="{0A4A61C5-AD52-4103-83FC-C3778DF8E3AD}" srcOrd="0" destOrd="0" presId="urn:microsoft.com/office/officeart/2005/8/layout/chevron2"/>
    <dgm:cxn modelId="{99DC5746-AE3A-4187-93B5-6E650F3BE298}" type="presOf" srcId="{D61F6772-137E-4ACA-9475-195F72512A88}" destId="{053DC40A-18AE-4A39-A21A-EB17BF53CDC6}" srcOrd="0" destOrd="0" presId="urn:microsoft.com/office/officeart/2005/8/layout/chevron2"/>
    <dgm:cxn modelId="{9156AE46-25CB-449E-938A-07105EDFB5D9}" type="presOf" srcId="{C7F26E36-C686-41E7-AEEB-B4B6CB8CD9F1}" destId="{FA6B9C21-5356-4548-A80B-64107E76FBC8}" srcOrd="0" destOrd="0" presId="urn:microsoft.com/office/officeart/2005/8/layout/chevron2"/>
    <dgm:cxn modelId="{65AD7170-8045-4B50-B220-92281F6FA872}" srcId="{FB9B4BD1-6185-4A8E-AFDF-9F71D1153F70}" destId="{C07A5C1D-D9B3-4F04-B67E-03469917E574}" srcOrd="0" destOrd="0" parTransId="{01722C36-8BB9-4950-A3BF-9A270057486D}" sibTransId="{544574BD-1F48-47F1-938F-62DC18CDD22A}"/>
    <dgm:cxn modelId="{55E0B770-EE4A-47A9-AF2A-05F44AE6E1A8}" type="presOf" srcId="{F27A6068-0821-4DB8-B475-4B46239CCDD8}" destId="{EC13A95D-8FD2-447A-98D3-34598072983F}" srcOrd="0" destOrd="0" presId="urn:microsoft.com/office/officeart/2005/8/layout/chevron2"/>
    <dgm:cxn modelId="{BBB11372-8943-4019-B408-A9B0AAFCAA77}" type="presOf" srcId="{4D0F819C-9BD5-4870-B84A-6E2E66DF41AB}" destId="{6013E037-D92E-4712-BD11-D5702BD052DA}" srcOrd="0" destOrd="0" presId="urn:microsoft.com/office/officeart/2005/8/layout/chevron2"/>
    <dgm:cxn modelId="{B9AF6954-6C14-4B36-AE01-FC3FCB58186C}" type="presOf" srcId="{E8533FD9-8188-4CB3-8651-9C00B7EA3968}" destId="{9D40F624-EFBE-4B3D-A309-1FE134C76458}" srcOrd="0" destOrd="0" presId="urn:microsoft.com/office/officeart/2005/8/layout/chevron2"/>
    <dgm:cxn modelId="{2D86F674-8131-4F69-BB4D-2EDC16947B6B}" type="presOf" srcId="{C07A5C1D-D9B3-4F04-B67E-03469917E574}" destId="{08BEE037-22F5-4466-B4B7-C08EDAAF83B7}" srcOrd="0" destOrd="0" presId="urn:microsoft.com/office/officeart/2005/8/layout/chevron2"/>
    <dgm:cxn modelId="{740C097A-1520-4C18-8CD9-77236FBBDF15}" srcId="{3E859B87-3E44-4FC8-91D1-98851B3F3658}" destId="{D61F6772-137E-4ACA-9475-195F72512A88}" srcOrd="0" destOrd="0" parTransId="{3234D882-82DB-45D8-8810-DAE641F30698}" sibTransId="{8623FBE1-3033-4785-BC46-8CC6E94CEC89}"/>
    <dgm:cxn modelId="{A60C1283-CA9F-4935-8ACF-6B60BF17D5EB}" type="presOf" srcId="{FB9B4BD1-6185-4A8E-AFDF-9F71D1153F70}" destId="{91E78C7B-0D4C-4CC5-8864-6F688338812B}" srcOrd="0" destOrd="0" presId="urn:microsoft.com/office/officeart/2005/8/layout/chevron2"/>
    <dgm:cxn modelId="{81EFC685-1FEF-469F-971A-5CDC996BB632}" type="presOf" srcId="{50FB6F58-8A4C-43C7-9D25-CCD855BF5B53}" destId="{C14FEA62-FBB4-4306-AD73-D54DF06BAD12}" srcOrd="0" destOrd="0" presId="urn:microsoft.com/office/officeart/2005/8/layout/chevron2"/>
    <dgm:cxn modelId="{855A5290-95B5-48A3-AC0B-C5F6C279B55B}" srcId="{C7F26E36-C686-41E7-AEEB-B4B6CB8CD9F1}" destId="{A73008ED-1C1C-4D6A-8BE3-79A733D52461}" srcOrd="0" destOrd="0" parTransId="{8C751FA8-7778-4E24-A486-7BAAC6D9BDA3}" sibTransId="{99EF3ED1-BD4D-42BC-9922-3537663E27E4}"/>
    <dgm:cxn modelId="{27EA12C7-A5F6-401B-B322-31AFC065769F}" type="presOf" srcId="{474F9940-E620-4675-8033-739C6F908D99}" destId="{4F6D1134-6653-4B5E-98AB-BE49FB383740}" srcOrd="0" destOrd="0" presId="urn:microsoft.com/office/officeart/2005/8/layout/chevron2"/>
    <dgm:cxn modelId="{721FD1CC-4554-4ADF-B549-12958D6D1150}" srcId="{474F9940-E620-4675-8033-739C6F908D99}" destId="{8B3D2DBA-2899-4E09-9A7C-9E6BB38E53E7}" srcOrd="1" destOrd="0" parTransId="{C93CDD9F-F232-435D-BEA7-FE0C40533199}" sibTransId="{E9DF66C3-AB72-468B-A2D1-15795A8A2B50}"/>
    <dgm:cxn modelId="{9C8DB2D7-4F65-4E2B-8178-70337B381806}" srcId="{474F9940-E620-4675-8033-739C6F908D99}" destId="{0B2B6FC8-7DF6-4EEC-9B13-6995FD1DF64B}" srcOrd="7" destOrd="0" parTransId="{A0C4A754-A502-4627-864B-E9CBB86CB9C6}" sibTransId="{607CD9CA-553F-4702-A834-99EDF2F52723}"/>
    <dgm:cxn modelId="{C286DBD7-530D-4993-827C-75B7B26A7845}" type="presOf" srcId="{A73008ED-1C1C-4D6A-8BE3-79A733D52461}" destId="{3C7021C7-1410-4C29-BC4C-CB4903816C81}" srcOrd="0" destOrd="0" presId="urn:microsoft.com/office/officeart/2005/8/layout/chevron2"/>
    <dgm:cxn modelId="{E0CFA9E1-9B81-44B5-8166-AD8317A29BB1}" srcId="{2D52308E-D3AE-44D1-8D2E-159CBF2D0FA0}" destId="{B3FF6826-D1B1-4538-BA55-7C563D31BE55}" srcOrd="0" destOrd="0" parTransId="{5F9A1309-5687-441A-A7F5-17F664B5F0BA}" sibTransId="{9879000B-ABF5-4085-86C8-C7E5E2F080EB}"/>
    <dgm:cxn modelId="{D7D848F1-0EFF-4269-B1A1-E61E6370DFE4}" srcId="{50FB6F58-8A4C-43C7-9D25-CCD855BF5B53}" destId="{E8533FD9-8188-4CB3-8651-9C00B7EA3968}" srcOrd="0" destOrd="0" parTransId="{131FAE80-57B6-4472-8A97-41EC10E83F8D}" sibTransId="{9A7E7E6B-8D98-4D56-B24C-DC18F644D092}"/>
    <dgm:cxn modelId="{E31A8F34-21E7-460B-8AE5-BD6D144A4CC8}" type="presParOf" srcId="{4F6D1134-6653-4B5E-98AB-BE49FB383740}" destId="{28B373FF-8269-4A18-9567-016EA72C9CD4}" srcOrd="0" destOrd="0" presId="urn:microsoft.com/office/officeart/2005/8/layout/chevron2"/>
    <dgm:cxn modelId="{EF9989AE-25CA-4B19-9022-F3EA676D01AB}" type="presParOf" srcId="{28B373FF-8269-4A18-9567-016EA72C9CD4}" destId="{0A4A61C5-AD52-4103-83FC-C3778DF8E3AD}" srcOrd="0" destOrd="0" presId="urn:microsoft.com/office/officeart/2005/8/layout/chevron2"/>
    <dgm:cxn modelId="{43AEA772-5F6E-4005-944E-8626148581C4}" type="presParOf" srcId="{28B373FF-8269-4A18-9567-016EA72C9CD4}" destId="{EC13A95D-8FD2-447A-98D3-34598072983F}" srcOrd="1" destOrd="0" presId="urn:microsoft.com/office/officeart/2005/8/layout/chevron2"/>
    <dgm:cxn modelId="{09C8E9E8-6281-4B69-B4CB-334EA5701C86}" type="presParOf" srcId="{4F6D1134-6653-4B5E-98AB-BE49FB383740}" destId="{34C3C750-3E6E-4A57-9087-D2203FDA7728}" srcOrd="1" destOrd="0" presId="urn:microsoft.com/office/officeart/2005/8/layout/chevron2"/>
    <dgm:cxn modelId="{1013182F-C580-48CD-920A-0579F7904C83}" type="presParOf" srcId="{4F6D1134-6653-4B5E-98AB-BE49FB383740}" destId="{BE8EF932-0816-463F-B527-854BA1A1CF94}" srcOrd="2" destOrd="0" presId="urn:microsoft.com/office/officeart/2005/8/layout/chevron2"/>
    <dgm:cxn modelId="{15A0714F-651A-4613-A1E1-E6B6D296F2B8}" type="presParOf" srcId="{BE8EF932-0816-463F-B527-854BA1A1CF94}" destId="{C4E0A4B3-B1DC-4757-8A78-F3C26F0BF0BB}" srcOrd="0" destOrd="0" presId="urn:microsoft.com/office/officeart/2005/8/layout/chevron2"/>
    <dgm:cxn modelId="{CD484C8D-FB39-44C9-AEB2-596C576472BA}" type="presParOf" srcId="{BE8EF932-0816-463F-B527-854BA1A1CF94}" destId="{6013E037-D92E-4712-BD11-D5702BD052DA}" srcOrd="1" destOrd="0" presId="urn:microsoft.com/office/officeart/2005/8/layout/chevron2"/>
    <dgm:cxn modelId="{5D917ACE-3307-4DE2-B8C6-294FB39AF263}" type="presParOf" srcId="{4F6D1134-6653-4B5E-98AB-BE49FB383740}" destId="{A558876D-74EB-4C44-B6C8-0156C868BDCD}" srcOrd="3" destOrd="0" presId="urn:microsoft.com/office/officeart/2005/8/layout/chevron2"/>
    <dgm:cxn modelId="{39DFE862-CCF8-414B-8CF3-7C51962BBD36}" type="presParOf" srcId="{4F6D1134-6653-4B5E-98AB-BE49FB383740}" destId="{3FF6D8AF-2D70-465C-8901-227E1FCA389D}" srcOrd="4" destOrd="0" presId="urn:microsoft.com/office/officeart/2005/8/layout/chevron2"/>
    <dgm:cxn modelId="{8E697741-21B3-412F-8E09-671E23005AC4}" type="presParOf" srcId="{3FF6D8AF-2D70-465C-8901-227E1FCA389D}" destId="{EF1FB171-C82B-4969-B9C1-75BA0991E0B2}" srcOrd="0" destOrd="0" presId="urn:microsoft.com/office/officeart/2005/8/layout/chevron2"/>
    <dgm:cxn modelId="{33516840-93DB-4A68-B252-414586443646}" type="presParOf" srcId="{3FF6D8AF-2D70-465C-8901-227E1FCA389D}" destId="{0CFB68E3-643F-4AC6-8DF6-250DFEA4D37A}" srcOrd="1" destOrd="0" presId="urn:microsoft.com/office/officeart/2005/8/layout/chevron2"/>
    <dgm:cxn modelId="{CA7A534E-9925-444C-9BEE-49CA3B152945}" type="presParOf" srcId="{4F6D1134-6653-4B5E-98AB-BE49FB383740}" destId="{51A3DF9E-4E29-437B-A742-E12F752589BF}" srcOrd="5" destOrd="0" presId="urn:microsoft.com/office/officeart/2005/8/layout/chevron2"/>
    <dgm:cxn modelId="{64B384A7-9D41-408D-A5D5-FA63A986C5BC}" type="presParOf" srcId="{4F6D1134-6653-4B5E-98AB-BE49FB383740}" destId="{A8E02D97-544E-4580-B688-83D91B4BB99C}" srcOrd="6" destOrd="0" presId="urn:microsoft.com/office/officeart/2005/8/layout/chevron2"/>
    <dgm:cxn modelId="{A461B04F-6398-439C-9CD8-DB374BA4FBB2}" type="presParOf" srcId="{A8E02D97-544E-4580-B688-83D91B4BB99C}" destId="{7E3657BC-347B-4799-98F8-60E87BF4F9D9}" srcOrd="0" destOrd="0" presId="urn:microsoft.com/office/officeart/2005/8/layout/chevron2"/>
    <dgm:cxn modelId="{ABD815C8-59DB-4BA0-9D1F-B5C691EF988D}" type="presParOf" srcId="{A8E02D97-544E-4580-B688-83D91B4BB99C}" destId="{053DC40A-18AE-4A39-A21A-EB17BF53CDC6}" srcOrd="1" destOrd="0" presId="urn:microsoft.com/office/officeart/2005/8/layout/chevron2"/>
    <dgm:cxn modelId="{D4BC251F-332D-43DF-B6E9-5D42182191CD}" type="presParOf" srcId="{4F6D1134-6653-4B5E-98AB-BE49FB383740}" destId="{30C8D30E-ED24-4091-A8B4-E0CAA658E078}" srcOrd="7" destOrd="0" presId="urn:microsoft.com/office/officeart/2005/8/layout/chevron2"/>
    <dgm:cxn modelId="{57532178-6D7D-4B62-B3B7-AACC5C63E0E2}" type="presParOf" srcId="{4F6D1134-6653-4B5E-98AB-BE49FB383740}" destId="{05F66C90-C27A-4547-A87E-369B18CBF53C}" srcOrd="8" destOrd="0" presId="urn:microsoft.com/office/officeart/2005/8/layout/chevron2"/>
    <dgm:cxn modelId="{409B96E9-F198-4659-B3E6-AAF3BCF17B6D}" type="presParOf" srcId="{05F66C90-C27A-4547-A87E-369B18CBF53C}" destId="{C14FEA62-FBB4-4306-AD73-D54DF06BAD12}" srcOrd="0" destOrd="0" presId="urn:microsoft.com/office/officeart/2005/8/layout/chevron2"/>
    <dgm:cxn modelId="{88A79E8B-ABBE-4033-8BC2-7FA908A03FD4}" type="presParOf" srcId="{05F66C90-C27A-4547-A87E-369B18CBF53C}" destId="{9D40F624-EFBE-4B3D-A309-1FE134C76458}" srcOrd="1" destOrd="0" presId="urn:microsoft.com/office/officeart/2005/8/layout/chevron2"/>
    <dgm:cxn modelId="{66668538-8D6A-4AF8-B81D-BDA1A22D9CFD}" type="presParOf" srcId="{4F6D1134-6653-4B5E-98AB-BE49FB383740}" destId="{2821546C-1644-40DD-A835-553A1025CB1F}" srcOrd="9" destOrd="0" presId="urn:microsoft.com/office/officeart/2005/8/layout/chevron2"/>
    <dgm:cxn modelId="{3B5BC843-119D-4D87-B732-486CD38DDE9D}" type="presParOf" srcId="{4F6D1134-6653-4B5E-98AB-BE49FB383740}" destId="{0021A35C-118D-4EAD-8FBD-6CF48CA9F9D0}" srcOrd="10" destOrd="0" presId="urn:microsoft.com/office/officeart/2005/8/layout/chevron2"/>
    <dgm:cxn modelId="{38BCE282-F9B3-41FD-87F0-832B14DA6B3E}" type="presParOf" srcId="{0021A35C-118D-4EAD-8FBD-6CF48CA9F9D0}" destId="{FA6B9C21-5356-4548-A80B-64107E76FBC8}" srcOrd="0" destOrd="0" presId="urn:microsoft.com/office/officeart/2005/8/layout/chevron2"/>
    <dgm:cxn modelId="{9B749898-E47D-4BCB-B270-B7795C026341}" type="presParOf" srcId="{0021A35C-118D-4EAD-8FBD-6CF48CA9F9D0}" destId="{3C7021C7-1410-4C29-BC4C-CB4903816C81}" srcOrd="1" destOrd="0" presId="urn:microsoft.com/office/officeart/2005/8/layout/chevron2"/>
    <dgm:cxn modelId="{6495E3F8-2EE4-40DA-9E7C-8D1005EF9CA4}" type="presParOf" srcId="{4F6D1134-6653-4B5E-98AB-BE49FB383740}" destId="{5125F749-D18D-4743-83B1-366A851AEEDD}" srcOrd="11" destOrd="0" presId="urn:microsoft.com/office/officeart/2005/8/layout/chevron2"/>
    <dgm:cxn modelId="{968EA727-0579-4802-9A8B-A085C39215D5}" type="presParOf" srcId="{4F6D1134-6653-4B5E-98AB-BE49FB383740}" destId="{4F66C5BB-5638-4C40-B6F4-DC9110AB43F8}" srcOrd="12" destOrd="0" presId="urn:microsoft.com/office/officeart/2005/8/layout/chevron2"/>
    <dgm:cxn modelId="{264D0AE5-A77D-4C9D-A7B9-908EE6816C61}" type="presParOf" srcId="{4F66C5BB-5638-4C40-B6F4-DC9110AB43F8}" destId="{91E78C7B-0D4C-4CC5-8864-6F688338812B}" srcOrd="0" destOrd="0" presId="urn:microsoft.com/office/officeart/2005/8/layout/chevron2"/>
    <dgm:cxn modelId="{9F5AAF36-00D6-43C9-B0B6-39B57AC921A4}" type="presParOf" srcId="{4F66C5BB-5638-4C40-B6F4-DC9110AB43F8}" destId="{08BEE037-22F5-4466-B4B7-C08EDAAF83B7}" srcOrd="1" destOrd="0" presId="urn:microsoft.com/office/officeart/2005/8/layout/chevron2"/>
    <dgm:cxn modelId="{1359ADE7-47BD-449B-A183-8D60DEEB9F58}" type="presParOf" srcId="{4F6D1134-6653-4B5E-98AB-BE49FB383740}" destId="{44B5829E-8431-4E24-BE88-065D1855EBD1}" srcOrd="13" destOrd="0" presId="urn:microsoft.com/office/officeart/2005/8/layout/chevron2"/>
    <dgm:cxn modelId="{2C844FB7-FD47-4DC6-AD5D-AA7850E1CEC3}" type="presParOf" srcId="{4F6D1134-6653-4B5E-98AB-BE49FB383740}" destId="{8A4A4DE5-B8D8-440A-9A49-1A14C722E286}" srcOrd="14" destOrd="0" presId="urn:microsoft.com/office/officeart/2005/8/layout/chevron2"/>
    <dgm:cxn modelId="{FB476171-9679-4BE9-8725-DF442C01E02B}" type="presParOf" srcId="{8A4A4DE5-B8D8-440A-9A49-1A14C722E286}" destId="{B18292BE-3BB9-42B9-B078-DFC86E4BA623}" srcOrd="0" destOrd="0" presId="urn:microsoft.com/office/officeart/2005/8/layout/chevron2"/>
    <dgm:cxn modelId="{5E100C7F-F39E-4939-8843-6C78FE39BA32}" type="presParOf" srcId="{8A4A4DE5-B8D8-440A-9A49-1A14C722E286}" destId="{EC6A4EAC-EB61-44B6-B52F-B0535296EF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4C6037-9646-4A19-9728-395BA8548A61}" type="doc">
      <dgm:prSet loTypeId="urn:microsoft.com/office/officeart/2005/8/layout/cycle3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5BE4AA-233D-46FE-AB08-E64EE5B6CC17}">
      <dgm:prSet phldrT="[Text]"/>
      <dgm:spPr/>
      <dgm:t>
        <a:bodyPr/>
        <a:lstStyle/>
        <a:p>
          <a:r>
            <a:rPr lang="en-US" dirty="0"/>
            <a:t>Cultivate a Positive Mindset</a:t>
          </a:r>
        </a:p>
      </dgm:t>
    </dgm:pt>
    <dgm:pt modelId="{01F7152B-F6B8-4CFD-9680-3C7FE1E9A4BE}" type="parTrans" cxnId="{7489C4D8-7AE6-4D56-AE53-DAFCB95FAD47}">
      <dgm:prSet/>
      <dgm:spPr/>
      <dgm:t>
        <a:bodyPr/>
        <a:lstStyle/>
        <a:p>
          <a:endParaRPr lang="en-US"/>
        </a:p>
      </dgm:t>
    </dgm:pt>
    <dgm:pt modelId="{67D220E4-5E03-4A94-9E4B-A65320058F00}" type="sibTrans" cxnId="{7489C4D8-7AE6-4D56-AE53-DAFCB95FAD47}">
      <dgm:prSet/>
      <dgm:spPr/>
      <dgm:t>
        <a:bodyPr/>
        <a:lstStyle/>
        <a:p>
          <a:endParaRPr lang="en-US"/>
        </a:p>
      </dgm:t>
    </dgm:pt>
    <dgm:pt modelId="{AC513A3D-A4EE-441B-B13A-E697A18CB66B}">
      <dgm:prSet phldrT="[Text]"/>
      <dgm:spPr/>
      <dgm:t>
        <a:bodyPr/>
        <a:lstStyle/>
        <a:p>
          <a:r>
            <a:rPr lang="en-US" dirty="0"/>
            <a:t>Lead with Enthusiasm</a:t>
          </a:r>
        </a:p>
      </dgm:t>
    </dgm:pt>
    <dgm:pt modelId="{88F88C2D-2BB0-44DD-80E9-1CC64AE8B426}" type="parTrans" cxnId="{A27A58CA-CD85-4D15-BC8F-F3FA88616DF8}">
      <dgm:prSet/>
      <dgm:spPr/>
      <dgm:t>
        <a:bodyPr/>
        <a:lstStyle/>
        <a:p>
          <a:endParaRPr lang="en-US"/>
        </a:p>
      </dgm:t>
    </dgm:pt>
    <dgm:pt modelId="{E5B0FD39-C81A-4AB5-BF56-891FA920CAD8}" type="sibTrans" cxnId="{A27A58CA-CD85-4D15-BC8F-F3FA88616DF8}">
      <dgm:prSet/>
      <dgm:spPr/>
      <dgm:t>
        <a:bodyPr/>
        <a:lstStyle/>
        <a:p>
          <a:endParaRPr lang="en-US"/>
        </a:p>
      </dgm:t>
    </dgm:pt>
    <dgm:pt modelId="{82155245-D34E-42E7-B883-65BA6EDC279E}">
      <dgm:prSet phldrT="[Text]"/>
      <dgm:spPr/>
      <dgm:t>
        <a:bodyPr/>
        <a:lstStyle/>
        <a:p>
          <a:r>
            <a:rPr lang="en-US" dirty="0"/>
            <a:t>Foster a Culture of Appreciation</a:t>
          </a:r>
        </a:p>
      </dgm:t>
    </dgm:pt>
    <dgm:pt modelId="{21D86AC2-B81F-4EEB-BFE4-F62024D83D5C}" type="parTrans" cxnId="{C2E882C7-6538-4674-B590-658DA135605C}">
      <dgm:prSet/>
      <dgm:spPr/>
      <dgm:t>
        <a:bodyPr/>
        <a:lstStyle/>
        <a:p>
          <a:endParaRPr lang="en-US"/>
        </a:p>
      </dgm:t>
    </dgm:pt>
    <dgm:pt modelId="{BEB9F7BB-566E-4647-BC5D-774EFDCB669E}" type="sibTrans" cxnId="{C2E882C7-6538-4674-B590-658DA135605C}">
      <dgm:prSet/>
      <dgm:spPr/>
      <dgm:t>
        <a:bodyPr/>
        <a:lstStyle/>
        <a:p>
          <a:endParaRPr lang="en-US"/>
        </a:p>
      </dgm:t>
    </dgm:pt>
    <dgm:pt modelId="{ADD59B11-5CC9-4D25-AF0D-CE32E056E887}">
      <dgm:prSet phldrT="[Text]"/>
      <dgm:spPr/>
      <dgm:t>
        <a:bodyPr/>
        <a:lstStyle/>
        <a:p>
          <a:r>
            <a:rPr lang="en-US" dirty="0"/>
            <a:t>Encourage Constructive Feedback</a:t>
          </a:r>
        </a:p>
      </dgm:t>
    </dgm:pt>
    <dgm:pt modelId="{01913D2C-ECA0-4029-A169-C1D0FC917522}" type="parTrans" cxnId="{2BB40B4A-4934-4628-801B-85F5BA708EDF}">
      <dgm:prSet/>
      <dgm:spPr/>
      <dgm:t>
        <a:bodyPr/>
        <a:lstStyle/>
        <a:p>
          <a:endParaRPr lang="en-US"/>
        </a:p>
      </dgm:t>
    </dgm:pt>
    <dgm:pt modelId="{A289F213-01A6-451D-9145-EAAA9A33F9DB}" type="sibTrans" cxnId="{2BB40B4A-4934-4628-801B-85F5BA708EDF}">
      <dgm:prSet/>
      <dgm:spPr/>
      <dgm:t>
        <a:bodyPr/>
        <a:lstStyle/>
        <a:p>
          <a:endParaRPr lang="en-US"/>
        </a:p>
      </dgm:t>
    </dgm:pt>
    <dgm:pt modelId="{515FE3C7-8D45-4A51-B605-365935247B2A}">
      <dgm:prSet phldrT="[Text]"/>
      <dgm:spPr/>
      <dgm:t>
        <a:bodyPr/>
        <a:lstStyle/>
        <a:p>
          <a:r>
            <a:rPr lang="en-US" dirty="0"/>
            <a:t>Create an Uplifting Environment</a:t>
          </a:r>
        </a:p>
      </dgm:t>
    </dgm:pt>
    <dgm:pt modelId="{5E53C7B4-B5E3-46C7-ADC0-DC3C6E2476D6}" type="parTrans" cxnId="{2FA4C86B-E8F5-4231-8CC0-722AEB91F0B9}">
      <dgm:prSet/>
      <dgm:spPr/>
      <dgm:t>
        <a:bodyPr/>
        <a:lstStyle/>
        <a:p>
          <a:endParaRPr lang="en-US"/>
        </a:p>
      </dgm:t>
    </dgm:pt>
    <dgm:pt modelId="{C785B4A6-A95A-4804-9931-18A8E308C200}" type="sibTrans" cxnId="{2FA4C86B-E8F5-4231-8CC0-722AEB91F0B9}">
      <dgm:prSet/>
      <dgm:spPr/>
      <dgm:t>
        <a:bodyPr/>
        <a:lstStyle/>
        <a:p>
          <a:endParaRPr lang="en-US"/>
        </a:p>
      </dgm:t>
    </dgm:pt>
    <dgm:pt modelId="{3C311468-BFE2-4E81-B0BD-A441234DB234}">
      <dgm:prSet phldrT="[Text]"/>
      <dgm:spPr/>
      <dgm:t>
        <a:bodyPr/>
        <a:lstStyle/>
        <a:p>
          <a:r>
            <a:rPr lang="en-US" dirty="0"/>
            <a:t>Promote Work-Life Harmony</a:t>
          </a:r>
        </a:p>
      </dgm:t>
    </dgm:pt>
    <dgm:pt modelId="{B1F3718A-1BFB-4529-8A4B-7FF1E3E4021E}" type="parTrans" cxnId="{30C9C44D-90D0-483E-95AA-BA0875FE5C19}">
      <dgm:prSet/>
      <dgm:spPr/>
      <dgm:t>
        <a:bodyPr/>
        <a:lstStyle/>
        <a:p>
          <a:endParaRPr lang="en-US"/>
        </a:p>
      </dgm:t>
    </dgm:pt>
    <dgm:pt modelId="{B5080EEB-DA0C-4219-8B4A-8873FC265CAD}" type="sibTrans" cxnId="{30C9C44D-90D0-483E-95AA-BA0875FE5C19}">
      <dgm:prSet/>
      <dgm:spPr/>
      <dgm:t>
        <a:bodyPr/>
        <a:lstStyle/>
        <a:p>
          <a:endParaRPr lang="en-US"/>
        </a:p>
      </dgm:t>
    </dgm:pt>
    <dgm:pt modelId="{07D36F64-96C8-401D-A780-BE244501E8EE}">
      <dgm:prSet phldrT="[Text]"/>
      <dgm:spPr/>
      <dgm:t>
        <a:bodyPr/>
        <a:lstStyle/>
        <a:p>
          <a:r>
            <a:rPr lang="en-US" dirty="0"/>
            <a:t>Inspire Through Vision</a:t>
          </a:r>
        </a:p>
      </dgm:t>
    </dgm:pt>
    <dgm:pt modelId="{3F6D1928-2623-48D5-9EB6-DF631B8BBA23}" type="parTrans" cxnId="{E53ECE39-F028-46A3-96AD-E392265942A5}">
      <dgm:prSet/>
      <dgm:spPr/>
      <dgm:t>
        <a:bodyPr/>
        <a:lstStyle/>
        <a:p>
          <a:endParaRPr lang="en-US"/>
        </a:p>
      </dgm:t>
    </dgm:pt>
    <dgm:pt modelId="{F7A3FB17-3458-451C-BC36-0E83558CEFAB}" type="sibTrans" cxnId="{E53ECE39-F028-46A3-96AD-E392265942A5}">
      <dgm:prSet/>
      <dgm:spPr/>
      <dgm:t>
        <a:bodyPr/>
        <a:lstStyle/>
        <a:p>
          <a:endParaRPr lang="en-US"/>
        </a:p>
      </dgm:t>
    </dgm:pt>
    <dgm:pt modelId="{BEE471B6-F845-489E-BDBA-D8CA926D885F}">
      <dgm:prSet phldrT="[Text]"/>
      <dgm:spPr/>
      <dgm:t>
        <a:bodyPr/>
        <a:lstStyle/>
        <a:p>
          <a:r>
            <a:rPr lang="en-US" dirty="0"/>
            <a:t>Address Negativity Constructively</a:t>
          </a:r>
        </a:p>
      </dgm:t>
    </dgm:pt>
    <dgm:pt modelId="{D4876088-1F64-40FE-A4E5-E9146D418CAA}" type="parTrans" cxnId="{DBD56935-A866-4CC1-945E-8606F0341C13}">
      <dgm:prSet/>
      <dgm:spPr/>
      <dgm:t>
        <a:bodyPr/>
        <a:lstStyle/>
        <a:p>
          <a:endParaRPr lang="en-US"/>
        </a:p>
      </dgm:t>
    </dgm:pt>
    <dgm:pt modelId="{54103DB4-7D83-4970-9FF1-CE8772659A24}" type="sibTrans" cxnId="{DBD56935-A866-4CC1-945E-8606F0341C13}">
      <dgm:prSet/>
      <dgm:spPr/>
      <dgm:t>
        <a:bodyPr/>
        <a:lstStyle/>
        <a:p>
          <a:endParaRPr lang="en-US"/>
        </a:p>
      </dgm:t>
    </dgm:pt>
    <dgm:pt modelId="{DBD999F4-202B-4B4A-A1B8-0751CA110B74}">
      <dgm:prSet phldrT="[Text]"/>
      <dgm:spPr/>
      <dgm:t>
        <a:bodyPr/>
        <a:lstStyle/>
        <a:p>
          <a:r>
            <a:rPr lang="en-US" dirty="0"/>
            <a:t>Celebrate Success Together</a:t>
          </a:r>
        </a:p>
      </dgm:t>
    </dgm:pt>
    <dgm:pt modelId="{60CF5084-61B1-4542-B7EE-5C472779D017}" type="parTrans" cxnId="{C4F63D54-3782-4C52-B0C0-3519B0817C46}">
      <dgm:prSet/>
      <dgm:spPr/>
      <dgm:t>
        <a:bodyPr/>
        <a:lstStyle/>
        <a:p>
          <a:endParaRPr lang="en-US"/>
        </a:p>
      </dgm:t>
    </dgm:pt>
    <dgm:pt modelId="{BDD27884-1BFB-48BF-8309-FA378D76B9E5}" type="sibTrans" cxnId="{C4F63D54-3782-4C52-B0C0-3519B0817C46}">
      <dgm:prSet/>
      <dgm:spPr/>
      <dgm:t>
        <a:bodyPr/>
        <a:lstStyle/>
        <a:p>
          <a:endParaRPr lang="en-US"/>
        </a:p>
      </dgm:t>
    </dgm:pt>
    <dgm:pt modelId="{3D53E27D-F215-4736-8408-B87DB7BD3ABB}">
      <dgm:prSet phldrT="[Text]"/>
      <dgm:spPr/>
      <dgm:t>
        <a:bodyPr/>
        <a:lstStyle/>
        <a:p>
          <a:r>
            <a:rPr lang="en-US" dirty="0"/>
            <a:t>Encourage Healthy Lifestyles</a:t>
          </a:r>
        </a:p>
      </dgm:t>
    </dgm:pt>
    <dgm:pt modelId="{F26B127B-7A62-49CF-8CA9-9E53C96A5BE9}" type="parTrans" cxnId="{29F36376-105A-459F-926F-A79BAFDB3249}">
      <dgm:prSet/>
      <dgm:spPr/>
      <dgm:t>
        <a:bodyPr/>
        <a:lstStyle/>
        <a:p>
          <a:endParaRPr lang="en-US"/>
        </a:p>
      </dgm:t>
    </dgm:pt>
    <dgm:pt modelId="{3BCC4538-5E16-432F-A815-631074AF029C}" type="sibTrans" cxnId="{29F36376-105A-459F-926F-A79BAFDB3249}">
      <dgm:prSet/>
      <dgm:spPr/>
      <dgm:t>
        <a:bodyPr/>
        <a:lstStyle/>
        <a:p>
          <a:endParaRPr lang="en-US"/>
        </a:p>
      </dgm:t>
    </dgm:pt>
    <dgm:pt modelId="{CBB3155D-935C-400B-B9D8-1B21D6BD91BC}" type="pres">
      <dgm:prSet presAssocID="{AD4C6037-9646-4A19-9728-395BA8548A61}" presName="Name0" presStyleCnt="0">
        <dgm:presLayoutVars>
          <dgm:dir/>
          <dgm:resizeHandles val="exact"/>
        </dgm:presLayoutVars>
      </dgm:prSet>
      <dgm:spPr/>
    </dgm:pt>
    <dgm:pt modelId="{ADE95EB7-764E-4D60-BCC9-441B5FEE3DD3}" type="pres">
      <dgm:prSet presAssocID="{AD4C6037-9646-4A19-9728-395BA8548A61}" presName="cycle" presStyleCnt="0"/>
      <dgm:spPr/>
    </dgm:pt>
    <dgm:pt modelId="{6DD57A41-1F3C-4E13-AB23-87576D14D2D2}" type="pres">
      <dgm:prSet presAssocID="{1B5BE4AA-233D-46FE-AB08-E64EE5B6CC17}" presName="nodeFirstNode" presStyleLbl="node1" presStyleIdx="0" presStyleCnt="10">
        <dgm:presLayoutVars>
          <dgm:bulletEnabled val="1"/>
        </dgm:presLayoutVars>
      </dgm:prSet>
      <dgm:spPr/>
    </dgm:pt>
    <dgm:pt modelId="{BE9B431A-9F46-40DF-8EAE-82428378DDCC}" type="pres">
      <dgm:prSet presAssocID="{67D220E4-5E03-4A94-9E4B-A65320058F00}" presName="sibTransFirstNode" presStyleLbl="bgShp" presStyleIdx="0" presStyleCnt="1"/>
      <dgm:spPr/>
    </dgm:pt>
    <dgm:pt modelId="{2EA07231-88D7-49AB-9800-5E0948E32D4F}" type="pres">
      <dgm:prSet presAssocID="{AC513A3D-A4EE-441B-B13A-E697A18CB66B}" presName="nodeFollowingNodes" presStyleLbl="node1" presStyleIdx="1" presStyleCnt="10">
        <dgm:presLayoutVars>
          <dgm:bulletEnabled val="1"/>
        </dgm:presLayoutVars>
      </dgm:prSet>
      <dgm:spPr/>
    </dgm:pt>
    <dgm:pt modelId="{DD9A94FB-C32E-49A8-92DA-428547C4AF02}" type="pres">
      <dgm:prSet presAssocID="{82155245-D34E-42E7-B883-65BA6EDC279E}" presName="nodeFollowingNodes" presStyleLbl="node1" presStyleIdx="2" presStyleCnt="10">
        <dgm:presLayoutVars>
          <dgm:bulletEnabled val="1"/>
        </dgm:presLayoutVars>
      </dgm:prSet>
      <dgm:spPr/>
    </dgm:pt>
    <dgm:pt modelId="{553F284D-C927-4749-9693-CD85FA692E57}" type="pres">
      <dgm:prSet presAssocID="{ADD59B11-5CC9-4D25-AF0D-CE32E056E887}" presName="nodeFollowingNodes" presStyleLbl="node1" presStyleIdx="3" presStyleCnt="10">
        <dgm:presLayoutVars>
          <dgm:bulletEnabled val="1"/>
        </dgm:presLayoutVars>
      </dgm:prSet>
      <dgm:spPr/>
    </dgm:pt>
    <dgm:pt modelId="{608EDA8F-56FD-4E9D-BAA5-2825A2B6B898}" type="pres">
      <dgm:prSet presAssocID="{515FE3C7-8D45-4A51-B605-365935247B2A}" presName="nodeFollowingNodes" presStyleLbl="node1" presStyleIdx="4" presStyleCnt="10">
        <dgm:presLayoutVars>
          <dgm:bulletEnabled val="1"/>
        </dgm:presLayoutVars>
      </dgm:prSet>
      <dgm:spPr/>
    </dgm:pt>
    <dgm:pt modelId="{1C786A38-4910-4888-A666-D26328C5F95F}" type="pres">
      <dgm:prSet presAssocID="{3C311468-BFE2-4E81-B0BD-A441234DB234}" presName="nodeFollowingNodes" presStyleLbl="node1" presStyleIdx="5" presStyleCnt="10">
        <dgm:presLayoutVars>
          <dgm:bulletEnabled val="1"/>
        </dgm:presLayoutVars>
      </dgm:prSet>
      <dgm:spPr/>
    </dgm:pt>
    <dgm:pt modelId="{6C45FDBC-6F9C-4B25-99FF-5C8BC8072D0A}" type="pres">
      <dgm:prSet presAssocID="{07D36F64-96C8-401D-A780-BE244501E8EE}" presName="nodeFollowingNodes" presStyleLbl="node1" presStyleIdx="6" presStyleCnt="10">
        <dgm:presLayoutVars>
          <dgm:bulletEnabled val="1"/>
        </dgm:presLayoutVars>
      </dgm:prSet>
      <dgm:spPr/>
    </dgm:pt>
    <dgm:pt modelId="{6E72DEDC-A040-44D1-811F-FC8DC76823E1}" type="pres">
      <dgm:prSet presAssocID="{BEE471B6-F845-489E-BDBA-D8CA926D885F}" presName="nodeFollowingNodes" presStyleLbl="node1" presStyleIdx="7" presStyleCnt="10">
        <dgm:presLayoutVars>
          <dgm:bulletEnabled val="1"/>
        </dgm:presLayoutVars>
      </dgm:prSet>
      <dgm:spPr/>
    </dgm:pt>
    <dgm:pt modelId="{4A7E6BBF-3431-47DC-8BC8-A3B3DD3B64E0}" type="pres">
      <dgm:prSet presAssocID="{DBD999F4-202B-4B4A-A1B8-0751CA110B74}" presName="nodeFollowingNodes" presStyleLbl="node1" presStyleIdx="8" presStyleCnt="10">
        <dgm:presLayoutVars>
          <dgm:bulletEnabled val="1"/>
        </dgm:presLayoutVars>
      </dgm:prSet>
      <dgm:spPr/>
    </dgm:pt>
    <dgm:pt modelId="{E81E2070-3DA9-4233-B88B-7C7B85158B15}" type="pres">
      <dgm:prSet presAssocID="{3D53E27D-F215-4736-8408-B87DB7BD3ABB}" presName="nodeFollowingNodes" presStyleLbl="node1" presStyleIdx="9" presStyleCnt="10">
        <dgm:presLayoutVars>
          <dgm:bulletEnabled val="1"/>
        </dgm:presLayoutVars>
      </dgm:prSet>
      <dgm:spPr/>
    </dgm:pt>
  </dgm:ptLst>
  <dgm:cxnLst>
    <dgm:cxn modelId="{9401F621-D81F-42B4-9615-7B061207A15C}" type="presOf" srcId="{ADD59B11-5CC9-4D25-AF0D-CE32E056E887}" destId="{553F284D-C927-4749-9693-CD85FA692E57}" srcOrd="0" destOrd="0" presId="urn:microsoft.com/office/officeart/2005/8/layout/cycle3"/>
    <dgm:cxn modelId="{DBD56935-A866-4CC1-945E-8606F0341C13}" srcId="{AD4C6037-9646-4A19-9728-395BA8548A61}" destId="{BEE471B6-F845-489E-BDBA-D8CA926D885F}" srcOrd="7" destOrd="0" parTransId="{D4876088-1F64-40FE-A4E5-E9146D418CAA}" sibTransId="{54103DB4-7D83-4970-9FF1-CE8772659A24}"/>
    <dgm:cxn modelId="{E53ECE39-F028-46A3-96AD-E392265942A5}" srcId="{AD4C6037-9646-4A19-9728-395BA8548A61}" destId="{07D36F64-96C8-401D-A780-BE244501E8EE}" srcOrd="6" destOrd="0" parTransId="{3F6D1928-2623-48D5-9EB6-DF631B8BBA23}" sibTransId="{F7A3FB17-3458-451C-BC36-0E83558CEFAB}"/>
    <dgm:cxn modelId="{2579C241-F249-4650-ACDB-10BE1EBC7FA1}" type="presOf" srcId="{AC513A3D-A4EE-441B-B13A-E697A18CB66B}" destId="{2EA07231-88D7-49AB-9800-5E0948E32D4F}" srcOrd="0" destOrd="0" presId="urn:microsoft.com/office/officeart/2005/8/layout/cycle3"/>
    <dgm:cxn modelId="{2BB40B4A-4934-4628-801B-85F5BA708EDF}" srcId="{AD4C6037-9646-4A19-9728-395BA8548A61}" destId="{ADD59B11-5CC9-4D25-AF0D-CE32E056E887}" srcOrd="3" destOrd="0" parTransId="{01913D2C-ECA0-4029-A169-C1D0FC917522}" sibTransId="{A289F213-01A6-451D-9145-EAAA9A33F9DB}"/>
    <dgm:cxn modelId="{2FA4C86B-E8F5-4231-8CC0-722AEB91F0B9}" srcId="{AD4C6037-9646-4A19-9728-395BA8548A61}" destId="{515FE3C7-8D45-4A51-B605-365935247B2A}" srcOrd="4" destOrd="0" parTransId="{5E53C7B4-B5E3-46C7-ADC0-DC3C6E2476D6}" sibTransId="{C785B4A6-A95A-4804-9931-18A8E308C200}"/>
    <dgm:cxn modelId="{30C9C44D-90D0-483E-95AA-BA0875FE5C19}" srcId="{AD4C6037-9646-4A19-9728-395BA8548A61}" destId="{3C311468-BFE2-4E81-B0BD-A441234DB234}" srcOrd="5" destOrd="0" parTransId="{B1F3718A-1BFB-4529-8A4B-7FF1E3E4021E}" sibTransId="{B5080EEB-DA0C-4219-8B4A-8873FC265CAD}"/>
    <dgm:cxn modelId="{ECA9CB72-C72A-458B-9C87-2C34FCF3E6A4}" type="presOf" srcId="{67D220E4-5E03-4A94-9E4B-A65320058F00}" destId="{BE9B431A-9F46-40DF-8EAE-82428378DDCC}" srcOrd="0" destOrd="0" presId="urn:microsoft.com/office/officeart/2005/8/layout/cycle3"/>
    <dgm:cxn modelId="{AD775673-D084-4662-8953-0FCDA5D56201}" type="presOf" srcId="{515FE3C7-8D45-4A51-B605-365935247B2A}" destId="{608EDA8F-56FD-4E9D-BAA5-2825A2B6B898}" srcOrd="0" destOrd="0" presId="urn:microsoft.com/office/officeart/2005/8/layout/cycle3"/>
    <dgm:cxn modelId="{C4F63D54-3782-4C52-B0C0-3519B0817C46}" srcId="{AD4C6037-9646-4A19-9728-395BA8548A61}" destId="{DBD999F4-202B-4B4A-A1B8-0751CA110B74}" srcOrd="8" destOrd="0" parTransId="{60CF5084-61B1-4542-B7EE-5C472779D017}" sibTransId="{BDD27884-1BFB-48BF-8309-FA378D76B9E5}"/>
    <dgm:cxn modelId="{29F36376-105A-459F-926F-A79BAFDB3249}" srcId="{AD4C6037-9646-4A19-9728-395BA8548A61}" destId="{3D53E27D-F215-4736-8408-B87DB7BD3ABB}" srcOrd="9" destOrd="0" parTransId="{F26B127B-7A62-49CF-8CA9-9E53C96A5BE9}" sibTransId="{3BCC4538-5E16-432F-A815-631074AF029C}"/>
    <dgm:cxn modelId="{D2EDF876-06DE-4A8E-961D-63BF5352A3F8}" type="presOf" srcId="{07D36F64-96C8-401D-A780-BE244501E8EE}" destId="{6C45FDBC-6F9C-4B25-99FF-5C8BC8072D0A}" srcOrd="0" destOrd="0" presId="urn:microsoft.com/office/officeart/2005/8/layout/cycle3"/>
    <dgm:cxn modelId="{3D8C9798-5569-408E-BCA1-3A9698E44839}" type="presOf" srcId="{BEE471B6-F845-489E-BDBA-D8CA926D885F}" destId="{6E72DEDC-A040-44D1-811F-FC8DC76823E1}" srcOrd="0" destOrd="0" presId="urn:microsoft.com/office/officeart/2005/8/layout/cycle3"/>
    <dgm:cxn modelId="{8522459C-B0A0-4CBC-A3C4-55FEB337B039}" type="presOf" srcId="{3C311468-BFE2-4E81-B0BD-A441234DB234}" destId="{1C786A38-4910-4888-A666-D26328C5F95F}" srcOrd="0" destOrd="0" presId="urn:microsoft.com/office/officeart/2005/8/layout/cycle3"/>
    <dgm:cxn modelId="{B405B3B5-8CC6-40F5-A439-9860BDDC56C7}" type="presOf" srcId="{82155245-D34E-42E7-B883-65BA6EDC279E}" destId="{DD9A94FB-C32E-49A8-92DA-428547C4AF02}" srcOrd="0" destOrd="0" presId="urn:microsoft.com/office/officeart/2005/8/layout/cycle3"/>
    <dgm:cxn modelId="{C1D189B7-A26F-473E-97D0-3085580E2B95}" type="presOf" srcId="{DBD999F4-202B-4B4A-A1B8-0751CA110B74}" destId="{4A7E6BBF-3431-47DC-8BC8-A3B3DD3B64E0}" srcOrd="0" destOrd="0" presId="urn:microsoft.com/office/officeart/2005/8/layout/cycle3"/>
    <dgm:cxn modelId="{C2E882C7-6538-4674-B590-658DA135605C}" srcId="{AD4C6037-9646-4A19-9728-395BA8548A61}" destId="{82155245-D34E-42E7-B883-65BA6EDC279E}" srcOrd="2" destOrd="0" parTransId="{21D86AC2-B81F-4EEB-BFE4-F62024D83D5C}" sibTransId="{BEB9F7BB-566E-4647-BC5D-774EFDCB669E}"/>
    <dgm:cxn modelId="{A27A58CA-CD85-4D15-BC8F-F3FA88616DF8}" srcId="{AD4C6037-9646-4A19-9728-395BA8548A61}" destId="{AC513A3D-A4EE-441B-B13A-E697A18CB66B}" srcOrd="1" destOrd="0" parTransId="{88F88C2D-2BB0-44DD-80E9-1CC64AE8B426}" sibTransId="{E5B0FD39-C81A-4AB5-BF56-891FA920CAD8}"/>
    <dgm:cxn modelId="{7489C4D8-7AE6-4D56-AE53-DAFCB95FAD47}" srcId="{AD4C6037-9646-4A19-9728-395BA8548A61}" destId="{1B5BE4AA-233D-46FE-AB08-E64EE5B6CC17}" srcOrd="0" destOrd="0" parTransId="{01F7152B-F6B8-4CFD-9680-3C7FE1E9A4BE}" sibTransId="{67D220E4-5E03-4A94-9E4B-A65320058F00}"/>
    <dgm:cxn modelId="{67079ADA-23B4-4227-8D27-8C6AB9079EBF}" type="presOf" srcId="{3D53E27D-F215-4736-8408-B87DB7BD3ABB}" destId="{E81E2070-3DA9-4233-B88B-7C7B85158B15}" srcOrd="0" destOrd="0" presId="urn:microsoft.com/office/officeart/2005/8/layout/cycle3"/>
    <dgm:cxn modelId="{116B54E9-F032-49BC-80F4-6E5DD37206E7}" type="presOf" srcId="{AD4C6037-9646-4A19-9728-395BA8548A61}" destId="{CBB3155D-935C-400B-B9D8-1B21D6BD91BC}" srcOrd="0" destOrd="0" presId="urn:microsoft.com/office/officeart/2005/8/layout/cycle3"/>
    <dgm:cxn modelId="{2CA48BED-82D3-4EF0-BF8B-4BBFE57FDB38}" type="presOf" srcId="{1B5BE4AA-233D-46FE-AB08-E64EE5B6CC17}" destId="{6DD57A41-1F3C-4E13-AB23-87576D14D2D2}" srcOrd="0" destOrd="0" presId="urn:microsoft.com/office/officeart/2005/8/layout/cycle3"/>
    <dgm:cxn modelId="{EE3672AA-C275-44E3-9168-3EB85DD5487E}" type="presParOf" srcId="{CBB3155D-935C-400B-B9D8-1B21D6BD91BC}" destId="{ADE95EB7-764E-4D60-BCC9-441B5FEE3DD3}" srcOrd="0" destOrd="0" presId="urn:microsoft.com/office/officeart/2005/8/layout/cycle3"/>
    <dgm:cxn modelId="{0588B87A-8B18-4357-9E0D-6ACF96D87F7E}" type="presParOf" srcId="{ADE95EB7-764E-4D60-BCC9-441B5FEE3DD3}" destId="{6DD57A41-1F3C-4E13-AB23-87576D14D2D2}" srcOrd="0" destOrd="0" presId="urn:microsoft.com/office/officeart/2005/8/layout/cycle3"/>
    <dgm:cxn modelId="{CD6B2572-5023-4F75-832D-C0B30862761D}" type="presParOf" srcId="{ADE95EB7-764E-4D60-BCC9-441B5FEE3DD3}" destId="{BE9B431A-9F46-40DF-8EAE-82428378DDCC}" srcOrd="1" destOrd="0" presId="urn:microsoft.com/office/officeart/2005/8/layout/cycle3"/>
    <dgm:cxn modelId="{22FB8D6B-3553-49AD-8481-A4C24BAAB0FB}" type="presParOf" srcId="{ADE95EB7-764E-4D60-BCC9-441B5FEE3DD3}" destId="{2EA07231-88D7-49AB-9800-5E0948E32D4F}" srcOrd="2" destOrd="0" presId="urn:microsoft.com/office/officeart/2005/8/layout/cycle3"/>
    <dgm:cxn modelId="{FFC6DF20-BD67-41AC-A528-BE0CA3D7DCA6}" type="presParOf" srcId="{ADE95EB7-764E-4D60-BCC9-441B5FEE3DD3}" destId="{DD9A94FB-C32E-49A8-92DA-428547C4AF02}" srcOrd="3" destOrd="0" presId="urn:microsoft.com/office/officeart/2005/8/layout/cycle3"/>
    <dgm:cxn modelId="{FFE0A5ED-5E5F-4197-8DC5-E5F38293ECC6}" type="presParOf" srcId="{ADE95EB7-764E-4D60-BCC9-441B5FEE3DD3}" destId="{553F284D-C927-4749-9693-CD85FA692E57}" srcOrd="4" destOrd="0" presId="urn:microsoft.com/office/officeart/2005/8/layout/cycle3"/>
    <dgm:cxn modelId="{C132FF41-F9DB-407E-84BC-8F8F21348E26}" type="presParOf" srcId="{ADE95EB7-764E-4D60-BCC9-441B5FEE3DD3}" destId="{608EDA8F-56FD-4E9D-BAA5-2825A2B6B898}" srcOrd="5" destOrd="0" presId="urn:microsoft.com/office/officeart/2005/8/layout/cycle3"/>
    <dgm:cxn modelId="{4F8663F0-2258-4006-9DAF-37BAF0D11F73}" type="presParOf" srcId="{ADE95EB7-764E-4D60-BCC9-441B5FEE3DD3}" destId="{1C786A38-4910-4888-A666-D26328C5F95F}" srcOrd="6" destOrd="0" presId="urn:microsoft.com/office/officeart/2005/8/layout/cycle3"/>
    <dgm:cxn modelId="{00430002-006C-42B0-A333-D4D4E1324C3E}" type="presParOf" srcId="{ADE95EB7-764E-4D60-BCC9-441B5FEE3DD3}" destId="{6C45FDBC-6F9C-4B25-99FF-5C8BC8072D0A}" srcOrd="7" destOrd="0" presId="urn:microsoft.com/office/officeart/2005/8/layout/cycle3"/>
    <dgm:cxn modelId="{DA336D02-F7C8-4755-9762-7EA9C67ED062}" type="presParOf" srcId="{ADE95EB7-764E-4D60-BCC9-441B5FEE3DD3}" destId="{6E72DEDC-A040-44D1-811F-FC8DC76823E1}" srcOrd="8" destOrd="0" presId="urn:microsoft.com/office/officeart/2005/8/layout/cycle3"/>
    <dgm:cxn modelId="{D583A2AF-436E-47FA-A578-095F955E9286}" type="presParOf" srcId="{ADE95EB7-764E-4D60-BCC9-441B5FEE3DD3}" destId="{4A7E6BBF-3431-47DC-8BC8-A3B3DD3B64E0}" srcOrd="9" destOrd="0" presId="urn:microsoft.com/office/officeart/2005/8/layout/cycle3"/>
    <dgm:cxn modelId="{51EDB50B-B6BB-45C7-A4D1-388515BFAB68}" type="presParOf" srcId="{ADE95EB7-764E-4D60-BCC9-441B5FEE3DD3}" destId="{E81E2070-3DA9-4233-B88B-7C7B85158B15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D240F3-4C0A-4529-B512-F3A91DC7FC96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68980FF-87A1-40EF-B2C9-037393E29329}">
      <dgm:prSet phldrT="[Text]"/>
      <dgm:spPr/>
      <dgm:t>
        <a:bodyPr/>
        <a:lstStyle/>
        <a:p>
          <a:r>
            <a:rPr lang="en-US" dirty="0"/>
            <a:t>Learn from your mistakes, issues, or problems and then move on</a:t>
          </a:r>
        </a:p>
      </dgm:t>
    </dgm:pt>
    <dgm:pt modelId="{619654D0-E896-4C65-9446-FB3420ED4FBB}" type="parTrans" cxnId="{D6E3E914-9F33-442D-A7BE-2D32CC6EC73E}">
      <dgm:prSet/>
      <dgm:spPr/>
      <dgm:t>
        <a:bodyPr/>
        <a:lstStyle/>
        <a:p>
          <a:endParaRPr lang="en-US"/>
        </a:p>
      </dgm:t>
    </dgm:pt>
    <dgm:pt modelId="{4E5AB670-52A7-4552-AF25-1129713DD93F}" type="sibTrans" cxnId="{D6E3E914-9F33-442D-A7BE-2D32CC6EC73E}">
      <dgm:prSet/>
      <dgm:spPr/>
      <dgm:t>
        <a:bodyPr/>
        <a:lstStyle/>
        <a:p>
          <a:endParaRPr lang="en-US"/>
        </a:p>
      </dgm:t>
    </dgm:pt>
    <dgm:pt modelId="{BCBF1324-3322-4A92-8260-538AC9FB4F5B}">
      <dgm:prSet phldrT="[Text]"/>
      <dgm:spPr/>
      <dgm:t>
        <a:bodyPr/>
        <a:lstStyle/>
        <a:p>
          <a:r>
            <a:rPr lang="en-US" dirty="0"/>
            <a:t>Personalities matter…conflicts will happen…learn how to work through issues</a:t>
          </a:r>
        </a:p>
      </dgm:t>
    </dgm:pt>
    <dgm:pt modelId="{5069FEB7-AC55-40D5-B39D-FEDF2E35748C}" type="parTrans" cxnId="{2E2B544E-432B-45E2-AF67-896696649147}">
      <dgm:prSet/>
      <dgm:spPr/>
      <dgm:t>
        <a:bodyPr/>
        <a:lstStyle/>
        <a:p>
          <a:endParaRPr lang="en-US"/>
        </a:p>
      </dgm:t>
    </dgm:pt>
    <dgm:pt modelId="{FE3E455D-6125-4B4C-A372-D6563745A1E7}" type="sibTrans" cxnId="{2E2B544E-432B-45E2-AF67-896696649147}">
      <dgm:prSet/>
      <dgm:spPr/>
      <dgm:t>
        <a:bodyPr/>
        <a:lstStyle/>
        <a:p>
          <a:endParaRPr lang="en-US"/>
        </a:p>
      </dgm:t>
    </dgm:pt>
    <dgm:pt modelId="{EED5E55F-0A19-407B-B4E0-48A50EBD3E51}">
      <dgm:prSet phldrT="[Text]"/>
      <dgm:spPr/>
      <dgm:t>
        <a:bodyPr/>
        <a:lstStyle/>
        <a:p>
          <a:r>
            <a:rPr lang="en-US" dirty="0"/>
            <a:t>Don’t be afraid of new opportunities or something different…it is the “being scared or anxious” that really makes us at our best</a:t>
          </a:r>
        </a:p>
      </dgm:t>
    </dgm:pt>
    <dgm:pt modelId="{7C579183-15B2-42BF-ADE0-DAD1810D1CDD}" type="parTrans" cxnId="{77AAF5BA-CDDA-457D-AE61-BA02C42B1E7A}">
      <dgm:prSet/>
      <dgm:spPr/>
      <dgm:t>
        <a:bodyPr/>
        <a:lstStyle/>
        <a:p>
          <a:endParaRPr lang="en-US"/>
        </a:p>
      </dgm:t>
    </dgm:pt>
    <dgm:pt modelId="{0E46776E-FC04-44AC-A629-0FD94101A0CC}" type="sibTrans" cxnId="{77AAF5BA-CDDA-457D-AE61-BA02C42B1E7A}">
      <dgm:prSet/>
      <dgm:spPr/>
      <dgm:t>
        <a:bodyPr/>
        <a:lstStyle/>
        <a:p>
          <a:endParaRPr lang="en-US"/>
        </a:p>
      </dgm:t>
    </dgm:pt>
    <dgm:pt modelId="{6D6572B7-188B-4A18-9E6B-183F604C8026}">
      <dgm:prSet phldrT="[Text]"/>
      <dgm:spPr/>
      <dgm:t>
        <a:bodyPr/>
        <a:lstStyle/>
        <a:p>
          <a:r>
            <a:rPr lang="en-US" dirty="0"/>
            <a:t>Your heart lies where your backside sits. Don’t forget this…people are usually loyal to where they currently work</a:t>
          </a:r>
        </a:p>
      </dgm:t>
    </dgm:pt>
    <dgm:pt modelId="{88B8C104-7C46-451D-A12D-A1A8A243A622}" type="parTrans" cxnId="{04A91F1D-5FFA-4A30-9818-370DACA808AD}">
      <dgm:prSet/>
      <dgm:spPr/>
      <dgm:t>
        <a:bodyPr/>
        <a:lstStyle/>
        <a:p>
          <a:endParaRPr lang="en-US"/>
        </a:p>
      </dgm:t>
    </dgm:pt>
    <dgm:pt modelId="{8DDE2AE6-3BDC-4E87-998F-73E74A043C53}" type="sibTrans" cxnId="{04A91F1D-5FFA-4A30-9818-370DACA808AD}">
      <dgm:prSet/>
      <dgm:spPr/>
      <dgm:t>
        <a:bodyPr/>
        <a:lstStyle/>
        <a:p>
          <a:endParaRPr lang="en-US"/>
        </a:p>
      </dgm:t>
    </dgm:pt>
    <dgm:pt modelId="{1E85FDCD-FD36-4700-A05C-CA63FC3D9CFE}" type="pres">
      <dgm:prSet presAssocID="{5ED240F3-4C0A-4529-B512-F3A91DC7FC96}" presName="Name0" presStyleCnt="0">
        <dgm:presLayoutVars>
          <dgm:dir/>
          <dgm:animLvl val="lvl"/>
          <dgm:resizeHandles val="exact"/>
        </dgm:presLayoutVars>
      </dgm:prSet>
      <dgm:spPr/>
    </dgm:pt>
    <dgm:pt modelId="{3C39760B-C8DB-4AAF-87B0-F8598855DAD8}" type="pres">
      <dgm:prSet presAssocID="{6D6572B7-188B-4A18-9E6B-183F604C8026}" presName="boxAndChildren" presStyleCnt="0"/>
      <dgm:spPr/>
    </dgm:pt>
    <dgm:pt modelId="{D0546664-97E0-4481-A95A-367F3913B099}" type="pres">
      <dgm:prSet presAssocID="{6D6572B7-188B-4A18-9E6B-183F604C8026}" presName="parentTextBox" presStyleLbl="node1" presStyleIdx="0" presStyleCnt="4"/>
      <dgm:spPr/>
    </dgm:pt>
    <dgm:pt modelId="{33418502-C643-4AF1-A7D8-BEAA88232A11}" type="pres">
      <dgm:prSet presAssocID="{0E46776E-FC04-44AC-A629-0FD94101A0CC}" presName="sp" presStyleCnt="0"/>
      <dgm:spPr/>
    </dgm:pt>
    <dgm:pt modelId="{7654D1FD-FA97-42C3-AEC4-C77D458FAEF1}" type="pres">
      <dgm:prSet presAssocID="{EED5E55F-0A19-407B-B4E0-48A50EBD3E51}" presName="arrowAndChildren" presStyleCnt="0"/>
      <dgm:spPr/>
    </dgm:pt>
    <dgm:pt modelId="{EA567F1E-2D06-49ED-86A1-B0C5CA8FCE80}" type="pres">
      <dgm:prSet presAssocID="{EED5E55F-0A19-407B-B4E0-48A50EBD3E51}" presName="parentTextArrow" presStyleLbl="node1" presStyleIdx="1" presStyleCnt="4"/>
      <dgm:spPr/>
    </dgm:pt>
    <dgm:pt modelId="{EFDA072A-E5C4-4E42-BA1D-3A5D93AB85BE}" type="pres">
      <dgm:prSet presAssocID="{FE3E455D-6125-4B4C-A372-D6563745A1E7}" presName="sp" presStyleCnt="0"/>
      <dgm:spPr/>
    </dgm:pt>
    <dgm:pt modelId="{F5580BD1-6058-4D0E-A1BD-C3C6005D2E1C}" type="pres">
      <dgm:prSet presAssocID="{BCBF1324-3322-4A92-8260-538AC9FB4F5B}" presName="arrowAndChildren" presStyleCnt="0"/>
      <dgm:spPr/>
    </dgm:pt>
    <dgm:pt modelId="{A7A61D9B-6674-4AC1-AB8B-BABD16F6F36F}" type="pres">
      <dgm:prSet presAssocID="{BCBF1324-3322-4A92-8260-538AC9FB4F5B}" presName="parentTextArrow" presStyleLbl="node1" presStyleIdx="2" presStyleCnt="4"/>
      <dgm:spPr/>
    </dgm:pt>
    <dgm:pt modelId="{190CFC9C-9183-48F1-8D85-488A74ED8DFD}" type="pres">
      <dgm:prSet presAssocID="{4E5AB670-52A7-4552-AF25-1129713DD93F}" presName="sp" presStyleCnt="0"/>
      <dgm:spPr/>
    </dgm:pt>
    <dgm:pt modelId="{840B058F-8984-4F22-94E0-DF53890A37A7}" type="pres">
      <dgm:prSet presAssocID="{868980FF-87A1-40EF-B2C9-037393E29329}" presName="arrowAndChildren" presStyleCnt="0"/>
      <dgm:spPr/>
    </dgm:pt>
    <dgm:pt modelId="{F795577C-9016-4555-A4F0-5E2CA71D273A}" type="pres">
      <dgm:prSet presAssocID="{868980FF-87A1-40EF-B2C9-037393E29329}" presName="parentTextArrow" presStyleLbl="node1" presStyleIdx="3" presStyleCnt="4"/>
      <dgm:spPr/>
    </dgm:pt>
  </dgm:ptLst>
  <dgm:cxnLst>
    <dgm:cxn modelId="{D6E3E914-9F33-442D-A7BE-2D32CC6EC73E}" srcId="{5ED240F3-4C0A-4529-B512-F3A91DC7FC96}" destId="{868980FF-87A1-40EF-B2C9-037393E29329}" srcOrd="0" destOrd="0" parTransId="{619654D0-E896-4C65-9446-FB3420ED4FBB}" sibTransId="{4E5AB670-52A7-4552-AF25-1129713DD93F}"/>
    <dgm:cxn modelId="{04A91F1D-5FFA-4A30-9818-370DACA808AD}" srcId="{5ED240F3-4C0A-4529-B512-F3A91DC7FC96}" destId="{6D6572B7-188B-4A18-9E6B-183F604C8026}" srcOrd="3" destOrd="0" parTransId="{88B8C104-7C46-451D-A12D-A1A8A243A622}" sibTransId="{8DDE2AE6-3BDC-4E87-998F-73E74A043C53}"/>
    <dgm:cxn modelId="{9D8BD344-104A-42E4-9BE5-491A73DFBB74}" type="presOf" srcId="{868980FF-87A1-40EF-B2C9-037393E29329}" destId="{F795577C-9016-4555-A4F0-5E2CA71D273A}" srcOrd="0" destOrd="0" presId="urn:microsoft.com/office/officeart/2005/8/layout/process4"/>
    <dgm:cxn modelId="{2E2B544E-432B-45E2-AF67-896696649147}" srcId="{5ED240F3-4C0A-4529-B512-F3A91DC7FC96}" destId="{BCBF1324-3322-4A92-8260-538AC9FB4F5B}" srcOrd="1" destOrd="0" parTransId="{5069FEB7-AC55-40D5-B39D-FEDF2E35748C}" sibTransId="{FE3E455D-6125-4B4C-A372-D6563745A1E7}"/>
    <dgm:cxn modelId="{E2072A87-421C-4FE6-BBDA-73C4D525003C}" type="presOf" srcId="{EED5E55F-0A19-407B-B4E0-48A50EBD3E51}" destId="{EA567F1E-2D06-49ED-86A1-B0C5CA8FCE80}" srcOrd="0" destOrd="0" presId="urn:microsoft.com/office/officeart/2005/8/layout/process4"/>
    <dgm:cxn modelId="{704012A7-6ED5-475A-B36B-EB7D38C11420}" type="presOf" srcId="{6D6572B7-188B-4A18-9E6B-183F604C8026}" destId="{D0546664-97E0-4481-A95A-367F3913B099}" srcOrd="0" destOrd="0" presId="urn:microsoft.com/office/officeart/2005/8/layout/process4"/>
    <dgm:cxn modelId="{468559B4-A8D9-4A53-A059-652C1D0F8E94}" type="presOf" srcId="{BCBF1324-3322-4A92-8260-538AC9FB4F5B}" destId="{A7A61D9B-6674-4AC1-AB8B-BABD16F6F36F}" srcOrd="0" destOrd="0" presId="urn:microsoft.com/office/officeart/2005/8/layout/process4"/>
    <dgm:cxn modelId="{77AAF5BA-CDDA-457D-AE61-BA02C42B1E7A}" srcId="{5ED240F3-4C0A-4529-B512-F3A91DC7FC96}" destId="{EED5E55F-0A19-407B-B4E0-48A50EBD3E51}" srcOrd="2" destOrd="0" parTransId="{7C579183-15B2-42BF-ADE0-DAD1810D1CDD}" sibTransId="{0E46776E-FC04-44AC-A629-0FD94101A0CC}"/>
    <dgm:cxn modelId="{505C42E5-CA04-4C2A-80BE-A3CA64913DD4}" type="presOf" srcId="{5ED240F3-4C0A-4529-B512-F3A91DC7FC96}" destId="{1E85FDCD-FD36-4700-A05C-CA63FC3D9CFE}" srcOrd="0" destOrd="0" presId="urn:microsoft.com/office/officeart/2005/8/layout/process4"/>
    <dgm:cxn modelId="{BC84C221-C559-45B0-86F6-687D66E6EC8F}" type="presParOf" srcId="{1E85FDCD-FD36-4700-A05C-CA63FC3D9CFE}" destId="{3C39760B-C8DB-4AAF-87B0-F8598855DAD8}" srcOrd="0" destOrd="0" presId="urn:microsoft.com/office/officeart/2005/8/layout/process4"/>
    <dgm:cxn modelId="{2FF31853-9101-4E0D-B0A8-81F3F3CD7044}" type="presParOf" srcId="{3C39760B-C8DB-4AAF-87B0-F8598855DAD8}" destId="{D0546664-97E0-4481-A95A-367F3913B099}" srcOrd="0" destOrd="0" presId="urn:microsoft.com/office/officeart/2005/8/layout/process4"/>
    <dgm:cxn modelId="{9D344C3F-657B-4DE5-982F-3500562D2FA1}" type="presParOf" srcId="{1E85FDCD-FD36-4700-A05C-CA63FC3D9CFE}" destId="{33418502-C643-4AF1-A7D8-BEAA88232A11}" srcOrd="1" destOrd="0" presId="urn:microsoft.com/office/officeart/2005/8/layout/process4"/>
    <dgm:cxn modelId="{9C32ACDF-5192-46EF-A4C6-E97E12B42C0C}" type="presParOf" srcId="{1E85FDCD-FD36-4700-A05C-CA63FC3D9CFE}" destId="{7654D1FD-FA97-42C3-AEC4-C77D458FAEF1}" srcOrd="2" destOrd="0" presId="urn:microsoft.com/office/officeart/2005/8/layout/process4"/>
    <dgm:cxn modelId="{AFC6FBC5-BA45-4412-8BA4-37F7B434FD84}" type="presParOf" srcId="{7654D1FD-FA97-42C3-AEC4-C77D458FAEF1}" destId="{EA567F1E-2D06-49ED-86A1-B0C5CA8FCE80}" srcOrd="0" destOrd="0" presId="urn:microsoft.com/office/officeart/2005/8/layout/process4"/>
    <dgm:cxn modelId="{159EA5F7-8ECC-449B-BDFF-53D534D16700}" type="presParOf" srcId="{1E85FDCD-FD36-4700-A05C-CA63FC3D9CFE}" destId="{EFDA072A-E5C4-4E42-BA1D-3A5D93AB85BE}" srcOrd="3" destOrd="0" presId="urn:microsoft.com/office/officeart/2005/8/layout/process4"/>
    <dgm:cxn modelId="{258F046F-A448-4F06-8FD8-8532A79F9448}" type="presParOf" srcId="{1E85FDCD-FD36-4700-A05C-CA63FC3D9CFE}" destId="{F5580BD1-6058-4D0E-A1BD-C3C6005D2E1C}" srcOrd="4" destOrd="0" presId="urn:microsoft.com/office/officeart/2005/8/layout/process4"/>
    <dgm:cxn modelId="{57CEA559-02F0-48D3-8641-C4453DAF7FF7}" type="presParOf" srcId="{F5580BD1-6058-4D0E-A1BD-C3C6005D2E1C}" destId="{A7A61D9B-6674-4AC1-AB8B-BABD16F6F36F}" srcOrd="0" destOrd="0" presId="urn:microsoft.com/office/officeart/2005/8/layout/process4"/>
    <dgm:cxn modelId="{8B782641-00B6-47FF-98B1-55815C26B4D8}" type="presParOf" srcId="{1E85FDCD-FD36-4700-A05C-CA63FC3D9CFE}" destId="{190CFC9C-9183-48F1-8D85-488A74ED8DFD}" srcOrd="5" destOrd="0" presId="urn:microsoft.com/office/officeart/2005/8/layout/process4"/>
    <dgm:cxn modelId="{47D7B34C-3260-4B47-AC16-8A192D2138A1}" type="presParOf" srcId="{1E85FDCD-FD36-4700-A05C-CA63FC3D9CFE}" destId="{840B058F-8984-4F22-94E0-DF53890A37A7}" srcOrd="6" destOrd="0" presId="urn:microsoft.com/office/officeart/2005/8/layout/process4"/>
    <dgm:cxn modelId="{27334AB5-9EC7-48A6-B687-191B63EEFD59}" type="presParOf" srcId="{840B058F-8984-4F22-94E0-DF53890A37A7}" destId="{F795577C-9016-4555-A4F0-5E2CA71D273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E4E8D2-3B3E-4118-AFAA-6822F4FDEEDD}" type="doc">
      <dgm:prSet loTypeId="urn:microsoft.com/office/officeart/2005/8/layout/hList3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F843B50-7F9F-477B-A903-912B44E088A3}">
      <dgm:prSet phldrT="[Text]"/>
      <dgm:spPr/>
      <dgm:t>
        <a:bodyPr/>
        <a:lstStyle/>
        <a:p>
          <a:r>
            <a:rPr lang="en-US" dirty="0"/>
            <a:t>Thank you for this opportunity!</a:t>
          </a:r>
        </a:p>
      </dgm:t>
    </dgm:pt>
    <dgm:pt modelId="{91A351AD-B115-46C8-8B9A-E0364C9EB6A6}" type="parTrans" cxnId="{44741FF6-DFB6-4083-B654-E64B0673ED89}">
      <dgm:prSet/>
      <dgm:spPr/>
      <dgm:t>
        <a:bodyPr/>
        <a:lstStyle/>
        <a:p>
          <a:endParaRPr lang="en-US"/>
        </a:p>
      </dgm:t>
    </dgm:pt>
    <dgm:pt modelId="{6688F440-12D9-480D-9432-7CCEBDC57CD0}" type="sibTrans" cxnId="{44741FF6-DFB6-4083-B654-E64B0673ED89}">
      <dgm:prSet/>
      <dgm:spPr/>
      <dgm:t>
        <a:bodyPr/>
        <a:lstStyle/>
        <a:p>
          <a:endParaRPr lang="en-US"/>
        </a:p>
      </dgm:t>
    </dgm:pt>
    <dgm:pt modelId="{08A870E2-D5E4-456C-9479-B5DC47D8DC7A}">
      <dgm:prSet phldrT="[Text]"/>
      <dgm:spPr/>
      <dgm:t>
        <a:bodyPr/>
        <a:lstStyle/>
        <a:p>
          <a:r>
            <a:rPr lang="en-US" dirty="0"/>
            <a:t>This has been some of what has worked for me and what I have learned over an amazing career</a:t>
          </a:r>
        </a:p>
      </dgm:t>
    </dgm:pt>
    <dgm:pt modelId="{4C45CDB7-89ED-4008-8324-E169A34A5A4E}" type="parTrans" cxnId="{68EC1A3A-8171-4964-9AD5-6444A6045A26}">
      <dgm:prSet/>
      <dgm:spPr/>
      <dgm:t>
        <a:bodyPr/>
        <a:lstStyle/>
        <a:p>
          <a:endParaRPr lang="en-US"/>
        </a:p>
      </dgm:t>
    </dgm:pt>
    <dgm:pt modelId="{5F4AF00E-7A80-4E9A-BEEA-E41840BE4733}" type="sibTrans" cxnId="{68EC1A3A-8171-4964-9AD5-6444A6045A26}">
      <dgm:prSet/>
      <dgm:spPr/>
      <dgm:t>
        <a:bodyPr/>
        <a:lstStyle/>
        <a:p>
          <a:endParaRPr lang="en-US"/>
        </a:p>
      </dgm:t>
    </dgm:pt>
    <dgm:pt modelId="{0DB89C7D-3F4A-45F3-8CAF-5CFECBCF6960}">
      <dgm:prSet phldrT="[Text]"/>
      <dgm:spPr/>
      <dgm:t>
        <a:bodyPr/>
        <a:lstStyle/>
        <a:p>
          <a:r>
            <a:rPr lang="en-US" dirty="0"/>
            <a:t>Bottom line: no secret recipe for leadership or success…work hard, take care of people, take care of yourself, and do your job – do your best!</a:t>
          </a:r>
        </a:p>
      </dgm:t>
    </dgm:pt>
    <dgm:pt modelId="{B5013BC9-D812-4B74-9A93-597997DC5685}" type="parTrans" cxnId="{A9FEF88C-A153-49A2-933D-98B24FB06FA4}">
      <dgm:prSet/>
      <dgm:spPr/>
      <dgm:t>
        <a:bodyPr/>
        <a:lstStyle/>
        <a:p>
          <a:endParaRPr lang="en-US"/>
        </a:p>
      </dgm:t>
    </dgm:pt>
    <dgm:pt modelId="{958BAE07-F0EF-4227-81A1-D895723C1B14}" type="sibTrans" cxnId="{A9FEF88C-A153-49A2-933D-98B24FB06FA4}">
      <dgm:prSet/>
      <dgm:spPr/>
      <dgm:t>
        <a:bodyPr/>
        <a:lstStyle/>
        <a:p>
          <a:endParaRPr lang="en-US"/>
        </a:p>
      </dgm:t>
    </dgm:pt>
    <dgm:pt modelId="{A2803F51-58B3-4FDE-9153-B7D9A494F568}" type="pres">
      <dgm:prSet presAssocID="{CAE4E8D2-3B3E-4118-AFAA-6822F4FDEEDD}" presName="composite" presStyleCnt="0">
        <dgm:presLayoutVars>
          <dgm:chMax val="1"/>
          <dgm:dir/>
          <dgm:resizeHandles val="exact"/>
        </dgm:presLayoutVars>
      </dgm:prSet>
      <dgm:spPr/>
    </dgm:pt>
    <dgm:pt modelId="{F10F2382-E52B-4DB8-B3CC-73893DC8A75E}" type="pres">
      <dgm:prSet presAssocID="{5F843B50-7F9F-477B-A903-912B44E088A3}" presName="roof" presStyleLbl="dkBgShp" presStyleIdx="0" presStyleCnt="2"/>
      <dgm:spPr/>
    </dgm:pt>
    <dgm:pt modelId="{5A807BA2-607C-4CC9-BC6C-93E2F2B34333}" type="pres">
      <dgm:prSet presAssocID="{5F843B50-7F9F-477B-A903-912B44E088A3}" presName="pillars" presStyleCnt="0"/>
      <dgm:spPr/>
    </dgm:pt>
    <dgm:pt modelId="{280B8B69-278F-45CA-8306-7C8281E64E26}" type="pres">
      <dgm:prSet presAssocID="{5F843B50-7F9F-477B-A903-912B44E088A3}" presName="pillar1" presStyleLbl="node1" presStyleIdx="0" presStyleCnt="2">
        <dgm:presLayoutVars>
          <dgm:bulletEnabled val="1"/>
        </dgm:presLayoutVars>
      </dgm:prSet>
      <dgm:spPr/>
    </dgm:pt>
    <dgm:pt modelId="{DA6514C0-55B2-4C3A-87EA-186BE2E00957}" type="pres">
      <dgm:prSet presAssocID="{0DB89C7D-3F4A-45F3-8CAF-5CFECBCF6960}" presName="pillarX" presStyleLbl="node1" presStyleIdx="1" presStyleCnt="2">
        <dgm:presLayoutVars>
          <dgm:bulletEnabled val="1"/>
        </dgm:presLayoutVars>
      </dgm:prSet>
      <dgm:spPr/>
    </dgm:pt>
    <dgm:pt modelId="{74863B7E-97BB-4E70-9BD1-29B12EF8D5DA}" type="pres">
      <dgm:prSet presAssocID="{5F843B50-7F9F-477B-A903-912B44E088A3}" presName="base" presStyleLbl="dkBgShp" presStyleIdx="1" presStyleCnt="2"/>
      <dgm:spPr/>
    </dgm:pt>
  </dgm:ptLst>
  <dgm:cxnLst>
    <dgm:cxn modelId="{081F7B2B-B4B2-43A2-A031-E2F7BBF11896}" type="presOf" srcId="{08A870E2-D5E4-456C-9479-B5DC47D8DC7A}" destId="{280B8B69-278F-45CA-8306-7C8281E64E26}" srcOrd="0" destOrd="0" presId="urn:microsoft.com/office/officeart/2005/8/layout/hList3"/>
    <dgm:cxn modelId="{68EC1A3A-8171-4964-9AD5-6444A6045A26}" srcId="{5F843B50-7F9F-477B-A903-912B44E088A3}" destId="{08A870E2-D5E4-456C-9479-B5DC47D8DC7A}" srcOrd="0" destOrd="0" parTransId="{4C45CDB7-89ED-4008-8324-E169A34A5A4E}" sibTransId="{5F4AF00E-7A80-4E9A-BEEA-E41840BE4733}"/>
    <dgm:cxn modelId="{A9FEF88C-A153-49A2-933D-98B24FB06FA4}" srcId="{5F843B50-7F9F-477B-A903-912B44E088A3}" destId="{0DB89C7D-3F4A-45F3-8CAF-5CFECBCF6960}" srcOrd="1" destOrd="0" parTransId="{B5013BC9-D812-4B74-9A93-597997DC5685}" sibTransId="{958BAE07-F0EF-4227-81A1-D895723C1B14}"/>
    <dgm:cxn modelId="{8733EBD2-E595-4F81-8FB6-F8178E7991A4}" type="presOf" srcId="{0DB89C7D-3F4A-45F3-8CAF-5CFECBCF6960}" destId="{DA6514C0-55B2-4C3A-87EA-186BE2E00957}" srcOrd="0" destOrd="0" presId="urn:microsoft.com/office/officeart/2005/8/layout/hList3"/>
    <dgm:cxn modelId="{4DFD88D8-8D7E-4F30-865E-CCBDE0ACFD08}" type="presOf" srcId="{5F843B50-7F9F-477B-A903-912B44E088A3}" destId="{F10F2382-E52B-4DB8-B3CC-73893DC8A75E}" srcOrd="0" destOrd="0" presId="urn:microsoft.com/office/officeart/2005/8/layout/hList3"/>
    <dgm:cxn modelId="{A0FBBAF5-E5D0-4F24-9471-5B3F98D91AD3}" type="presOf" srcId="{CAE4E8D2-3B3E-4118-AFAA-6822F4FDEEDD}" destId="{A2803F51-58B3-4FDE-9153-B7D9A494F568}" srcOrd="0" destOrd="0" presId="urn:microsoft.com/office/officeart/2005/8/layout/hList3"/>
    <dgm:cxn modelId="{44741FF6-DFB6-4083-B654-E64B0673ED89}" srcId="{CAE4E8D2-3B3E-4118-AFAA-6822F4FDEEDD}" destId="{5F843B50-7F9F-477B-A903-912B44E088A3}" srcOrd="0" destOrd="0" parTransId="{91A351AD-B115-46C8-8B9A-E0364C9EB6A6}" sibTransId="{6688F440-12D9-480D-9432-7CCEBDC57CD0}"/>
    <dgm:cxn modelId="{9856E1FC-7576-482E-BB73-4EB9BC8AD03E}" type="presParOf" srcId="{A2803F51-58B3-4FDE-9153-B7D9A494F568}" destId="{F10F2382-E52B-4DB8-B3CC-73893DC8A75E}" srcOrd="0" destOrd="0" presId="urn:microsoft.com/office/officeart/2005/8/layout/hList3"/>
    <dgm:cxn modelId="{799C6172-84D8-4A78-812C-B2E36D810310}" type="presParOf" srcId="{A2803F51-58B3-4FDE-9153-B7D9A494F568}" destId="{5A807BA2-607C-4CC9-BC6C-93E2F2B34333}" srcOrd="1" destOrd="0" presId="urn:microsoft.com/office/officeart/2005/8/layout/hList3"/>
    <dgm:cxn modelId="{37FDDD29-A276-45C9-BA30-17097105134F}" type="presParOf" srcId="{5A807BA2-607C-4CC9-BC6C-93E2F2B34333}" destId="{280B8B69-278F-45CA-8306-7C8281E64E26}" srcOrd="0" destOrd="0" presId="urn:microsoft.com/office/officeart/2005/8/layout/hList3"/>
    <dgm:cxn modelId="{8C3AF381-F065-45DE-9C52-887E2902A0E9}" type="presParOf" srcId="{5A807BA2-607C-4CC9-BC6C-93E2F2B34333}" destId="{DA6514C0-55B2-4C3A-87EA-186BE2E00957}" srcOrd="1" destOrd="0" presId="urn:microsoft.com/office/officeart/2005/8/layout/hList3"/>
    <dgm:cxn modelId="{CB4684EC-E98E-4CE1-A8E6-CAE4A3ADD6BB}" type="presParOf" srcId="{A2803F51-58B3-4FDE-9153-B7D9A494F568}" destId="{74863B7E-97BB-4E70-9BD1-29B12EF8D5D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BAED09-9290-4323-A3EC-E79751CDEE65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FDA142-EAC0-48D9-B62E-DD108E99F0C2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Duke Z. Richardson</a:t>
          </a:r>
        </a:p>
        <a:p>
          <a:r>
            <a:rPr lang="en-US" dirty="0">
              <a:solidFill>
                <a:srgbClr val="002060"/>
              </a:solidFill>
            </a:rPr>
            <a:t>General Commander</a:t>
          </a:r>
        </a:p>
        <a:p>
          <a:r>
            <a:rPr lang="en-US" dirty="0">
              <a:solidFill>
                <a:srgbClr val="002060"/>
              </a:solidFill>
            </a:rPr>
            <a:t>AFMC</a:t>
          </a:r>
        </a:p>
      </dgm:t>
    </dgm:pt>
    <dgm:pt modelId="{641A1AFD-D7BB-4672-BE21-45E3E7740B91}" type="parTrans" cxnId="{CA4BE934-C6DD-4CF7-9ADB-40AB639E0725}">
      <dgm:prSet/>
      <dgm:spPr/>
      <dgm:t>
        <a:bodyPr/>
        <a:lstStyle/>
        <a:p>
          <a:endParaRPr lang="en-US"/>
        </a:p>
      </dgm:t>
    </dgm:pt>
    <dgm:pt modelId="{3F9F48B4-0B27-4778-ABEF-DD4466AC4ECE}" type="sibTrans" cxnId="{CA4BE934-C6DD-4CF7-9ADB-40AB639E0725}">
      <dgm:prSet/>
      <dgm:spPr/>
      <dgm:t>
        <a:bodyPr/>
        <a:lstStyle/>
        <a:p>
          <a:endParaRPr lang="en-US"/>
        </a:p>
      </dgm:t>
    </dgm:pt>
    <dgm:pt modelId="{5F708896-5240-4C98-A631-CF96BE3FAB07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Kathy L. </a:t>
          </a:r>
          <a:r>
            <a:rPr lang="en-US" b="1" dirty="0" err="1">
              <a:solidFill>
                <a:srgbClr val="002060"/>
              </a:solidFill>
            </a:rPr>
            <a:t>Watern</a:t>
          </a:r>
          <a:endParaRPr lang="en-US" b="1" dirty="0">
            <a:solidFill>
              <a:srgbClr val="002060"/>
            </a:solidFill>
          </a:endParaRPr>
        </a:p>
        <a:p>
          <a:r>
            <a:rPr lang="en-US" dirty="0">
              <a:solidFill>
                <a:srgbClr val="002060"/>
              </a:solidFill>
            </a:rPr>
            <a:t>SES Director</a:t>
          </a:r>
        </a:p>
        <a:p>
          <a:r>
            <a:rPr lang="en-US" dirty="0">
              <a:solidFill>
                <a:srgbClr val="002060"/>
              </a:solidFill>
            </a:rPr>
            <a:t>AFMC</a:t>
          </a:r>
        </a:p>
      </dgm:t>
    </dgm:pt>
    <dgm:pt modelId="{4CFA64A1-117B-4B07-8C11-83D0B0F45D42}" type="parTrans" cxnId="{0077C802-FE27-4169-953E-150219815DE5}">
      <dgm:prSet/>
      <dgm:spPr/>
      <dgm:t>
        <a:bodyPr/>
        <a:lstStyle/>
        <a:p>
          <a:endParaRPr lang="en-US"/>
        </a:p>
      </dgm:t>
    </dgm:pt>
    <dgm:pt modelId="{E7886CCF-259D-412D-A3D8-7291F38C2C3B}" type="sibTrans" cxnId="{0077C802-FE27-4169-953E-150219815DE5}">
      <dgm:prSet/>
      <dgm:spPr/>
      <dgm:t>
        <a:bodyPr/>
        <a:lstStyle/>
        <a:p>
          <a:endParaRPr lang="en-US"/>
        </a:p>
      </dgm:t>
    </dgm:pt>
    <dgm:pt modelId="{A05F75CC-A499-4CC3-9653-E89CEA0D9890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Lorna B. Estep</a:t>
          </a:r>
        </a:p>
        <a:p>
          <a:r>
            <a:rPr lang="en-US" dirty="0">
              <a:solidFill>
                <a:srgbClr val="002060"/>
              </a:solidFill>
            </a:rPr>
            <a:t>SES Executive Director</a:t>
          </a:r>
        </a:p>
        <a:p>
          <a:r>
            <a:rPr lang="en-US" dirty="0">
              <a:solidFill>
                <a:srgbClr val="002060"/>
              </a:solidFill>
            </a:rPr>
            <a:t>AFMC</a:t>
          </a:r>
        </a:p>
      </dgm:t>
    </dgm:pt>
    <dgm:pt modelId="{20794935-F882-4ACA-A9DD-E9F74164B9E2}" type="parTrans" cxnId="{AF1BCF38-4928-400D-B59A-AF81BBA406C5}">
      <dgm:prSet/>
      <dgm:spPr/>
      <dgm:t>
        <a:bodyPr/>
        <a:lstStyle/>
        <a:p>
          <a:endParaRPr lang="en-US"/>
        </a:p>
      </dgm:t>
    </dgm:pt>
    <dgm:pt modelId="{E9C87491-150F-4A90-8F66-FBD86129F2E4}" type="sibTrans" cxnId="{AF1BCF38-4928-400D-B59A-AF81BBA406C5}">
      <dgm:prSet/>
      <dgm:spPr/>
      <dgm:t>
        <a:bodyPr/>
        <a:lstStyle/>
        <a:p>
          <a:endParaRPr lang="en-US"/>
        </a:p>
      </dgm:t>
    </dgm:pt>
    <dgm:pt modelId="{B330A07B-BCC9-4523-9175-C6B09ECDAA01}" type="pres">
      <dgm:prSet presAssocID="{02BAED09-9290-4323-A3EC-E79751CDEE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78FA34-BAC4-4B92-8CB1-82FC916A0F9B}" type="pres">
      <dgm:prSet presAssocID="{99FDA142-EAC0-48D9-B62E-DD108E99F0C2}" presName="hierRoot1" presStyleCnt="0"/>
      <dgm:spPr/>
    </dgm:pt>
    <dgm:pt modelId="{4FDAB9F9-2484-4335-8F66-75F9AF697E56}" type="pres">
      <dgm:prSet presAssocID="{99FDA142-EAC0-48D9-B62E-DD108E99F0C2}" presName="composite" presStyleCnt="0"/>
      <dgm:spPr/>
    </dgm:pt>
    <dgm:pt modelId="{ABE4910C-9012-4AAC-A9BC-0AD5AB37EE0C}" type="pres">
      <dgm:prSet presAssocID="{99FDA142-EAC0-48D9-B62E-DD108E99F0C2}" presName="image" presStyleLbl="node0" presStyleIdx="0" presStyleCnt="1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4B5A506-34B2-4984-AE36-FD66047EBC0A}" type="pres">
      <dgm:prSet presAssocID="{99FDA142-EAC0-48D9-B62E-DD108E99F0C2}" presName="text" presStyleLbl="revTx" presStyleIdx="0" presStyleCnt="3">
        <dgm:presLayoutVars>
          <dgm:chPref val="3"/>
        </dgm:presLayoutVars>
      </dgm:prSet>
      <dgm:spPr/>
    </dgm:pt>
    <dgm:pt modelId="{4D036B51-0642-48B3-B97C-66CE92353E49}" type="pres">
      <dgm:prSet presAssocID="{99FDA142-EAC0-48D9-B62E-DD108E99F0C2}" presName="hierChild2" presStyleCnt="0"/>
      <dgm:spPr/>
    </dgm:pt>
    <dgm:pt modelId="{6343FD56-9CD1-4EDB-810E-49C66D20C657}" type="pres">
      <dgm:prSet presAssocID="{20794935-F882-4ACA-A9DD-E9F74164B9E2}" presName="Name10" presStyleLbl="parChTrans1D2" presStyleIdx="0" presStyleCnt="1"/>
      <dgm:spPr/>
    </dgm:pt>
    <dgm:pt modelId="{01A99AB5-D666-4821-A15B-E07C5B19EB8B}" type="pres">
      <dgm:prSet presAssocID="{A05F75CC-A499-4CC3-9653-E89CEA0D9890}" presName="hierRoot2" presStyleCnt="0"/>
      <dgm:spPr/>
    </dgm:pt>
    <dgm:pt modelId="{27FC0000-C7F6-40B3-BFF9-0A25F7E1CCF8}" type="pres">
      <dgm:prSet presAssocID="{A05F75CC-A499-4CC3-9653-E89CEA0D9890}" presName="composite2" presStyleCnt="0"/>
      <dgm:spPr/>
    </dgm:pt>
    <dgm:pt modelId="{50D8CDFA-0775-468E-B155-0236631CA000}" type="pres">
      <dgm:prSet presAssocID="{A05F75CC-A499-4CC3-9653-E89CEA0D9890}" presName="image2" presStyleLbl="node2" presStyleIdx="0" presStyleCnt="1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89E85C-87DF-4194-90A8-A9913641F34D}" type="pres">
      <dgm:prSet presAssocID="{A05F75CC-A499-4CC3-9653-E89CEA0D9890}" presName="text2" presStyleLbl="revTx" presStyleIdx="1" presStyleCnt="3">
        <dgm:presLayoutVars>
          <dgm:chPref val="3"/>
        </dgm:presLayoutVars>
      </dgm:prSet>
      <dgm:spPr/>
    </dgm:pt>
    <dgm:pt modelId="{2CBFD800-486C-447E-92FF-10E83850BFA3}" type="pres">
      <dgm:prSet presAssocID="{A05F75CC-A499-4CC3-9653-E89CEA0D9890}" presName="hierChild3" presStyleCnt="0"/>
      <dgm:spPr/>
    </dgm:pt>
    <dgm:pt modelId="{3CA03292-FB62-4657-85CC-7BE8C7C20D77}" type="pres">
      <dgm:prSet presAssocID="{4CFA64A1-117B-4B07-8C11-83D0B0F45D42}" presName="Name17" presStyleLbl="parChTrans1D3" presStyleIdx="0" presStyleCnt="1"/>
      <dgm:spPr/>
    </dgm:pt>
    <dgm:pt modelId="{5C381007-3A5D-408C-B3DF-4AF225A2E7FF}" type="pres">
      <dgm:prSet presAssocID="{5F708896-5240-4C98-A631-CF96BE3FAB07}" presName="hierRoot3" presStyleCnt="0"/>
      <dgm:spPr/>
    </dgm:pt>
    <dgm:pt modelId="{72B90B36-979F-4536-9AE6-EF34E9B0F734}" type="pres">
      <dgm:prSet presAssocID="{5F708896-5240-4C98-A631-CF96BE3FAB07}" presName="composite3" presStyleCnt="0"/>
      <dgm:spPr/>
    </dgm:pt>
    <dgm:pt modelId="{C00F7863-CAD2-4710-8BC7-3905734D58DB}" type="pres">
      <dgm:prSet presAssocID="{5F708896-5240-4C98-A631-CF96BE3FAB07}" presName="image3" presStyleLbl="node3" presStyleIdx="0" presStyleCnt="1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CA18007-9FAC-4FA1-8D0E-DE28DB41A33C}" type="pres">
      <dgm:prSet presAssocID="{5F708896-5240-4C98-A631-CF96BE3FAB07}" presName="text3" presStyleLbl="revTx" presStyleIdx="2" presStyleCnt="3">
        <dgm:presLayoutVars>
          <dgm:chPref val="3"/>
        </dgm:presLayoutVars>
      </dgm:prSet>
      <dgm:spPr/>
    </dgm:pt>
    <dgm:pt modelId="{C371CA62-32C3-4CDA-86B7-88943C95B53B}" type="pres">
      <dgm:prSet presAssocID="{5F708896-5240-4C98-A631-CF96BE3FAB07}" presName="hierChild4" presStyleCnt="0"/>
      <dgm:spPr/>
    </dgm:pt>
  </dgm:ptLst>
  <dgm:cxnLst>
    <dgm:cxn modelId="{0077C802-FE27-4169-953E-150219815DE5}" srcId="{A05F75CC-A499-4CC3-9653-E89CEA0D9890}" destId="{5F708896-5240-4C98-A631-CF96BE3FAB07}" srcOrd="0" destOrd="0" parTransId="{4CFA64A1-117B-4B07-8C11-83D0B0F45D42}" sibTransId="{E7886CCF-259D-412D-A3D8-7291F38C2C3B}"/>
    <dgm:cxn modelId="{CA4BE934-C6DD-4CF7-9ADB-40AB639E0725}" srcId="{02BAED09-9290-4323-A3EC-E79751CDEE65}" destId="{99FDA142-EAC0-48D9-B62E-DD108E99F0C2}" srcOrd="0" destOrd="0" parTransId="{641A1AFD-D7BB-4672-BE21-45E3E7740B91}" sibTransId="{3F9F48B4-0B27-4778-ABEF-DD4466AC4ECE}"/>
    <dgm:cxn modelId="{AF1BCF38-4928-400D-B59A-AF81BBA406C5}" srcId="{99FDA142-EAC0-48D9-B62E-DD108E99F0C2}" destId="{A05F75CC-A499-4CC3-9653-E89CEA0D9890}" srcOrd="0" destOrd="0" parTransId="{20794935-F882-4ACA-A9DD-E9F74164B9E2}" sibTransId="{E9C87491-150F-4A90-8F66-FBD86129F2E4}"/>
    <dgm:cxn modelId="{FB40EB43-03D0-41A3-A6E3-C3857C14C92F}" type="presOf" srcId="{A05F75CC-A499-4CC3-9653-E89CEA0D9890}" destId="{6089E85C-87DF-4194-90A8-A9913641F34D}" srcOrd="0" destOrd="0" presId="urn:microsoft.com/office/officeart/2009/layout/CirclePictureHierarchy"/>
    <dgm:cxn modelId="{806D958D-1D85-43CD-9737-CC356A3DA585}" type="presOf" srcId="{02BAED09-9290-4323-A3EC-E79751CDEE65}" destId="{B330A07B-BCC9-4523-9175-C6B09ECDAA01}" srcOrd="0" destOrd="0" presId="urn:microsoft.com/office/officeart/2009/layout/CirclePictureHierarchy"/>
    <dgm:cxn modelId="{935A6BB4-4582-4D17-A965-50DE05CFB1C0}" type="presOf" srcId="{5F708896-5240-4C98-A631-CF96BE3FAB07}" destId="{8CA18007-9FAC-4FA1-8D0E-DE28DB41A33C}" srcOrd="0" destOrd="0" presId="urn:microsoft.com/office/officeart/2009/layout/CirclePictureHierarchy"/>
    <dgm:cxn modelId="{589ADDDE-5A20-4DD8-A3A9-F3AF595670A9}" type="presOf" srcId="{20794935-F882-4ACA-A9DD-E9F74164B9E2}" destId="{6343FD56-9CD1-4EDB-810E-49C66D20C657}" srcOrd="0" destOrd="0" presId="urn:microsoft.com/office/officeart/2009/layout/CirclePictureHierarchy"/>
    <dgm:cxn modelId="{A60A78ED-5249-43CD-A338-217A031B002E}" type="presOf" srcId="{4CFA64A1-117B-4B07-8C11-83D0B0F45D42}" destId="{3CA03292-FB62-4657-85CC-7BE8C7C20D77}" srcOrd="0" destOrd="0" presId="urn:microsoft.com/office/officeart/2009/layout/CirclePictureHierarchy"/>
    <dgm:cxn modelId="{5C2C53F3-5CE2-4B5E-B7D5-9C05B38966A1}" type="presOf" srcId="{99FDA142-EAC0-48D9-B62E-DD108E99F0C2}" destId="{54B5A506-34B2-4984-AE36-FD66047EBC0A}" srcOrd="0" destOrd="0" presId="urn:microsoft.com/office/officeart/2009/layout/CirclePictureHierarchy"/>
    <dgm:cxn modelId="{A6DA1BCE-D00C-49F0-BBCC-FFBA0D5A1190}" type="presParOf" srcId="{B330A07B-BCC9-4523-9175-C6B09ECDAA01}" destId="{3878FA34-BAC4-4B92-8CB1-82FC916A0F9B}" srcOrd="0" destOrd="0" presId="urn:microsoft.com/office/officeart/2009/layout/CirclePictureHierarchy"/>
    <dgm:cxn modelId="{961C7710-BB30-4E60-B65D-5A5C4F537D67}" type="presParOf" srcId="{3878FA34-BAC4-4B92-8CB1-82FC916A0F9B}" destId="{4FDAB9F9-2484-4335-8F66-75F9AF697E56}" srcOrd="0" destOrd="0" presId="urn:microsoft.com/office/officeart/2009/layout/CirclePictureHierarchy"/>
    <dgm:cxn modelId="{742A934F-8E3D-4E12-B2EF-8F5131C001CC}" type="presParOf" srcId="{4FDAB9F9-2484-4335-8F66-75F9AF697E56}" destId="{ABE4910C-9012-4AAC-A9BC-0AD5AB37EE0C}" srcOrd="0" destOrd="0" presId="urn:microsoft.com/office/officeart/2009/layout/CirclePictureHierarchy"/>
    <dgm:cxn modelId="{8B1AF56C-8EE5-4825-AD68-8C3E7ED4804F}" type="presParOf" srcId="{4FDAB9F9-2484-4335-8F66-75F9AF697E56}" destId="{54B5A506-34B2-4984-AE36-FD66047EBC0A}" srcOrd="1" destOrd="0" presId="urn:microsoft.com/office/officeart/2009/layout/CirclePictureHierarchy"/>
    <dgm:cxn modelId="{D70A30F5-926D-40C1-8198-912E9927EAC3}" type="presParOf" srcId="{3878FA34-BAC4-4B92-8CB1-82FC916A0F9B}" destId="{4D036B51-0642-48B3-B97C-66CE92353E49}" srcOrd="1" destOrd="0" presId="urn:microsoft.com/office/officeart/2009/layout/CirclePictureHierarchy"/>
    <dgm:cxn modelId="{3493D544-842E-43B6-9A0A-DDC9012A5E52}" type="presParOf" srcId="{4D036B51-0642-48B3-B97C-66CE92353E49}" destId="{6343FD56-9CD1-4EDB-810E-49C66D20C657}" srcOrd="0" destOrd="0" presId="urn:microsoft.com/office/officeart/2009/layout/CirclePictureHierarchy"/>
    <dgm:cxn modelId="{DE8DAD47-6AE9-47A6-B4CE-C64B175D4BFF}" type="presParOf" srcId="{4D036B51-0642-48B3-B97C-66CE92353E49}" destId="{01A99AB5-D666-4821-A15B-E07C5B19EB8B}" srcOrd="1" destOrd="0" presId="urn:microsoft.com/office/officeart/2009/layout/CirclePictureHierarchy"/>
    <dgm:cxn modelId="{2CCE2944-C116-4BEF-9291-B8A11FB6EC7C}" type="presParOf" srcId="{01A99AB5-D666-4821-A15B-E07C5B19EB8B}" destId="{27FC0000-C7F6-40B3-BFF9-0A25F7E1CCF8}" srcOrd="0" destOrd="0" presId="urn:microsoft.com/office/officeart/2009/layout/CirclePictureHierarchy"/>
    <dgm:cxn modelId="{91C5B3D0-77C4-40D8-B0E9-6169593A7210}" type="presParOf" srcId="{27FC0000-C7F6-40B3-BFF9-0A25F7E1CCF8}" destId="{50D8CDFA-0775-468E-B155-0236631CA000}" srcOrd="0" destOrd="0" presId="urn:microsoft.com/office/officeart/2009/layout/CirclePictureHierarchy"/>
    <dgm:cxn modelId="{F9DD3145-3578-4BCB-AC5C-4FE27D442987}" type="presParOf" srcId="{27FC0000-C7F6-40B3-BFF9-0A25F7E1CCF8}" destId="{6089E85C-87DF-4194-90A8-A9913641F34D}" srcOrd="1" destOrd="0" presId="urn:microsoft.com/office/officeart/2009/layout/CirclePictureHierarchy"/>
    <dgm:cxn modelId="{8D5AAEB0-FB0A-4F97-80D2-B69E6652640E}" type="presParOf" srcId="{01A99AB5-D666-4821-A15B-E07C5B19EB8B}" destId="{2CBFD800-486C-447E-92FF-10E83850BFA3}" srcOrd="1" destOrd="0" presId="urn:microsoft.com/office/officeart/2009/layout/CirclePictureHierarchy"/>
    <dgm:cxn modelId="{4B1526AF-6B0D-4455-A696-0CAABFF6B56E}" type="presParOf" srcId="{2CBFD800-486C-447E-92FF-10E83850BFA3}" destId="{3CA03292-FB62-4657-85CC-7BE8C7C20D77}" srcOrd="0" destOrd="0" presId="urn:microsoft.com/office/officeart/2009/layout/CirclePictureHierarchy"/>
    <dgm:cxn modelId="{EE2D12D4-0D34-4928-AF8E-3089E76320BB}" type="presParOf" srcId="{2CBFD800-486C-447E-92FF-10E83850BFA3}" destId="{5C381007-3A5D-408C-B3DF-4AF225A2E7FF}" srcOrd="1" destOrd="0" presId="urn:microsoft.com/office/officeart/2009/layout/CirclePictureHierarchy"/>
    <dgm:cxn modelId="{80898615-FABC-4156-8BF6-ADFC89D5755A}" type="presParOf" srcId="{5C381007-3A5D-408C-B3DF-4AF225A2E7FF}" destId="{72B90B36-979F-4536-9AE6-EF34E9B0F734}" srcOrd="0" destOrd="0" presId="urn:microsoft.com/office/officeart/2009/layout/CirclePictureHierarchy"/>
    <dgm:cxn modelId="{4BE6F169-E04D-4425-8D26-EB2BE3A3891F}" type="presParOf" srcId="{72B90B36-979F-4536-9AE6-EF34E9B0F734}" destId="{C00F7863-CAD2-4710-8BC7-3905734D58DB}" srcOrd="0" destOrd="0" presId="urn:microsoft.com/office/officeart/2009/layout/CirclePictureHierarchy"/>
    <dgm:cxn modelId="{1B4F2A5E-60D1-453C-A484-AABEB4960BFF}" type="presParOf" srcId="{72B90B36-979F-4536-9AE6-EF34E9B0F734}" destId="{8CA18007-9FAC-4FA1-8D0E-DE28DB41A33C}" srcOrd="1" destOrd="0" presId="urn:microsoft.com/office/officeart/2009/layout/CirclePictureHierarchy"/>
    <dgm:cxn modelId="{AD56FD0D-E212-423E-8E42-01A9452FE4CD}" type="presParOf" srcId="{5C381007-3A5D-408C-B3DF-4AF225A2E7FF}" destId="{C371CA62-32C3-4CDA-86B7-88943C95B53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6763F4-552B-417A-8F70-CB1E171E149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569553-D808-474B-9852-FF2E9DB72FB5}">
      <dgm:prSet/>
      <dgm:spPr/>
      <dgm:t>
        <a:bodyPr/>
        <a:lstStyle/>
        <a:p>
          <a:endParaRPr lang="en-US"/>
        </a:p>
      </dgm:t>
    </dgm:pt>
    <dgm:pt modelId="{03E560F6-48D7-40C0-9D13-F588146ABC1F}" type="parTrans" cxnId="{3B521811-DD47-4919-901B-E2F7440FD28D}">
      <dgm:prSet/>
      <dgm:spPr/>
      <dgm:t>
        <a:bodyPr/>
        <a:lstStyle/>
        <a:p>
          <a:endParaRPr lang="en-US"/>
        </a:p>
      </dgm:t>
    </dgm:pt>
    <dgm:pt modelId="{1D79B40E-EF1D-4D82-9795-F436603EE64E}" type="sibTrans" cxnId="{3B521811-DD47-4919-901B-E2F7440FD28D}">
      <dgm:prSet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erson wearing gardening gloves planting fir tree"/>
        </a:ext>
      </dgm:extLst>
    </dgm:pt>
    <dgm:pt modelId="{FADEFF31-E159-4698-B304-FCE26F2969B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61994FC-47F1-4C11-BA3E-60D9B16CB45B}" type="parTrans" cxnId="{182B6154-B124-4B19-AFA6-EDF5DFDF6C8E}">
      <dgm:prSet/>
      <dgm:spPr/>
      <dgm:t>
        <a:bodyPr/>
        <a:lstStyle/>
        <a:p>
          <a:endParaRPr lang="en-US"/>
        </a:p>
      </dgm:t>
    </dgm:pt>
    <dgm:pt modelId="{D6FDE9AF-C9BE-441B-AD8E-86E58BF7EB94}" type="sibTrans" cxnId="{182B6154-B124-4B19-AFA6-EDF5DFDF6C8E}">
      <dgm:prSet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D549BAF-921D-4CC6-AC64-2B267A0A061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03AB93C2-4AD3-4EE2-AEBC-F13BCD52C149}" type="parTrans" cxnId="{53F2683C-171A-4E22-8EB2-4B0CE83141EB}">
      <dgm:prSet/>
      <dgm:spPr/>
      <dgm:t>
        <a:bodyPr/>
        <a:lstStyle/>
        <a:p>
          <a:endParaRPr lang="en-US"/>
        </a:p>
      </dgm:t>
    </dgm:pt>
    <dgm:pt modelId="{5856534D-E09E-48E5-A4E8-EF730EC76E84}" type="sibTrans" cxnId="{53F2683C-171A-4E22-8EB2-4B0CE83141EB}">
      <dgm:prSet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429FBF8-9E80-4FD3-B7B1-C1CF61EBBC3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E4832BA-971C-41E0-A88F-EFE58D49D959}" type="sibTrans" cxnId="{5FE0AE10-712C-4E31-8D21-F6A181B76CF9}">
      <dgm:prSet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5F7CE16-F9BD-4D12-9601-ABB61CD21F86}" type="parTrans" cxnId="{5FE0AE10-712C-4E31-8D21-F6A181B76CF9}">
      <dgm:prSet/>
      <dgm:spPr/>
      <dgm:t>
        <a:bodyPr/>
        <a:lstStyle/>
        <a:p>
          <a:endParaRPr lang="en-US"/>
        </a:p>
      </dgm:t>
    </dgm:pt>
    <dgm:pt modelId="{06F48C7E-3AC5-4D66-AFA1-43C6C9EF2B94}" type="pres">
      <dgm:prSet presAssocID="{8A6763F4-552B-417A-8F70-CB1E171E1497}" presName="Name0" presStyleCnt="0">
        <dgm:presLayoutVars>
          <dgm:chMax val="7"/>
          <dgm:chPref val="7"/>
          <dgm:dir/>
        </dgm:presLayoutVars>
      </dgm:prSet>
      <dgm:spPr/>
    </dgm:pt>
    <dgm:pt modelId="{8DDFFEFC-5621-4AF5-A802-75BE09277873}" type="pres">
      <dgm:prSet presAssocID="{8A6763F4-552B-417A-8F70-CB1E171E1497}" presName="Name1" presStyleCnt="0"/>
      <dgm:spPr/>
    </dgm:pt>
    <dgm:pt modelId="{AD25CF78-0AAA-4BD0-AB5F-7A4D6DBD44C2}" type="pres">
      <dgm:prSet presAssocID="{1D79B40E-EF1D-4D82-9795-F436603EE64E}" presName="picture_1" presStyleCnt="0"/>
      <dgm:spPr/>
    </dgm:pt>
    <dgm:pt modelId="{87BB3B36-43FA-46A1-9425-36A77044FE4B}" type="pres">
      <dgm:prSet presAssocID="{1D79B40E-EF1D-4D82-9795-F436603EE64E}" presName="pictureRepeatNode" presStyleLbl="alignImgPlace1" presStyleIdx="0" presStyleCnt="4" custLinFactNeighborX="-28196"/>
      <dgm:spPr/>
    </dgm:pt>
    <dgm:pt modelId="{F21DC151-7BE7-48DA-85D8-B8FF8AB9A9A8}" type="pres">
      <dgm:prSet presAssocID="{05569553-D808-474B-9852-FF2E9DB72FB5}" presName="text_1" presStyleLbl="node1" presStyleIdx="0" presStyleCnt="0">
        <dgm:presLayoutVars>
          <dgm:bulletEnabled val="1"/>
        </dgm:presLayoutVars>
      </dgm:prSet>
      <dgm:spPr/>
    </dgm:pt>
    <dgm:pt modelId="{DBA78FA3-C6B2-4DCC-9725-E5B3BA2B3556}" type="pres">
      <dgm:prSet presAssocID="{D6FDE9AF-C9BE-441B-AD8E-86E58BF7EB94}" presName="picture_2" presStyleCnt="0"/>
      <dgm:spPr/>
    </dgm:pt>
    <dgm:pt modelId="{3DEF11DF-676E-4D80-8C61-F2586731978C}" type="pres">
      <dgm:prSet presAssocID="{D6FDE9AF-C9BE-441B-AD8E-86E58BF7EB94}" presName="pictureRepeatNode" presStyleLbl="alignImgPlace1" presStyleIdx="1" presStyleCnt="4" custScaleX="179443" custScaleY="179443" custLinFactNeighborX="6775" custLinFactNeighborY="41253"/>
      <dgm:spPr/>
    </dgm:pt>
    <dgm:pt modelId="{CA5E63C4-6648-4AA5-A63F-2C6DC89F0D21}" type="pres">
      <dgm:prSet presAssocID="{FADEFF31-E159-4698-B304-FCE26F2969BF}" presName="line_2" presStyleLbl="parChTrans1D1" presStyleIdx="0" presStyleCnt="3"/>
      <dgm:spPr>
        <a:ln w="57150"/>
      </dgm:spPr>
    </dgm:pt>
    <dgm:pt modelId="{05FD7C29-67AC-41A4-9871-D5C93B88D5D8}" type="pres">
      <dgm:prSet presAssocID="{FADEFF31-E159-4698-B304-FCE26F2969BF}" presName="textparent_2" presStyleLbl="node1" presStyleIdx="0" presStyleCnt="0"/>
      <dgm:spPr/>
    </dgm:pt>
    <dgm:pt modelId="{410BCE92-B255-4D90-8942-E48AAA9382F3}" type="pres">
      <dgm:prSet presAssocID="{FADEFF31-E159-4698-B304-FCE26F2969BF}" presName="text_2" presStyleLbl="revTx" presStyleIdx="0" presStyleCnt="3">
        <dgm:presLayoutVars>
          <dgm:bulletEnabled val="1"/>
        </dgm:presLayoutVars>
      </dgm:prSet>
      <dgm:spPr/>
    </dgm:pt>
    <dgm:pt modelId="{E4B95361-8B06-437B-B617-29A32D543C7C}" type="pres">
      <dgm:prSet presAssocID="{5856534D-E09E-48E5-A4E8-EF730EC76E84}" presName="picture_3" presStyleCnt="0"/>
      <dgm:spPr/>
    </dgm:pt>
    <dgm:pt modelId="{C9CBC147-0BD6-47C9-8DCE-2C977AB3C35B}" type="pres">
      <dgm:prSet presAssocID="{5856534D-E09E-48E5-A4E8-EF730EC76E84}" presName="pictureRepeatNode" presStyleLbl="alignImgPlace1" presStyleIdx="2" presStyleCnt="4" custScaleX="179443" custScaleY="179443" custLinFactNeighborX="-85374" custLinFactNeighborY="12400"/>
      <dgm:spPr/>
    </dgm:pt>
    <dgm:pt modelId="{BD34B8BD-2D84-4E19-A69F-93BE3044382E}" type="pres">
      <dgm:prSet presAssocID="{CD549BAF-921D-4CC6-AC64-2B267A0A061E}" presName="line_3" presStyleLbl="parChTrans1D1" presStyleIdx="1" presStyleCnt="3" custSzY="45720" custScaleX="48518"/>
      <dgm:spPr>
        <a:ln w="57150"/>
      </dgm:spPr>
    </dgm:pt>
    <dgm:pt modelId="{5BAFEC70-30FD-443C-8E74-AE6152A2ACD3}" type="pres">
      <dgm:prSet presAssocID="{CD549BAF-921D-4CC6-AC64-2B267A0A061E}" presName="textparent_3" presStyleLbl="node1" presStyleIdx="0" presStyleCnt="0"/>
      <dgm:spPr/>
    </dgm:pt>
    <dgm:pt modelId="{EE2E7C26-587E-4EFC-9E75-B213AE139ADD}" type="pres">
      <dgm:prSet presAssocID="{CD549BAF-921D-4CC6-AC64-2B267A0A061E}" presName="text_3" presStyleLbl="revTx" presStyleIdx="1" presStyleCnt="3">
        <dgm:presLayoutVars>
          <dgm:bulletEnabled val="1"/>
        </dgm:presLayoutVars>
      </dgm:prSet>
      <dgm:spPr/>
    </dgm:pt>
    <dgm:pt modelId="{EE862F20-7E4E-4239-A636-59CD0502EAC8}" type="pres">
      <dgm:prSet presAssocID="{FE4832BA-971C-41E0-A88F-EFE58D49D959}" presName="picture_4" presStyleCnt="0"/>
      <dgm:spPr/>
    </dgm:pt>
    <dgm:pt modelId="{803FA07B-6D80-4E9E-91F3-886320BCBE32}" type="pres">
      <dgm:prSet presAssocID="{FE4832BA-971C-41E0-A88F-EFE58D49D959}" presName="pictureRepeatNode" presStyleLbl="alignImgPlace1" presStyleIdx="3" presStyleCnt="4" custScaleX="179443" custScaleY="179443" custLinFactNeighborX="73096" custLinFactNeighborY="-32636"/>
      <dgm:spPr/>
    </dgm:pt>
    <dgm:pt modelId="{E32D9703-B76F-401A-9819-C23D09C3C98F}" type="pres">
      <dgm:prSet presAssocID="{D429FBF8-9E80-4FD3-B7B1-C1CF61EBBC38}" presName="line_4" presStyleLbl="parChTrans1D1" presStyleIdx="2" presStyleCnt="3"/>
      <dgm:spPr>
        <a:ln w="57150"/>
      </dgm:spPr>
    </dgm:pt>
    <dgm:pt modelId="{757CCBFA-8931-4F2D-88C2-54A9A6CBD97F}" type="pres">
      <dgm:prSet presAssocID="{D429FBF8-9E80-4FD3-B7B1-C1CF61EBBC38}" presName="textparent_4" presStyleLbl="node1" presStyleIdx="0" presStyleCnt="0"/>
      <dgm:spPr/>
    </dgm:pt>
    <dgm:pt modelId="{18B3A041-205D-499A-8313-8F22B68A7E80}" type="pres">
      <dgm:prSet presAssocID="{D429FBF8-9E80-4FD3-B7B1-C1CF61EBBC38}" presName="text_4" presStyleLbl="revTx" presStyleIdx="2" presStyleCnt="3">
        <dgm:presLayoutVars>
          <dgm:bulletEnabled val="1"/>
        </dgm:presLayoutVars>
      </dgm:prSet>
      <dgm:spPr/>
    </dgm:pt>
  </dgm:ptLst>
  <dgm:cxnLst>
    <dgm:cxn modelId="{F024770C-B433-4C49-BB7E-3DBDC024CB2B}" type="presOf" srcId="{D6FDE9AF-C9BE-441B-AD8E-86E58BF7EB94}" destId="{3DEF11DF-676E-4D80-8C61-F2586731978C}" srcOrd="0" destOrd="0" presId="urn:microsoft.com/office/officeart/2008/layout/CircularPictureCallout"/>
    <dgm:cxn modelId="{5FE0AE10-712C-4E31-8D21-F6A181B76CF9}" srcId="{8A6763F4-552B-417A-8F70-CB1E171E1497}" destId="{D429FBF8-9E80-4FD3-B7B1-C1CF61EBBC38}" srcOrd="3" destOrd="0" parTransId="{55F7CE16-F9BD-4D12-9601-ABB61CD21F86}" sibTransId="{FE4832BA-971C-41E0-A88F-EFE58D49D959}"/>
    <dgm:cxn modelId="{3B521811-DD47-4919-901B-E2F7440FD28D}" srcId="{8A6763F4-552B-417A-8F70-CB1E171E1497}" destId="{05569553-D808-474B-9852-FF2E9DB72FB5}" srcOrd="0" destOrd="0" parTransId="{03E560F6-48D7-40C0-9D13-F588146ABC1F}" sibTransId="{1D79B40E-EF1D-4D82-9795-F436603EE64E}"/>
    <dgm:cxn modelId="{D115CF29-6564-4DA2-9062-8A86883EF202}" type="presOf" srcId="{FADEFF31-E159-4698-B304-FCE26F2969BF}" destId="{410BCE92-B255-4D90-8942-E48AAA9382F3}" srcOrd="0" destOrd="0" presId="urn:microsoft.com/office/officeart/2008/layout/CircularPictureCallout"/>
    <dgm:cxn modelId="{3D136D38-360D-45CC-AA86-3372DC954BBA}" type="presOf" srcId="{1D79B40E-EF1D-4D82-9795-F436603EE64E}" destId="{87BB3B36-43FA-46A1-9425-36A77044FE4B}" srcOrd="0" destOrd="0" presId="urn:microsoft.com/office/officeart/2008/layout/CircularPictureCallout"/>
    <dgm:cxn modelId="{53F2683C-171A-4E22-8EB2-4B0CE83141EB}" srcId="{8A6763F4-552B-417A-8F70-CB1E171E1497}" destId="{CD549BAF-921D-4CC6-AC64-2B267A0A061E}" srcOrd="2" destOrd="0" parTransId="{03AB93C2-4AD3-4EE2-AEBC-F13BCD52C149}" sibTransId="{5856534D-E09E-48E5-A4E8-EF730EC76E84}"/>
    <dgm:cxn modelId="{0601D750-B73C-4385-89F9-9B4F994A675C}" type="presOf" srcId="{8A6763F4-552B-417A-8F70-CB1E171E1497}" destId="{06F48C7E-3AC5-4D66-AFA1-43C6C9EF2B94}" srcOrd="0" destOrd="0" presId="urn:microsoft.com/office/officeart/2008/layout/CircularPictureCallout"/>
    <dgm:cxn modelId="{182B6154-B124-4B19-AFA6-EDF5DFDF6C8E}" srcId="{8A6763F4-552B-417A-8F70-CB1E171E1497}" destId="{FADEFF31-E159-4698-B304-FCE26F2969BF}" srcOrd="1" destOrd="0" parTransId="{861994FC-47F1-4C11-BA3E-60D9B16CB45B}" sibTransId="{D6FDE9AF-C9BE-441B-AD8E-86E58BF7EB94}"/>
    <dgm:cxn modelId="{BB9C4A87-94FE-4FBD-A0D1-C1F3FCEA2B2F}" type="presOf" srcId="{D429FBF8-9E80-4FD3-B7B1-C1CF61EBBC38}" destId="{18B3A041-205D-499A-8313-8F22B68A7E80}" srcOrd="0" destOrd="0" presId="urn:microsoft.com/office/officeart/2008/layout/CircularPictureCallout"/>
    <dgm:cxn modelId="{CA2E858E-D8C8-4A48-9A00-D696F988051D}" type="presOf" srcId="{CD549BAF-921D-4CC6-AC64-2B267A0A061E}" destId="{EE2E7C26-587E-4EFC-9E75-B213AE139ADD}" srcOrd="0" destOrd="0" presId="urn:microsoft.com/office/officeart/2008/layout/CircularPictureCallout"/>
    <dgm:cxn modelId="{618AAF9A-E17A-43C5-9752-B569C0205DA9}" type="presOf" srcId="{FE4832BA-971C-41E0-A88F-EFE58D49D959}" destId="{803FA07B-6D80-4E9E-91F3-886320BCBE32}" srcOrd="0" destOrd="0" presId="urn:microsoft.com/office/officeart/2008/layout/CircularPictureCallout"/>
    <dgm:cxn modelId="{B722D3B5-B09D-4CA6-995A-6FAA2CF50285}" type="presOf" srcId="{05569553-D808-474B-9852-FF2E9DB72FB5}" destId="{F21DC151-7BE7-48DA-85D8-B8FF8AB9A9A8}" srcOrd="0" destOrd="0" presId="urn:microsoft.com/office/officeart/2008/layout/CircularPictureCallout"/>
    <dgm:cxn modelId="{349D0BC8-F25A-40A2-9887-8F10627DCF58}" type="presOf" srcId="{5856534D-E09E-48E5-A4E8-EF730EC76E84}" destId="{C9CBC147-0BD6-47C9-8DCE-2C977AB3C35B}" srcOrd="0" destOrd="0" presId="urn:microsoft.com/office/officeart/2008/layout/CircularPictureCallout"/>
    <dgm:cxn modelId="{F0165D1F-E139-4C12-9DB4-822A66FD1271}" type="presParOf" srcId="{06F48C7E-3AC5-4D66-AFA1-43C6C9EF2B94}" destId="{8DDFFEFC-5621-4AF5-A802-75BE09277873}" srcOrd="0" destOrd="0" presId="urn:microsoft.com/office/officeart/2008/layout/CircularPictureCallout"/>
    <dgm:cxn modelId="{E34236EC-9ED3-4798-97D3-1727B9FA6A0D}" type="presParOf" srcId="{8DDFFEFC-5621-4AF5-A802-75BE09277873}" destId="{AD25CF78-0AAA-4BD0-AB5F-7A4D6DBD44C2}" srcOrd="0" destOrd="0" presId="urn:microsoft.com/office/officeart/2008/layout/CircularPictureCallout"/>
    <dgm:cxn modelId="{A7D5AE7D-FAFF-4832-8344-81B4EFEDD83C}" type="presParOf" srcId="{AD25CF78-0AAA-4BD0-AB5F-7A4D6DBD44C2}" destId="{87BB3B36-43FA-46A1-9425-36A77044FE4B}" srcOrd="0" destOrd="0" presId="urn:microsoft.com/office/officeart/2008/layout/CircularPictureCallout"/>
    <dgm:cxn modelId="{76187994-2170-4154-83A6-97BC9F033585}" type="presParOf" srcId="{8DDFFEFC-5621-4AF5-A802-75BE09277873}" destId="{F21DC151-7BE7-48DA-85D8-B8FF8AB9A9A8}" srcOrd="1" destOrd="0" presId="urn:microsoft.com/office/officeart/2008/layout/CircularPictureCallout"/>
    <dgm:cxn modelId="{EB1C0C90-F6D5-4840-AEE7-63127AE91892}" type="presParOf" srcId="{8DDFFEFC-5621-4AF5-A802-75BE09277873}" destId="{DBA78FA3-C6B2-4DCC-9725-E5B3BA2B3556}" srcOrd="2" destOrd="0" presId="urn:microsoft.com/office/officeart/2008/layout/CircularPictureCallout"/>
    <dgm:cxn modelId="{4BCD4DF0-328A-41AF-B80A-F11130EA75A1}" type="presParOf" srcId="{DBA78FA3-C6B2-4DCC-9725-E5B3BA2B3556}" destId="{3DEF11DF-676E-4D80-8C61-F2586731978C}" srcOrd="0" destOrd="0" presId="urn:microsoft.com/office/officeart/2008/layout/CircularPictureCallout"/>
    <dgm:cxn modelId="{96FB85B1-2EE4-4007-9ACA-000AC317844A}" type="presParOf" srcId="{8DDFFEFC-5621-4AF5-A802-75BE09277873}" destId="{CA5E63C4-6648-4AA5-A63F-2C6DC89F0D21}" srcOrd="3" destOrd="0" presId="urn:microsoft.com/office/officeart/2008/layout/CircularPictureCallout"/>
    <dgm:cxn modelId="{CCE2375E-1F60-4446-B635-6B6FC730B4F9}" type="presParOf" srcId="{8DDFFEFC-5621-4AF5-A802-75BE09277873}" destId="{05FD7C29-67AC-41A4-9871-D5C93B88D5D8}" srcOrd="4" destOrd="0" presId="urn:microsoft.com/office/officeart/2008/layout/CircularPictureCallout"/>
    <dgm:cxn modelId="{B687CE85-FC45-4EA0-BC2E-5024A75FA49C}" type="presParOf" srcId="{05FD7C29-67AC-41A4-9871-D5C93B88D5D8}" destId="{410BCE92-B255-4D90-8942-E48AAA9382F3}" srcOrd="0" destOrd="0" presId="urn:microsoft.com/office/officeart/2008/layout/CircularPictureCallout"/>
    <dgm:cxn modelId="{EF265EB6-7E3F-4E85-9C05-35A4FA89B113}" type="presParOf" srcId="{8DDFFEFC-5621-4AF5-A802-75BE09277873}" destId="{E4B95361-8B06-437B-B617-29A32D543C7C}" srcOrd="5" destOrd="0" presId="urn:microsoft.com/office/officeart/2008/layout/CircularPictureCallout"/>
    <dgm:cxn modelId="{43B8580D-96B8-43B7-A106-CA601D32B8CE}" type="presParOf" srcId="{E4B95361-8B06-437B-B617-29A32D543C7C}" destId="{C9CBC147-0BD6-47C9-8DCE-2C977AB3C35B}" srcOrd="0" destOrd="0" presId="urn:microsoft.com/office/officeart/2008/layout/CircularPictureCallout"/>
    <dgm:cxn modelId="{9522B22C-6DE8-4243-A3BB-1F64843F7788}" type="presParOf" srcId="{8DDFFEFC-5621-4AF5-A802-75BE09277873}" destId="{BD34B8BD-2D84-4E19-A69F-93BE3044382E}" srcOrd="6" destOrd="0" presId="urn:microsoft.com/office/officeart/2008/layout/CircularPictureCallout"/>
    <dgm:cxn modelId="{0F93C281-4A09-4CAD-A535-C24EAF64CAFC}" type="presParOf" srcId="{8DDFFEFC-5621-4AF5-A802-75BE09277873}" destId="{5BAFEC70-30FD-443C-8E74-AE6152A2ACD3}" srcOrd="7" destOrd="0" presId="urn:microsoft.com/office/officeart/2008/layout/CircularPictureCallout"/>
    <dgm:cxn modelId="{433C79E6-14BC-4A1C-ADD6-1CA8D03C7481}" type="presParOf" srcId="{5BAFEC70-30FD-443C-8E74-AE6152A2ACD3}" destId="{EE2E7C26-587E-4EFC-9E75-B213AE139ADD}" srcOrd="0" destOrd="0" presId="urn:microsoft.com/office/officeart/2008/layout/CircularPictureCallout"/>
    <dgm:cxn modelId="{89406289-8611-436D-9E9F-1403D8A71A36}" type="presParOf" srcId="{8DDFFEFC-5621-4AF5-A802-75BE09277873}" destId="{EE862F20-7E4E-4239-A636-59CD0502EAC8}" srcOrd="8" destOrd="0" presId="urn:microsoft.com/office/officeart/2008/layout/CircularPictureCallout"/>
    <dgm:cxn modelId="{AD8E2286-564F-4FF6-8C43-C2A2D7F788AC}" type="presParOf" srcId="{EE862F20-7E4E-4239-A636-59CD0502EAC8}" destId="{803FA07B-6D80-4E9E-91F3-886320BCBE32}" srcOrd="0" destOrd="0" presId="urn:microsoft.com/office/officeart/2008/layout/CircularPictureCallout"/>
    <dgm:cxn modelId="{E31E4973-B92F-469C-92A4-09AEECCCFFC3}" type="presParOf" srcId="{8DDFFEFC-5621-4AF5-A802-75BE09277873}" destId="{E32D9703-B76F-401A-9819-C23D09C3C98F}" srcOrd="9" destOrd="0" presId="urn:microsoft.com/office/officeart/2008/layout/CircularPictureCallout"/>
    <dgm:cxn modelId="{1F60EC05-F002-4EB7-8001-ABBA510676FF}" type="presParOf" srcId="{8DDFFEFC-5621-4AF5-A802-75BE09277873}" destId="{757CCBFA-8931-4F2D-88C2-54A9A6CBD97F}" srcOrd="10" destOrd="0" presId="urn:microsoft.com/office/officeart/2008/layout/CircularPictureCallout"/>
    <dgm:cxn modelId="{A9E09D02-EA51-4B68-8C34-501D72F405E3}" type="presParOf" srcId="{757CCBFA-8931-4F2D-88C2-54A9A6CBD97F}" destId="{18B3A041-205D-499A-8313-8F22B68A7E80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F9365-2727-4060-98F5-0E588FDDF216}" type="doc">
      <dgm:prSet loTypeId="urn:microsoft.com/office/officeart/2011/layout/Theme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A1F39-D61B-4AE9-A0F6-BB2A110E4630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978737F-7A7A-4ED1-A7C2-E13321B07C6F}" type="parTrans" cxnId="{FCF8539B-4EB3-4DF3-A415-EE0D6EBBF891}">
      <dgm:prSet/>
      <dgm:spPr/>
      <dgm:t>
        <a:bodyPr/>
        <a:lstStyle/>
        <a:p>
          <a:endParaRPr lang="en-US"/>
        </a:p>
      </dgm:t>
    </dgm:pt>
    <dgm:pt modelId="{74C6F6F1-DE16-4B61-A4E5-4238D1186BE9}" type="sibTrans" cxnId="{FCF8539B-4EB3-4DF3-A415-EE0D6EBBF891}">
      <dgm:prSet/>
      <dgm:spPr/>
      <dgm:t>
        <a:bodyPr/>
        <a:lstStyle/>
        <a:p>
          <a:endParaRPr lang="en-US"/>
        </a:p>
      </dgm:t>
    </dgm:pt>
    <dgm:pt modelId="{3CEBE187-D02D-4FA1-BD05-AB2AC4B61A9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AD82251-E309-4961-AAE9-F34798E67FD4}" type="parTrans" cxnId="{65E0D61D-D620-4A27-9616-9EC8C5E36ADD}">
      <dgm:prSet/>
      <dgm:spPr/>
      <dgm:t>
        <a:bodyPr/>
        <a:lstStyle/>
        <a:p>
          <a:endParaRPr lang="en-US"/>
        </a:p>
      </dgm:t>
    </dgm:pt>
    <dgm:pt modelId="{77D14DA9-302B-4ABF-8D3F-8D80FE762C20}" type="sibTrans" cxnId="{65E0D61D-D620-4A27-9616-9EC8C5E36ADD}">
      <dgm:prSet/>
      <dgm:spPr/>
      <dgm:t>
        <a:bodyPr/>
        <a:lstStyle/>
        <a:p>
          <a:endParaRPr lang="en-US"/>
        </a:p>
      </dgm:t>
    </dgm:pt>
    <dgm:pt modelId="{917F99A2-6B12-4BE8-90DB-3CED88B69F51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84015D6-8AC5-4FF6-9B09-E28A7931BCF7}" type="parTrans" cxnId="{24C78CE6-7DB3-4253-9EB3-3392A14941DD}">
      <dgm:prSet/>
      <dgm:spPr/>
      <dgm:t>
        <a:bodyPr/>
        <a:lstStyle/>
        <a:p>
          <a:endParaRPr lang="en-US"/>
        </a:p>
      </dgm:t>
    </dgm:pt>
    <dgm:pt modelId="{927B1FFE-F965-476C-BB69-67C616875C34}" type="sibTrans" cxnId="{24C78CE6-7DB3-4253-9EB3-3392A14941DD}">
      <dgm:prSet/>
      <dgm:spPr/>
      <dgm:t>
        <a:bodyPr/>
        <a:lstStyle/>
        <a:p>
          <a:endParaRPr lang="en-US"/>
        </a:p>
      </dgm:t>
    </dgm:pt>
    <dgm:pt modelId="{412E98AD-C722-41A0-ACBB-3FB2592B3DF0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D3850FE-F4F8-43F0-AA94-2A3EC934A7CD}" type="parTrans" cxnId="{CF2DE9EE-B452-4A61-ADE9-793505C821D8}">
      <dgm:prSet/>
      <dgm:spPr/>
      <dgm:t>
        <a:bodyPr/>
        <a:lstStyle/>
        <a:p>
          <a:endParaRPr lang="en-US"/>
        </a:p>
      </dgm:t>
    </dgm:pt>
    <dgm:pt modelId="{A31DEF9A-D148-46DA-A11A-41E66FB47123}" type="sibTrans" cxnId="{CF2DE9EE-B452-4A61-ADE9-793505C821D8}">
      <dgm:prSet/>
      <dgm:spPr/>
      <dgm:t>
        <a:bodyPr/>
        <a:lstStyle/>
        <a:p>
          <a:endParaRPr lang="en-US"/>
        </a:p>
      </dgm:t>
    </dgm:pt>
    <dgm:pt modelId="{E7F300D4-7424-4EBE-89AB-DA2261AB6360}" type="pres">
      <dgm:prSet presAssocID="{B81F9365-2727-4060-98F5-0E588FDDF216}" presName="Name0" presStyleCnt="0">
        <dgm:presLayoutVars>
          <dgm:chMax val="5"/>
          <dgm:chPref val="5"/>
          <dgm:dir/>
        </dgm:presLayoutVars>
      </dgm:prSet>
      <dgm:spPr/>
    </dgm:pt>
    <dgm:pt modelId="{FECD3A72-0813-45C9-9D81-17683978E3B3}" type="pres">
      <dgm:prSet presAssocID="{98EA1F39-D61B-4AE9-A0F6-BB2A110E4630}" presName="picture1" presStyleCnt="0"/>
      <dgm:spPr/>
    </dgm:pt>
    <dgm:pt modelId="{6B800311-FC08-4A05-9990-3746BADFE5BC}" type="pres">
      <dgm:prSet presAssocID="{98EA1F39-D61B-4AE9-A0F6-BB2A110E4630}" presName="picture" presStyleLbl="bgImgPlac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D76CFC-096C-43F9-BFC7-DE266C6BFBCE}" type="pres">
      <dgm:prSet presAssocID="{98EA1F39-D61B-4AE9-A0F6-BB2A110E4630}" presName="accent1" presStyleLbl="parChTrans1D1" presStyleIdx="0" presStyleCnt="1"/>
      <dgm:spPr/>
    </dgm:pt>
    <dgm:pt modelId="{426B1A8E-A449-43C0-B288-D06A0D969420}" type="pres">
      <dgm:prSet presAssocID="{98EA1F39-D61B-4AE9-A0F6-BB2A110E4630}" presName="paren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8CD4F1D9-6340-426D-826B-E38440C87439}" type="pres">
      <dgm:prSet presAssocID="{3CEBE187-D02D-4FA1-BD05-AB2AC4B61A94}" presName="picture2" presStyleCnt="0"/>
      <dgm:spPr/>
    </dgm:pt>
    <dgm:pt modelId="{51913D92-314F-4CB3-AE51-DB2757058234}" type="pres">
      <dgm:prSet presAssocID="{3CEBE187-D02D-4FA1-BD05-AB2AC4B61A94}" presName="picture" presStyleLbl="bgImgPlace1" presStyleIdx="1" presStyleCnt="4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2F88675-2966-411E-A2AE-DEA4538EF71F}" type="pres">
      <dgm:prSet presAssocID="{3CEBE187-D02D-4FA1-BD05-AB2AC4B61A94}" presName="parent2" presStyleLbl="trBgShp" presStyleIdx="0" presStyleCnt="3">
        <dgm:presLayoutVars>
          <dgm:chMax val="0"/>
          <dgm:chPref val="0"/>
          <dgm:bulletEnabled val="1"/>
        </dgm:presLayoutVars>
      </dgm:prSet>
      <dgm:spPr/>
    </dgm:pt>
    <dgm:pt modelId="{91D19C48-B329-416A-A409-268ECE4031ED}" type="pres">
      <dgm:prSet presAssocID="{917F99A2-6B12-4BE8-90DB-3CED88B69F51}" presName="picture3" presStyleCnt="0"/>
      <dgm:spPr/>
    </dgm:pt>
    <dgm:pt modelId="{B55FF76B-FDA9-4353-99E1-F431E76560F0}" type="pres">
      <dgm:prSet presAssocID="{917F99A2-6B12-4BE8-90DB-3CED88B69F51}" presName="picture" presStyleLbl="bgImgPlace1" presStyleIdx="2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36F32DD-CF21-497F-859E-2E40A5E632BA}" type="pres">
      <dgm:prSet presAssocID="{917F99A2-6B12-4BE8-90DB-3CED88B69F51}" presName="parent3" presStyleLbl="trBgShp" presStyleIdx="1" presStyleCnt="3">
        <dgm:presLayoutVars>
          <dgm:chMax val="0"/>
          <dgm:chPref val="0"/>
          <dgm:bulletEnabled val="1"/>
        </dgm:presLayoutVars>
      </dgm:prSet>
      <dgm:spPr/>
    </dgm:pt>
    <dgm:pt modelId="{996BE66C-6871-4F1C-805D-EA6EDBAE87FE}" type="pres">
      <dgm:prSet presAssocID="{412E98AD-C722-41A0-ACBB-3FB2592B3DF0}" presName="picture4" presStyleCnt="0"/>
      <dgm:spPr/>
    </dgm:pt>
    <dgm:pt modelId="{EF4E2B49-B59A-43C5-B0AD-DC2AD8C14443}" type="pres">
      <dgm:prSet presAssocID="{412E98AD-C722-41A0-ACBB-3FB2592B3DF0}" presName="picture" presStyleLbl="bgImgPlace1" presStyleIdx="3" presStyleCnt="4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1256F7-6644-467B-8503-C08E209B036E}" type="pres">
      <dgm:prSet presAssocID="{412E98AD-C722-41A0-ACBB-3FB2592B3DF0}" presName="parent4" presStyleLbl="trBgShp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5E0D61D-D620-4A27-9616-9EC8C5E36ADD}" srcId="{B81F9365-2727-4060-98F5-0E588FDDF216}" destId="{3CEBE187-D02D-4FA1-BD05-AB2AC4B61A94}" srcOrd="1" destOrd="0" parTransId="{AAD82251-E309-4961-AAE9-F34798E67FD4}" sibTransId="{77D14DA9-302B-4ABF-8D3F-8D80FE762C20}"/>
    <dgm:cxn modelId="{5AA53961-DDFC-4DA7-887C-CE9773242D66}" type="presOf" srcId="{3CEBE187-D02D-4FA1-BD05-AB2AC4B61A94}" destId="{82F88675-2966-411E-A2AE-DEA4538EF71F}" srcOrd="0" destOrd="0" presId="urn:microsoft.com/office/officeart/2011/layout/ThemePictureGrid"/>
    <dgm:cxn modelId="{8831E641-D724-473D-99AE-CDC5F1A0FAF1}" type="presOf" srcId="{412E98AD-C722-41A0-ACBB-3FB2592B3DF0}" destId="{4D1256F7-6644-467B-8503-C08E209B036E}" srcOrd="0" destOrd="0" presId="urn:microsoft.com/office/officeart/2011/layout/ThemePictureGrid"/>
    <dgm:cxn modelId="{2C048198-2A2B-41EB-8DBD-FC8D3A78B0C9}" type="presOf" srcId="{917F99A2-6B12-4BE8-90DB-3CED88B69F51}" destId="{A36F32DD-CF21-497F-859E-2E40A5E632BA}" srcOrd="0" destOrd="0" presId="urn:microsoft.com/office/officeart/2011/layout/ThemePictureGrid"/>
    <dgm:cxn modelId="{FCF8539B-4EB3-4DF3-A415-EE0D6EBBF891}" srcId="{B81F9365-2727-4060-98F5-0E588FDDF216}" destId="{98EA1F39-D61B-4AE9-A0F6-BB2A110E4630}" srcOrd="0" destOrd="0" parTransId="{4978737F-7A7A-4ED1-A7C2-E13321B07C6F}" sibTransId="{74C6F6F1-DE16-4B61-A4E5-4238D1186BE9}"/>
    <dgm:cxn modelId="{24C78CE6-7DB3-4253-9EB3-3392A14941DD}" srcId="{B81F9365-2727-4060-98F5-0E588FDDF216}" destId="{917F99A2-6B12-4BE8-90DB-3CED88B69F51}" srcOrd="2" destOrd="0" parTransId="{484015D6-8AC5-4FF6-9B09-E28A7931BCF7}" sibTransId="{927B1FFE-F965-476C-BB69-67C616875C34}"/>
    <dgm:cxn modelId="{4D4840E7-CE39-44F9-84D6-E84371A32865}" type="presOf" srcId="{98EA1F39-D61B-4AE9-A0F6-BB2A110E4630}" destId="{426B1A8E-A449-43C0-B288-D06A0D969420}" srcOrd="0" destOrd="0" presId="urn:microsoft.com/office/officeart/2011/layout/ThemePictureGrid"/>
    <dgm:cxn modelId="{60820BED-3AF1-4C3D-B8A5-1E08254CD2DE}" type="presOf" srcId="{B81F9365-2727-4060-98F5-0E588FDDF216}" destId="{E7F300D4-7424-4EBE-89AB-DA2261AB6360}" srcOrd="0" destOrd="0" presId="urn:microsoft.com/office/officeart/2011/layout/ThemePictureGrid"/>
    <dgm:cxn modelId="{CF2DE9EE-B452-4A61-ADE9-793505C821D8}" srcId="{B81F9365-2727-4060-98F5-0E588FDDF216}" destId="{412E98AD-C722-41A0-ACBB-3FB2592B3DF0}" srcOrd="3" destOrd="0" parTransId="{FD3850FE-F4F8-43F0-AA94-2A3EC934A7CD}" sibTransId="{A31DEF9A-D148-46DA-A11A-41E66FB47123}"/>
    <dgm:cxn modelId="{89C438D8-DC02-4FDA-B54D-FFBE5D54FE2B}" type="presParOf" srcId="{E7F300D4-7424-4EBE-89AB-DA2261AB6360}" destId="{FECD3A72-0813-45C9-9D81-17683978E3B3}" srcOrd="0" destOrd="0" presId="urn:microsoft.com/office/officeart/2011/layout/ThemePictureGrid"/>
    <dgm:cxn modelId="{C22B2625-64FC-494E-90BB-A554F41866B9}" type="presParOf" srcId="{FECD3A72-0813-45C9-9D81-17683978E3B3}" destId="{6B800311-FC08-4A05-9990-3746BADFE5BC}" srcOrd="0" destOrd="0" presId="urn:microsoft.com/office/officeart/2011/layout/ThemePictureGrid"/>
    <dgm:cxn modelId="{6B3E2AA5-EEB7-4F0B-AE7D-3BA30762C03F}" type="presParOf" srcId="{E7F300D4-7424-4EBE-89AB-DA2261AB6360}" destId="{45D76CFC-096C-43F9-BFC7-DE266C6BFBCE}" srcOrd="1" destOrd="0" presId="urn:microsoft.com/office/officeart/2011/layout/ThemePictureGrid"/>
    <dgm:cxn modelId="{E70929C2-7720-4258-9817-5BE59712BA41}" type="presParOf" srcId="{E7F300D4-7424-4EBE-89AB-DA2261AB6360}" destId="{426B1A8E-A449-43C0-B288-D06A0D969420}" srcOrd="2" destOrd="0" presId="urn:microsoft.com/office/officeart/2011/layout/ThemePictureGrid"/>
    <dgm:cxn modelId="{A6292BDC-00BA-49E8-A11F-DC679EDF6CBB}" type="presParOf" srcId="{E7F300D4-7424-4EBE-89AB-DA2261AB6360}" destId="{8CD4F1D9-6340-426D-826B-E38440C87439}" srcOrd="3" destOrd="0" presId="urn:microsoft.com/office/officeart/2011/layout/ThemePictureGrid"/>
    <dgm:cxn modelId="{A7B3B04A-7010-4710-A400-EC377FA24F66}" type="presParOf" srcId="{8CD4F1D9-6340-426D-826B-E38440C87439}" destId="{51913D92-314F-4CB3-AE51-DB2757058234}" srcOrd="0" destOrd="0" presId="urn:microsoft.com/office/officeart/2011/layout/ThemePictureGrid"/>
    <dgm:cxn modelId="{7CFFC8AF-E218-4675-AFDC-208BDFECA5DE}" type="presParOf" srcId="{E7F300D4-7424-4EBE-89AB-DA2261AB6360}" destId="{82F88675-2966-411E-A2AE-DEA4538EF71F}" srcOrd="4" destOrd="0" presId="urn:microsoft.com/office/officeart/2011/layout/ThemePictureGrid"/>
    <dgm:cxn modelId="{CC19D1A8-71AB-4074-981B-9EB1CBB9E043}" type="presParOf" srcId="{E7F300D4-7424-4EBE-89AB-DA2261AB6360}" destId="{91D19C48-B329-416A-A409-268ECE4031ED}" srcOrd="5" destOrd="0" presId="urn:microsoft.com/office/officeart/2011/layout/ThemePictureGrid"/>
    <dgm:cxn modelId="{994F23F4-F28F-4F9C-B6C2-745B6428FB04}" type="presParOf" srcId="{91D19C48-B329-416A-A409-268ECE4031ED}" destId="{B55FF76B-FDA9-4353-99E1-F431E76560F0}" srcOrd="0" destOrd="0" presId="urn:microsoft.com/office/officeart/2011/layout/ThemePictureGrid"/>
    <dgm:cxn modelId="{3626ACBE-236B-4FA2-AC4A-A9F250B5C729}" type="presParOf" srcId="{E7F300D4-7424-4EBE-89AB-DA2261AB6360}" destId="{A36F32DD-CF21-497F-859E-2E40A5E632BA}" srcOrd="6" destOrd="0" presId="urn:microsoft.com/office/officeart/2011/layout/ThemePictureGrid"/>
    <dgm:cxn modelId="{786DB70E-E736-468E-AB18-9D3AE9A4A0FD}" type="presParOf" srcId="{E7F300D4-7424-4EBE-89AB-DA2261AB6360}" destId="{996BE66C-6871-4F1C-805D-EA6EDBAE87FE}" srcOrd="7" destOrd="0" presId="urn:microsoft.com/office/officeart/2011/layout/ThemePictureGrid"/>
    <dgm:cxn modelId="{DF746F8E-F560-4025-ABC4-E97F32B8AD16}" type="presParOf" srcId="{996BE66C-6871-4F1C-805D-EA6EDBAE87FE}" destId="{EF4E2B49-B59A-43C5-B0AD-DC2AD8C14443}" srcOrd="0" destOrd="0" presId="urn:microsoft.com/office/officeart/2011/layout/ThemePictureGrid"/>
    <dgm:cxn modelId="{CEABE31E-B5BE-464C-9864-4A4EADC1226D}" type="presParOf" srcId="{E7F300D4-7424-4EBE-89AB-DA2261AB6360}" destId="{4D1256F7-6644-467B-8503-C08E209B036E}" srcOrd="8" destOrd="0" presId="urn:microsoft.com/office/officeart/2011/layout/Theme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53C0CF-B040-406D-96E6-A2FF5DC1745B}" type="doc">
      <dgm:prSet loTypeId="urn:microsoft.com/office/officeart/2011/layout/RadialPictureList" loCatId="pictur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DBA06B7-94D8-4CC9-BBBE-10B2CD2839CE}">
      <dgm:prSet phldrT="[Text]"/>
      <dgm:spPr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E54881E5-16AF-44F9-B6D2-7AE739B4E4E9}" type="parTrans" cxnId="{C24CE0CD-758C-4433-ABA7-1FE04C947359}">
      <dgm:prSet/>
      <dgm:spPr/>
      <dgm:t>
        <a:bodyPr/>
        <a:lstStyle/>
        <a:p>
          <a:endParaRPr lang="en-US"/>
        </a:p>
      </dgm:t>
    </dgm:pt>
    <dgm:pt modelId="{360F9F28-F4DE-4CD5-B7BB-B681211B3572}" type="sibTrans" cxnId="{C24CE0CD-758C-4433-ABA7-1FE04C947359}">
      <dgm:prSet/>
      <dgm:spPr/>
      <dgm:t>
        <a:bodyPr/>
        <a:lstStyle/>
        <a:p>
          <a:endParaRPr lang="en-US"/>
        </a:p>
      </dgm:t>
    </dgm:pt>
    <dgm:pt modelId="{FAA3088F-8ABE-4063-9930-A11E0138C1BF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Customer Focus / Work Ethic </a:t>
          </a:r>
        </a:p>
      </dgm:t>
    </dgm:pt>
    <dgm:pt modelId="{B0F8E44C-CB85-44E3-B5CB-52FB71364D87}" type="parTrans" cxnId="{56105772-B09F-4E92-BA36-D068F2408387}">
      <dgm:prSet/>
      <dgm:spPr/>
      <dgm:t>
        <a:bodyPr/>
        <a:lstStyle/>
        <a:p>
          <a:endParaRPr lang="en-US"/>
        </a:p>
      </dgm:t>
    </dgm:pt>
    <dgm:pt modelId="{4955C871-2079-4D5D-BE45-0FD474F85D54}" type="sibTrans" cxnId="{56105772-B09F-4E92-BA36-D068F2408387}">
      <dgm:prSet/>
      <dgm:spPr/>
      <dgm:t>
        <a:bodyPr/>
        <a:lstStyle/>
        <a:p>
          <a:endParaRPr lang="en-US"/>
        </a:p>
      </dgm:t>
    </dgm:pt>
    <dgm:pt modelId="{85FDA134-895E-43D6-8D2E-8AEDDC400766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 Confidence / Attention to Detail</a:t>
          </a:r>
        </a:p>
      </dgm:t>
    </dgm:pt>
    <dgm:pt modelId="{EBA09A8A-23E3-4A23-BCBF-9A1D28B18445}" type="parTrans" cxnId="{1D3C7FC5-025F-423C-B118-288A353AABAE}">
      <dgm:prSet/>
      <dgm:spPr/>
      <dgm:t>
        <a:bodyPr/>
        <a:lstStyle/>
        <a:p>
          <a:endParaRPr lang="en-US"/>
        </a:p>
      </dgm:t>
    </dgm:pt>
    <dgm:pt modelId="{7275C52F-8FDA-4B33-823F-CFE2F440E695}" type="sibTrans" cxnId="{1D3C7FC5-025F-423C-B118-288A353AABAE}">
      <dgm:prSet/>
      <dgm:spPr/>
      <dgm:t>
        <a:bodyPr/>
        <a:lstStyle/>
        <a:p>
          <a:endParaRPr lang="en-US"/>
        </a:p>
      </dgm:t>
    </dgm:pt>
    <dgm:pt modelId="{02BAEC39-926C-449A-8CCE-16B77A4EFAF4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 Teamwork / Collaboration</a:t>
          </a:r>
        </a:p>
        <a:p>
          <a:endParaRPr lang="en-US" b="1" dirty="0">
            <a:solidFill>
              <a:schemeClr val="tx2"/>
            </a:solidFill>
          </a:endParaRPr>
        </a:p>
      </dgm:t>
    </dgm:pt>
    <dgm:pt modelId="{3D30C940-EE12-4FF4-9194-BA49ED77712E}" type="parTrans" cxnId="{81D2F9AE-74B6-40BA-AD7C-22979CE34B66}">
      <dgm:prSet/>
      <dgm:spPr/>
      <dgm:t>
        <a:bodyPr/>
        <a:lstStyle/>
        <a:p>
          <a:endParaRPr lang="en-US"/>
        </a:p>
      </dgm:t>
    </dgm:pt>
    <dgm:pt modelId="{EFB37A3B-0248-435C-8452-585603FD3797}" type="sibTrans" cxnId="{81D2F9AE-74B6-40BA-AD7C-22979CE34B66}">
      <dgm:prSet/>
      <dgm:spPr/>
      <dgm:t>
        <a:bodyPr/>
        <a:lstStyle/>
        <a:p>
          <a:endParaRPr lang="en-US"/>
        </a:p>
      </dgm:t>
    </dgm:pt>
    <dgm:pt modelId="{BDF4BB19-2C0A-43FD-9FCE-7C309294C1CE}" type="pres">
      <dgm:prSet presAssocID="{8053C0CF-B040-406D-96E6-A2FF5DC1745B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5E15512B-BCC7-444A-A9B5-23F335883B6E}" type="pres">
      <dgm:prSet presAssocID="{4DBA06B7-94D8-4CC9-BBBE-10B2CD2839CE}" presName="Parent" presStyleLbl="node1" presStyleIdx="0" presStyleCnt="2">
        <dgm:presLayoutVars>
          <dgm:chMax val="4"/>
          <dgm:chPref val="3"/>
        </dgm:presLayoutVars>
      </dgm:prSet>
      <dgm:spPr/>
    </dgm:pt>
    <dgm:pt modelId="{D3604A2B-CB28-474A-84DA-B8849BA4483A}" type="pres">
      <dgm:prSet presAssocID="{FAA3088F-8ABE-4063-9930-A11E0138C1BF}" presName="Accent" presStyleLbl="node1" presStyleIdx="1" presStyleCnt="2"/>
      <dgm:spPr/>
    </dgm:pt>
    <dgm:pt modelId="{3BE7E874-BAD5-422A-A2BA-9FFE08E9FAA9}" type="pres">
      <dgm:prSet presAssocID="{FAA3088F-8ABE-4063-9930-A11E0138C1BF}" presName="Image1" presStyleLbl="fgImgPlace1" presStyleIdx="0" presStyleCnt="3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5052308-B24B-46CA-8543-0EA0B8AADF5E}" type="pres">
      <dgm:prSet presAssocID="{FAA3088F-8ABE-4063-9930-A11E0138C1BF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0395FC4-F6B1-4F5C-88BE-988CE81D3814}" type="pres">
      <dgm:prSet presAssocID="{85FDA134-895E-43D6-8D2E-8AEDDC400766}" presName="Image2" presStyleCnt="0"/>
      <dgm:spPr/>
    </dgm:pt>
    <dgm:pt modelId="{436445DE-20F7-4CEF-B9C0-E61211868CAA}" type="pres">
      <dgm:prSet presAssocID="{85FDA134-895E-43D6-8D2E-8AEDDC400766}" presName="Image" presStyleLbl="fgImgPlac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1CD0E49-A9C4-4D30-BADB-F55FF4E24A96}" type="pres">
      <dgm:prSet presAssocID="{85FDA134-895E-43D6-8D2E-8AEDDC400766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0EF6E84-3FCE-4E37-98CD-65548D71CC99}" type="pres">
      <dgm:prSet presAssocID="{02BAEC39-926C-449A-8CCE-16B77A4EFAF4}" presName="Image3" presStyleCnt="0"/>
      <dgm:spPr/>
    </dgm:pt>
    <dgm:pt modelId="{C03AC8CD-EA91-48C1-A21C-F2EC34A929F4}" type="pres">
      <dgm:prSet presAssocID="{02BAEC39-926C-449A-8CCE-16B77A4EFAF4}" presName="Image" presStyleLbl="fgImgPlace1" presStyleIdx="2" presStyleCnt="3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 before match"/>
        </a:ext>
      </dgm:extLst>
    </dgm:pt>
    <dgm:pt modelId="{E327FE42-4411-4B61-A37C-715BD1084AC5}" type="pres">
      <dgm:prSet presAssocID="{02BAEC39-926C-449A-8CCE-16B77A4EFAF4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5A75D06-5C42-49C3-927F-813D3CFCEF3B}" type="presOf" srcId="{02BAEC39-926C-449A-8CCE-16B77A4EFAF4}" destId="{E327FE42-4411-4B61-A37C-715BD1084AC5}" srcOrd="0" destOrd="0" presId="urn:microsoft.com/office/officeart/2011/layout/RadialPictureList"/>
    <dgm:cxn modelId="{EAF9320A-B8F5-42D7-A9EA-9AA822ECB3C3}" type="presOf" srcId="{FAA3088F-8ABE-4063-9930-A11E0138C1BF}" destId="{15052308-B24B-46CA-8543-0EA0B8AADF5E}" srcOrd="0" destOrd="0" presId="urn:microsoft.com/office/officeart/2011/layout/RadialPictureList"/>
    <dgm:cxn modelId="{D6583520-E7E7-41D5-9DA7-46AFEC634D9E}" type="presOf" srcId="{85FDA134-895E-43D6-8D2E-8AEDDC400766}" destId="{11CD0E49-A9C4-4D30-BADB-F55FF4E24A96}" srcOrd="0" destOrd="0" presId="urn:microsoft.com/office/officeart/2011/layout/RadialPictureList"/>
    <dgm:cxn modelId="{56105772-B09F-4E92-BA36-D068F2408387}" srcId="{4DBA06B7-94D8-4CC9-BBBE-10B2CD2839CE}" destId="{FAA3088F-8ABE-4063-9930-A11E0138C1BF}" srcOrd="0" destOrd="0" parTransId="{B0F8E44C-CB85-44E3-B5CB-52FB71364D87}" sibTransId="{4955C871-2079-4D5D-BE45-0FD474F85D54}"/>
    <dgm:cxn modelId="{92D1B381-BFF6-4E51-9D87-BBC4C492E90A}" type="presOf" srcId="{8053C0CF-B040-406D-96E6-A2FF5DC1745B}" destId="{BDF4BB19-2C0A-43FD-9FCE-7C309294C1CE}" srcOrd="0" destOrd="0" presId="urn:microsoft.com/office/officeart/2011/layout/RadialPictureList"/>
    <dgm:cxn modelId="{B6EEB6AD-9079-456D-970C-67A125318B48}" type="presOf" srcId="{4DBA06B7-94D8-4CC9-BBBE-10B2CD2839CE}" destId="{5E15512B-BCC7-444A-A9B5-23F335883B6E}" srcOrd="0" destOrd="0" presId="urn:microsoft.com/office/officeart/2011/layout/RadialPictureList"/>
    <dgm:cxn modelId="{81D2F9AE-74B6-40BA-AD7C-22979CE34B66}" srcId="{4DBA06B7-94D8-4CC9-BBBE-10B2CD2839CE}" destId="{02BAEC39-926C-449A-8CCE-16B77A4EFAF4}" srcOrd="2" destOrd="0" parTransId="{3D30C940-EE12-4FF4-9194-BA49ED77712E}" sibTransId="{EFB37A3B-0248-435C-8452-585603FD3797}"/>
    <dgm:cxn modelId="{1D3C7FC5-025F-423C-B118-288A353AABAE}" srcId="{4DBA06B7-94D8-4CC9-BBBE-10B2CD2839CE}" destId="{85FDA134-895E-43D6-8D2E-8AEDDC400766}" srcOrd="1" destOrd="0" parTransId="{EBA09A8A-23E3-4A23-BCBF-9A1D28B18445}" sibTransId="{7275C52F-8FDA-4B33-823F-CFE2F440E695}"/>
    <dgm:cxn modelId="{C24CE0CD-758C-4433-ABA7-1FE04C947359}" srcId="{8053C0CF-B040-406D-96E6-A2FF5DC1745B}" destId="{4DBA06B7-94D8-4CC9-BBBE-10B2CD2839CE}" srcOrd="0" destOrd="0" parTransId="{E54881E5-16AF-44F9-B6D2-7AE739B4E4E9}" sibTransId="{360F9F28-F4DE-4CD5-B7BB-B681211B3572}"/>
    <dgm:cxn modelId="{F37BBC74-E3DB-4EA7-AD10-A71C8697B501}" type="presParOf" srcId="{BDF4BB19-2C0A-43FD-9FCE-7C309294C1CE}" destId="{5E15512B-BCC7-444A-A9B5-23F335883B6E}" srcOrd="0" destOrd="0" presId="urn:microsoft.com/office/officeart/2011/layout/RadialPictureList"/>
    <dgm:cxn modelId="{962D0C7E-43F5-41A0-8CC7-A7BE03FE26C0}" type="presParOf" srcId="{BDF4BB19-2C0A-43FD-9FCE-7C309294C1CE}" destId="{D3604A2B-CB28-474A-84DA-B8849BA4483A}" srcOrd="1" destOrd="0" presId="urn:microsoft.com/office/officeart/2011/layout/RadialPictureList"/>
    <dgm:cxn modelId="{3CC204A5-D9D8-4CFD-ABE2-56BAC68059BF}" type="presParOf" srcId="{BDF4BB19-2C0A-43FD-9FCE-7C309294C1CE}" destId="{3BE7E874-BAD5-422A-A2BA-9FFE08E9FAA9}" srcOrd="2" destOrd="0" presId="urn:microsoft.com/office/officeart/2011/layout/RadialPictureList"/>
    <dgm:cxn modelId="{6F7DB8CB-6DA1-4F5E-A716-60D5B99DB1D7}" type="presParOf" srcId="{BDF4BB19-2C0A-43FD-9FCE-7C309294C1CE}" destId="{15052308-B24B-46CA-8543-0EA0B8AADF5E}" srcOrd="3" destOrd="0" presId="urn:microsoft.com/office/officeart/2011/layout/RadialPictureList"/>
    <dgm:cxn modelId="{2318172E-5D45-440C-9DFA-E9A5577DB278}" type="presParOf" srcId="{BDF4BB19-2C0A-43FD-9FCE-7C309294C1CE}" destId="{90395FC4-F6B1-4F5C-88BE-988CE81D3814}" srcOrd="4" destOrd="0" presId="urn:microsoft.com/office/officeart/2011/layout/RadialPictureList"/>
    <dgm:cxn modelId="{4C897DED-A277-456E-80F6-B799FDB08E4D}" type="presParOf" srcId="{90395FC4-F6B1-4F5C-88BE-988CE81D3814}" destId="{436445DE-20F7-4CEF-B9C0-E61211868CAA}" srcOrd="0" destOrd="0" presId="urn:microsoft.com/office/officeart/2011/layout/RadialPictureList"/>
    <dgm:cxn modelId="{93C97CDC-6CA9-4F6A-B3AC-28A93A724B21}" type="presParOf" srcId="{BDF4BB19-2C0A-43FD-9FCE-7C309294C1CE}" destId="{11CD0E49-A9C4-4D30-BADB-F55FF4E24A96}" srcOrd="5" destOrd="0" presId="urn:microsoft.com/office/officeart/2011/layout/RadialPictureList"/>
    <dgm:cxn modelId="{DE87A935-7A0A-46D8-9B81-FDB6AC4A4FCD}" type="presParOf" srcId="{BDF4BB19-2C0A-43FD-9FCE-7C309294C1CE}" destId="{20EF6E84-3FCE-4E37-98CD-65548D71CC99}" srcOrd="6" destOrd="0" presId="urn:microsoft.com/office/officeart/2011/layout/RadialPictureList"/>
    <dgm:cxn modelId="{22746C7E-84D9-4C4C-8D1D-9629E1B148A0}" type="presParOf" srcId="{20EF6E84-3FCE-4E37-98CD-65548D71CC99}" destId="{C03AC8CD-EA91-48C1-A21C-F2EC34A929F4}" srcOrd="0" destOrd="0" presId="urn:microsoft.com/office/officeart/2011/layout/RadialPictureList"/>
    <dgm:cxn modelId="{1409318F-BCF3-4CF4-A184-820AEBA9D3AE}" type="presParOf" srcId="{BDF4BB19-2C0A-43FD-9FCE-7C309294C1CE}" destId="{E327FE42-4411-4B61-A37C-715BD1084AC5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7F0B3B-226A-462C-8432-5C9F14E625D9}" type="doc">
      <dgm:prSet loTypeId="urn:microsoft.com/office/officeart/2005/8/layout/pyramid4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2451D39-C32B-4EAF-BC70-7583D5A73423}">
      <dgm:prSet phldrT="[Text]"/>
      <dgm:spPr/>
      <dgm:t>
        <a:bodyPr/>
        <a:lstStyle/>
        <a:p>
          <a:r>
            <a:rPr lang="en-US" dirty="0"/>
            <a:t>Foundation for Skill Development</a:t>
          </a:r>
        </a:p>
      </dgm:t>
    </dgm:pt>
    <dgm:pt modelId="{06F0867D-FF48-431F-BBCE-B0A83528B0F6}" type="parTrans" cxnId="{510C512E-A27A-4691-B0B6-77E0768EA1CA}">
      <dgm:prSet/>
      <dgm:spPr/>
      <dgm:t>
        <a:bodyPr/>
        <a:lstStyle/>
        <a:p>
          <a:endParaRPr lang="en-US"/>
        </a:p>
      </dgm:t>
    </dgm:pt>
    <dgm:pt modelId="{62CF244A-3A61-4915-AD66-F93DBECB1B9F}" type="sibTrans" cxnId="{510C512E-A27A-4691-B0B6-77E0768EA1CA}">
      <dgm:prSet/>
      <dgm:spPr/>
      <dgm:t>
        <a:bodyPr/>
        <a:lstStyle/>
        <a:p>
          <a:endParaRPr lang="en-US"/>
        </a:p>
      </dgm:t>
    </dgm:pt>
    <dgm:pt modelId="{8A5BB80E-1549-4537-9C4D-EFA582FAA086}">
      <dgm:prSet phldrT="[Text]"/>
      <dgm:spPr/>
      <dgm:t>
        <a:bodyPr/>
        <a:lstStyle/>
        <a:p>
          <a:r>
            <a:rPr lang="en-US" dirty="0"/>
            <a:t>Career Path Clarification</a:t>
          </a:r>
        </a:p>
      </dgm:t>
    </dgm:pt>
    <dgm:pt modelId="{E80D17CE-FA0A-468E-A32E-D71C907D76E3}" type="parTrans" cxnId="{21748D78-68F9-4E64-B043-8478B109E849}">
      <dgm:prSet/>
      <dgm:spPr/>
      <dgm:t>
        <a:bodyPr/>
        <a:lstStyle/>
        <a:p>
          <a:endParaRPr lang="en-US"/>
        </a:p>
      </dgm:t>
    </dgm:pt>
    <dgm:pt modelId="{73372BE2-51F7-43FC-B251-2DA250BAB04F}" type="sibTrans" cxnId="{21748D78-68F9-4E64-B043-8478B109E849}">
      <dgm:prSet/>
      <dgm:spPr/>
      <dgm:t>
        <a:bodyPr/>
        <a:lstStyle/>
        <a:p>
          <a:endParaRPr lang="en-US"/>
        </a:p>
      </dgm:t>
    </dgm:pt>
    <dgm:pt modelId="{3664A63B-5647-41E0-8CA4-ACC27954BB90}">
      <dgm:prSet phldrT="[Text]"/>
      <dgm:spPr/>
      <dgm:t>
        <a:bodyPr/>
        <a:lstStyle/>
        <a:p>
          <a:r>
            <a:rPr lang="en-US" dirty="0"/>
            <a:t>Network Building</a:t>
          </a:r>
        </a:p>
      </dgm:t>
    </dgm:pt>
    <dgm:pt modelId="{53EB8DC8-7A5A-4E4B-BABA-4A1B85D16681}" type="parTrans" cxnId="{4732FADE-F435-4EE0-BD72-68B94438A366}">
      <dgm:prSet/>
      <dgm:spPr/>
      <dgm:t>
        <a:bodyPr/>
        <a:lstStyle/>
        <a:p>
          <a:endParaRPr lang="en-US"/>
        </a:p>
      </dgm:t>
    </dgm:pt>
    <dgm:pt modelId="{AE9447BC-AF66-4803-8C5C-B542DF3A163D}" type="sibTrans" cxnId="{4732FADE-F435-4EE0-BD72-68B94438A366}">
      <dgm:prSet/>
      <dgm:spPr/>
      <dgm:t>
        <a:bodyPr/>
        <a:lstStyle/>
        <a:p>
          <a:endParaRPr lang="en-US"/>
        </a:p>
      </dgm:t>
    </dgm:pt>
    <dgm:pt modelId="{7B071ECB-540A-4481-8AF0-711468C2F23A}">
      <dgm:prSet phldrT="[Text]"/>
      <dgm:spPr/>
      <dgm:t>
        <a:bodyPr/>
        <a:lstStyle/>
        <a:p>
          <a:r>
            <a:rPr lang="en-US" dirty="0"/>
            <a:t>Enhanced Employability</a:t>
          </a:r>
        </a:p>
      </dgm:t>
    </dgm:pt>
    <dgm:pt modelId="{427F1D2A-800E-4402-863E-3CF1E5DA5593}" type="parTrans" cxnId="{B937A85A-4841-4C7C-AAD9-AF6166CA8736}">
      <dgm:prSet/>
      <dgm:spPr/>
      <dgm:t>
        <a:bodyPr/>
        <a:lstStyle/>
        <a:p>
          <a:endParaRPr lang="en-US"/>
        </a:p>
      </dgm:t>
    </dgm:pt>
    <dgm:pt modelId="{166A8623-D00B-4069-AB12-4744CFE9A816}" type="sibTrans" cxnId="{B937A85A-4841-4C7C-AAD9-AF6166CA8736}">
      <dgm:prSet/>
      <dgm:spPr/>
      <dgm:t>
        <a:bodyPr/>
        <a:lstStyle/>
        <a:p>
          <a:endParaRPr lang="en-US"/>
        </a:p>
      </dgm:t>
    </dgm:pt>
    <dgm:pt modelId="{9AF36E77-D11A-4D39-B12C-E1E0FCAD1BF7}">
      <dgm:prSet phldrT="[Text]"/>
      <dgm:spPr/>
      <dgm:t>
        <a:bodyPr/>
        <a:lstStyle/>
        <a:p>
          <a:r>
            <a:rPr lang="en-US" dirty="0"/>
            <a:t>Resilience and Adaptability</a:t>
          </a:r>
        </a:p>
      </dgm:t>
    </dgm:pt>
    <dgm:pt modelId="{FF78F69D-1F7F-45A0-85BC-97966E3B64DF}" type="parTrans" cxnId="{C8FDC920-20E7-4A23-9CF3-7B96AE5E2FE3}">
      <dgm:prSet/>
      <dgm:spPr/>
      <dgm:t>
        <a:bodyPr/>
        <a:lstStyle/>
        <a:p>
          <a:endParaRPr lang="en-US"/>
        </a:p>
      </dgm:t>
    </dgm:pt>
    <dgm:pt modelId="{BE115B09-5CC5-4068-BBC1-17FB7BEF6760}" type="sibTrans" cxnId="{C8FDC920-20E7-4A23-9CF3-7B96AE5E2FE3}">
      <dgm:prSet/>
      <dgm:spPr/>
      <dgm:t>
        <a:bodyPr/>
        <a:lstStyle/>
        <a:p>
          <a:endParaRPr lang="en-US"/>
        </a:p>
      </dgm:t>
    </dgm:pt>
    <dgm:pt modelId="{ECEB7053-23C7-4451-9DEC-00CE7F698FC7}">
      <dgm:prSet phldrT="[Text]"/>
      <dgm:spPr/>
      <dgm:t>
        <a:bodyPr/>
        <a:lstStyle/>
        <a:p>
          <a:r>
            <a:rPr lang="en-US" dirty="0"/>
            <a:t>Confidence Building</a:t>
          </a:r>
        </a:p>
      </dgm:t>
    </dgm:pt>
    <dgm:pt modelId="{97F07BA7-86B5-4845-B31C-352D606E0225}" type="parTrans" cxnId="{C9E475CE-9979-44A2-BF8A-00362D189FEC}">
      <dgm:prSet/>
      <dgm:spPr/>
      <dgm:t>
        <a:bodyPr/>
        <a:lstStyle/>
        <a:p>
          <a:endParaRPr lang="en-US"/>
        </a:p>
      </dgm:t>
    </dgm:pt>
    <dgm:pt modelId="{262020FD-27B8-4062-915E-B9F3143BB327}" type="sibTrans" cxnId="{C9E475CE-9979-44A2-BF8A-00362D189FEC}">
      <dgm:prSet/>
      <dgm:spPr/>
      <dgm:t>
        <a:bodyPr/>
        <a:lstStyle/>
        <a:p>
          <a:endParaRPr lang="en-US"/>
        </a:p>
      </dgm:t>
    </dgm:pt>
    <dgm:pt modelId="{6DDE3219-2449-4B00-B670-305DE912E997}">
      <dgm:prSet phldrT="[Text]"/>
      <dgm:spPr/>
      <dgm:t>
        <a:bodyPr/>
        <a:lstStyle/>
        <a:p>
          <a:r>
            <a:rPr lang="en-US" dirty="0"/>
            <a:t>Innovation and Creativity</a:t>
          </a:r>
        </a:p>
      </dgm:t>
    </dgm:pt>
    <dgm:pt modelId="{3DD63A37-F1CE-4899-B70A-0CE5CB0BB9C7}" type="parTrans" cxnId="{C5BE3546-CBCD-4F35-96C5-A7361CED7CD1}">
      <dgm:prSet/>
      <dgm:spPr/>
      <dgm:t>
        <a:bodyPr/>
        <a:lstStyle/>
        <a:p>
          <a:endParaRPr lang="en-US"/>
        </a:p>
      </dgm:t>
    </dgm:pt>
    <dgm:pt modelId="{815AD215-1688-4E1F-928F-A450F51DEDA8}" type="sibTrans" cxnId="{C5BE3546-CBCD-4F35-96C5-A7361CED7CD1}">
      <dgm:prSet/>
      <dgm:spPr/>
      <dgm:t>
        <a:bodyPr/>
        <a:lstStyle/>
        <a:p>
          <a:endParaRPr lang="en-US"/>
        </a:p>
      </dgm:t>
    </dgm:pt>
    <dgm:pt modelId="{5AC1C8D2-795F-48BB-985E-27AE1D881191}">
      <dgm:prSet phldrT="[Text]"/>
      <dgm:spPr/>
      <dgm:t>
        <a:bodyPr/>
        <a:lstStyle/>
        <a:p>
          <a:r>
            <a:rPr lang="en-US" dirty="0"/>
            <a:t>Leadership Skills</a:t>
          </a:r>
        </a:p>
      </dgm:t>
    </dgm:pt>
    <dgm:pt modelId="{56765170-81C3-4CFE-94FB-696BE695B915}" type="parTrans" cxnId="{F681D2FE-02E2-4613-8C3B-F0CF5D82E7E5}">
      <dgm:prSet/>
      <dgm:spPr/>
      <dgm:t>
        <a:bodyPr/>
        <a:lstStyle/>
        <a:p>
          <a:endParaRPr lang="en-US"/>
        </a:p>
      </dgm:t>
    </dgm:pt>
    <dgm:pt modelId="{EFE540BF-18DE-4DF3-9FB2-932A65439697}" type="sibTrans" cxnId="{F681D2FE-02E2-4613-8C3B-F0CF5D82E7E5}">
      <dgm:prSet/>
      <dgm:spPr/>
      <dgm:t>
        <a:bodyPr/>
        <a:lstStyle/>
        <a:p>
          <a:endParaRPr lang="en-US"/>
        </a:p>
      </dgm:t>
    </dgm:pt>
    <dgm:pt modelId="{FE362051-2815-4101-8082-818C3F85C43F}">
      <dgm:prSet phldrT="[Text]"/>
      <dgm:spPr/>
      <dgm:t>
        <a:bodyPr/>
        <a:lstStyle/>
        <a:p>
          <a:r>
            <a:rPr lang="en-US" dirty="0"/>
            <a:t>Long-term Career Success</a:t>
          </a:r>
        </a:p>
      </dgm:t>
    </dgm:pt>
    <dgm:pt modelId="{F8189854-FC2C-406F-8051-32CD049726B2}" type="parTrans" cxnId="{EED8F6EB-AE16-4563-A955-A1C930472295}">
      <dgm:prSet/>
      <dgm:spPr/>
      <dgm:t>
        <a:bodyPr/>
        <a:lstStyle/>
        <a:p>
          <a:endParaRPr lang="en-US"/>
        </a:p>
      </dgm:t>
    </dgm:pt>
    <dgm:pt modelId="{F0F70319-DDBE-4C12-A852-EFC5EA393DC2}" type="sibTrans" cxnId="{EED8F6EB-AE16-4563-A955-A1C930472295}">
      <dgm:prSet/>
      <dgm:spPr/>
      <dgm:t>
        <a:bodyPr/>
        <a:lstStyle/>
        <a:p>
          <a:endParaRPr lang="en-US"/>
        </a:p>
      </dgm:t>
    </dgm:pt>
    <dgm:pt modelId="{3E5E20AD-DA6C-4AC9-ACBB-57F6DAF9EBB4}" type="pres">
      <dgm:prSet presAssocID="{E67F0B3B-226A-462C-8432-5C9F14E625D9}" presName="compositeShape" presStyleCnt="0">
        <dgm:presLayoutVars>
          <dgm:chMax val="9"/>
          <dgm:dir/>
          <dgm:resizeHandles val="exact"/>
        </dgm:presLayoutVars>
      </dgm:prSet>
      <dgm:spPr/>
    </dgm:pt>
    <dgm:pt modelId="{B604B4EE-8FE3-428B-8BC6-45C24E9DA624}" type="pres">
      <dgm:prSet presAssocID="{E67F0B3B-226A-462C-8432-5C9F14E625D9}" presName="triangle1" presStyleLbl="node1" presStyleIdx="0" presStyleCnt="9">
        <dgm:presLayoutVars>
          <dgm:bulletEnabled val="1"/>
        </dgm:presLayoutVars>
      </dgm:prSet>
      <dgm:spPr/>
    </dgm:pt>
    <dgm:pt modelId="{C3B3F25B-F1F1-4D0C-BBB6-4F5D9FE78ABC}" type="pres">
      <dgm:prSet presAssocID="{E67F0B3B-226A-462C-8432-5C9F14E625D9}" presName="triangle2" presStyleLbl="node1" presStyleIdx="1" presStyleCnt="9">
        <dgm:presLayoutVars>
          <dgm:bulletEnabled val="1"/>
        </dgm:presLayoutVars>
      </dgm:prSet>
      <dgm:spPr/>
    </dgm:pt>
    <dgm:pt modelId="{F0D53D9C-E216-4B2F-A8DD-478C324A1594}" type="pres">
      <dgm:prSet presAssocID="{E67F0B3B-226A-462C-8432-5C9F14E625D9}" presName="triangle3" presStyleLbl="node1" presStyleIdx="2" presStyleCnt="9">
        <dgm:presLayoutVars>
          <dgm:bulletEnabled val="1"/>
        </dgm:presLayoutVars>
      </dgm:prSet>
      <dgm:spPr/>
    </dgm:pt>
    <dgm:pt modelId="{49BCB19B-723E-4B9B-8190-14479924B553}" type="pres">
      <dgm:prSet presAssocID="{E67F0B3B-226A-462C-8432-5C9F14E625D9}" presName="triangle4" presStyleLbl="node1" presStyleIdx="3" presStyleCnt="9">
        <dgm:presLayoutVars>
          <dgm:bulletEnabled val="1"/>
        </dgm:presLayoutVars>
      </dgm:prSet>
      <dgm:spPr/>
    </dgm:pt>
    <dgm:pt modelId="{BD630B8F-3CF9-4F97-8D48-3129ACFF1AFE}" type="pres">
      <dgm:prSet presAssocID="{E67F0B3B-226A-462C-8432-5C9F14E625D9}" presName="triangle5" presStyleLbl="node1" presStyleIdx="4" presStyleCnt="9">
        <dgm:presLayoutVars>
          <dgm:bulletEnabled val="1"/>
        </dgm:presLayoutVars>
      </dgm:prSet>
      <dgm:spPr/>
    </dgm:pt>
    <dgm:pt modelId="{7A782E65-C89D-46DA-97D8-F16B2474C558}" type="pres">
      <dgm:prSet presAssocID="{E67F0B3B-226A-462C-8432-5C9F14E625D9}" presName="triangle6" presStyleLbl="node1" presStyleIdx="5" presStyleCnt="9">
        <dgm:presLayoutVars>
          <dgm:bulletEnabled val="1"/>
        </dgm:presLayoutVars>
      </dgm:prSet>
      <dgm:spPr/>
    </dgm:pt>
    <dgm:pt modelId="{C3638595-D858-45BA-8B91-0E4527EC5F20}" type="pres">
      <dgm:prSet presAssocID="{E67F0B3B-226A-462C-8432-5C9F14E625D9}" presName="triangle7" presStyleLbl="node1" presStyleIdx="6" presStyleCnt="9">
        <dgm:presLayoutVars>
          <dgm:bulletEnabled val="1"/>
        </dgm:presLayoutVars>
      </dgm:prSet>
      <dgm:spPr/>
    </dgm:pt>
    <dgm:pt modelId="{B6B6C291-6825-450C-A69C-20DB7D61F26D}" type="pres">
      <dgm:prSet presAssocID="{E67F0B3B-226A-462C-8432-5C9F14E625D9}" presName="triangle8" presStyleLbl="node1" presStyleIdx="7" presStyleCnt="9">
        <dgm:presLayoutVars>
          <dgm:bulletEnabled val="1"/>
        </dgm:presLayoutVars>
      </dgm:prSet>
      <dgm:spPr/>
    </dgm:pt>
    <dgm:pt modelId="{23221E65-78A7-4447-9A8B-7724063281BE}" type="pres">
      <dgm:prSet presAssocID="{E67F0B3B-226A-462C-8432-5C9F14E625D9}" presName="triangle9" presStyleLbl="node1" presStyleIdx="8" presStyleCnt="9">
        <dgm:presLayoutVars>
          <dgm:bulletEnabled val="1"/>
        </dgm:presLayoutVars>
      </dgm:prSet>
      <dgm:spPr/>
    </dgm:pt>
  </dgm:ptLst>
  <dgm:cxnLst>
    <dgm:cxn modelId="{D3F3CE0A-DBCF-430A-AF0D-A6A1BFACD70F}" type="presOf" srcId="{8A5BB80E-1549-4537-9C4D-EFA582FAA086}" destId="{C3B3F25B-F1F1-4D0C-BBB6-4F5D9FE78ABC}" srcOrd="0" destOrd="0" presId="urn:microsoft.com/office/officeart/2005/8/layout/pyramid4"/>
    <dgm:cxn modelId="{472CE316-3AD8-42CC-80BA-F2BECEE34BD4}" type="presOf" srcId="{7B071ECB-540A-4481-8AF0-711468C2F23A}" destId="{49BCB19B-723E-4B9B-8190-14479924B553}" srcOrd="0" destOrd="0" presId="urn:microsoft.com/office/officeart/2005/8/layout/pyramid4"/>
    <dgm:cxn modelId="{C8FDC920-20E7-4A23-9CF3-7B96AE5E2FE3}" srcId="{E67F0B3B-226A-462C-8432-5C9F14E625D9}" destId="{9AF36E77-D11A-4D39-B12C-E1E0FCAD1BF7}" srcOrd="4" destOrd="0" parTransId="{FF78F69D-1F7F-45A0-85BC-97966E3B64DF}" sibTransId="{BE115B09-5CC5-4068-BBC1-17FB7BEF6760}"/>
    <dgm:cxn modelId="{97EF802D-F2C2-4200-B360-63AE0389DF5D}" type="presOf" srcId="{FE362051-2815-4101-8082-818C3F85C43F}" destId="{23221E65-78A7-4447-9A8B-7724063281BE}" srcOrd="0" destOrd="0" presId="urn:microsoft.com/office/officeart/2005/8/layout/pyramid4"/>
    <dgm:cxn modelId="{510C512E-A27A-4691-B0B6-77E0768EA1CA}" srcId="{E67F0B3B-226A-462C-8432-5C9F14E625D9}" destId="{C2451D39-C32B-4EAF-BC70-7583D5A73423}" srcOrd="0" destOrd="0" parTransId="{06F0867D-FF48-431F-BBCE-B0A83528B0F6}" sibTransId="{62CF244A-3A61-4915-AD66-F93DBECB1B9F}"/>
    <dgm:cxn modelId="{C5BE3546-CBCD-4F35-96C5-A7361CED7CD1}" srcId="{E67F0B3B-226A-462C-8432-5C9F14E625D9}" destId="{6DDE3219-2449-4B00-B670-305DE912E997}" srcOrd="6" destOrd="0" parTransId="{3DD63A37-F1CE-4899-B70A-0CE5CB0BB9C7}" sibTransId="{815AD215-1688-4E1F-928F-A450F51DEDA8}"/>
    <dgm:cxn modelId="{9C7A9B6E-5163-484C-A21A-6A2A06AE672A}" type="presOf" srcId="{C2451D39-C32B-4EAF-BC70-7583D5A73423}" destId="{B604B4EE-8FE3-428B-8BC6-45C24E9DA624}" srcOrd="0" destOrd="0" presId="urn:microsoft.com/office/officeart/2005/8/layout/pyramid4"/>
    <dgm:cxn modelId="{63815953-DD07-4C1A-86E4-76FE92E5ACA0}" type="presOf" srcId="{6DDE3219-2449-4B00-B670-305DE912E997}" destId="{C3638595-D858-45BA-8B91-0E4527EC5F20}" srcOrd="0" destOrd="0" presId="urn:microsoft.com/office/officeart/2005/8/layout/pyramid4"/>
    <dgm:cxn modelId="{98A41777-03B8-4DA5-A94A-3E2DEE0BC502}" type="presOf" srcId="{E67F0B3B-226A-462C-8432-5C9F14E625D9}" destId="{3E5E20AD-DA6C-4AC9-ACBB-57F6DAF9EBB4}" srcOrd="0" destOrd="0" presId="urn:microsoft.com/office/officeart/2005/8/layout/pyramid4"/>
    <dgm:cxn modelId="{21748D78-68F9-4E64-B043-8478B109E849}" srcId="{E67F0B3B-226A-462C-8432-5C9F14E625D9}" destId="{8A5BB80E-1549-4537-9C4D-EFA582FAA086}" srcOrd="1" destOrd="0" parTransId="{E80D17CE-FA0A-468E-A32E-D71C907D76E3}" sibTransId="{73372BE2-51F7-43FC-B251-2DA250BAB04F}"/>
    <dgm:cxn modelId="{03FA445A-743F-422E-A0EF-DF409649D2EF}" type="presOf" srcId="{5AC1C8D2-795F-48BB-985E-27AE1D881191}" destId="{B6B6C291-6825-450C-A69C-20DB7D61F26D}" srcOrd="0" destOrd="0" presId="urn:microsoft.com/office/officeart/2005/8/layout/pyramid4"/>
    <dgm:cxn modelId="{B937A85A-4841-4C7C-AAD9-AF6166CA8736}" srcId="{E67F0B3B-226A-462C-8432-5C9F14E625D9}" destId="{7B071ECB-540A-4481-8AF0-711468C2F23A}" srcOrd="3" destOrd="0" parTransId="{427F1D2A-800E-4402-863E-3CF1E5DA5593}" sibTransId="{166A8623-D00B-4069-AB12-4744CFE9A816}"/>
    <dgm:cxn modelId="{A924A1CC-1E74-4FF5-811C-F9D1A7D1990A}" type="presOf" srcId="{3664A63B-5647-41E0-8CA4-ACC27954BB90}" destId="{F0D53D9C-E216-4B2F-A8DD-478C324A1594}" srcOrd="0" destOrd="0" presId="urn:microsoft.com/office/officeart/2005/8/layout/pyramid4"/>
    <dgm:cxn modelId="{C9E475CE-9979-44A2-BF8A-00362D189FEC}" srcId="{E67F0B3B-226A-462C-8432-5C9F14E625D9}" destId="{ECEB7053-23C7-4451-9DEC-00CE7F698FC7}" srcOrd="5" destOrd="0" parTransId="{97F07BA7-86B5-4845-B31C-352D606E0225}" sibTransId="{262020FD-27B8-4062-915E-B9F3143BB327}"/>
    <dgm:cxn modelId="{B08266D7-DB9A-45AE-A2EA-BB0DE864A104}" type="presOf" srcId="{ECEB7053-23C7-4451-9DEC-00CE7F698FC7}" destId="{7A782E65-C89D-46DA-97D8-F16B2474C558}" srcOrd="0" destOrd="0" presId="urn:microsoft.com/office/officeart/2005/8/layout/pyramid4"/>
    <dgm:cxn modelId="{4732FADE-F435-4EE0-BD72-68B94438A366}" srcId="{E67F0B3B-226A-462C-8432-5C9F14E625D9}" destId="{3664A63B-5647-41E0-8CA4-ACC27954BB90}" srcOrd="2" destOrd="0" parTransId="{53EB8DC8-7A5A-4E4B-BABA-4A1B85D16681}" sibTransId="{AE9447BC-AF66-4803-8C5C-B542DF3A163D}"/>
    <dgm:cxn modelId="{EED8F6EB-AE16-4563-A955-A1C930472295}" srcId="{E67F0B3B-226A-462C-8432-5C9F14E625D9}" destId="{FE362051-2815-4101-8082-818C3F85C43F}" srcOrd="8" destOrd="0" parTransId="{F8189854-FC2C-406F-8051-32CD049726B2}" sibTransId="{F0F70319-DDBE-4C12-A852-EFC5EA393DC2}"/>
    <dgm:cxn modelId="{9624DDEE-90EE-4EB3-A5B8-4AC0D765833F}" type="presOf" srcId="{9AF36E77-D11A-4D39-B12C-E1E0FCAD1BF7}" destId="{BD630B8F-3CF9-4F97-8D48-3129ACFF1AFE}" srcOrd="0" destOrd="0" presId="urn:microsoft.com/office/officeart/2005/8/layout/pyramid4"/>
    <dgm:cxn modelId="{F681D2FE-02E2-4613-8C3B-F0CF5D82E7E5}" srcId="{E67F0B3B-226A-462C-8432-5C9F14E625D9}" destId="{5AC1C8D2-795F-48BB-985E-27AE1D881191}" srcOrd="7" destOrd="0" parTransId="{56765170-81C3-4CFE-94FB-696BE695B915}" sibTransId="{EFE540BF-18DE-4DF3-9FB2-932A65439697}"/>
    <dgm:cxn modelId="{1F5F4E8D-6F12-4899-A314-2A1D7DC5DF6A}" type="presParOf" srcId="{3E5E20AD-DA6C-4AC9-ACBB-57F6DAF9EBB4}" destId="{B604B4EE-8FE3-428B-8BC6-45C24E9DA624}" srcOrd="0" destOrd="0" presId="urn:microsoft.com/office/officeart/2005/8/layout/pyramid4"/>
    <dgm:cxn modelId="{AFC0C14A-5EEE-43CD-83C6-E268BAD17CB9}" type="presParOf" srcId="{3E5E20AD-DA6C-4AC9-ACBB-57F6DAF9EBB4}" destId="{C3B3F25B-F1F1-4D0C-BBB6-4F5D9FE78ABC}" srcOrd="1" destOrd="0" presId="urn:microsoft.com/office/officeart/2005/8/layout/pyramid4"/>
    <dgm:cxn modelId="{34717597-9B83-4A17-A635-6C419369B079}" type="presParOf" srcId="{3E5E20AD-DA6C-4AC9-ACBB-57F6DAF9EBB4}" destId="{F0D53D9C-E216-4B2F-A8DD-478C324A1594}" srcOrd="2" destOrd="0" presId="urn:microsoft.com/office/officeart/2005/8/layout/pyramid4"/>
    <dgm:cxn modelId="{994B3D95-4309-42FD-B905-003041444A4B}" type="presParOf" srcId="{3E5E20AD-DA6C-4AC9-ACBB-57F6DAF9EBB4}" destId="{49BCB19B-723E-4B9B-8190-14479924B553}" srcOrd="3" destOrd="0" presId="urn:microsoft.com/office/officeart/2005/8/layout/pyramid4"/>
    <dgm:cxn modelId="{D7BB1E21-DE46-49DC-B226-DB386B6DA3ED}" type="presParOf" srcId="{3E5E20AD-DA6C-4AC9-ACBB-57F6DAF9EBB4}" destId="{BD630B8F-3CF9-4F97-8D48-3129ACFF1AFE}" srcOrd="4" destOrd="0" presId="urn:microsoft.com/office/officeart/2005/8/layout/pyramid4"/>
    <dgm:cxn modelId="{CE99B038-8A5F-4B97-8489-B8277658A55A}" type="presParOf" srcId="{3E5E20AD-DA6C-4AC9-ACBB-57F6DAF9EBB4}" destId="{7A782E65-C89D-46DA-97D8-F16B2474C558}" srcOrd="5" destOrd="0" presId="urn:microsoft.com/office/officeart/2005/8/layout/pyramid4"/>
    <dgm:cxn modelId="{A349A570-333F-48F4-8B9F-8130EEC8A0B3}" type="presParOf" srcId="{3E5E20AD-DA6C-4AC9-ACBB-57F6DAF9EBB4}" destId="{C3638595-D858-45BA-8B91-0E4527EC5F20}" srcOrd="6" destOrd="0" presId="urn:microsoft.com/office/officeart/2005/8/layout/pyramid4"/>
    <dgm:cxn modelId="{705C8815-1451-4608-A2C3-F441BAB78D10}" type="presParOf" srcId="{3E5E20AD-DA6C-4AC9-ACBB-57F6DAF9EBB4}" destId="{B6B6C291-6825-450C-A69C-20DB7D61F26D}" srcOrd="7" destOrd="0" presId="urn:microsoft.com/office/officeart/2005/8/layout/pyramid4"/>
    <dgm:cxn modelId="{7947742D-022C-4FDB-BFBC-FDCE660E17C5}" type="presParOf" srcId="{3E5E20AD-DA6C-4AC9-ACBB-57F6DAF9EBB4}" destId="{23221E65-78A7-4447-9A8B-7724063281BE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79C21C-EE9D-4AF5-BED1-7B4000861E9C}" type="doc">
      <dgm:prSet loTypeId="urn:microsoft.com/office/officeart/2005/8/layout/radial6" loCatId="relationship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C52425-F90D-479F-926F-ACB90DE2E217}">
      <dgm:prSet phldrT="[Text]"/>
      <dgm:spPr/>
      <dgm:t>
        <a:bodyPr/>
        <a:lstStyle/>
        <a:p>
          <a:r>
            <a:rPr lang="en-US" b="1" dirty="0"/>
            <a:t>Professional Advancement Benefits</a:t>
          </a:r>
        </a:p>
      </dgm:t>
    </dgm:pt>
    <dgm:pt modelId="{4EE8083C-A852-4EEE-BB6A-8671DC56F4B7}" type="parTrans" cxnId="{653CC093-6B82-4CE7-8EAB-BB3DC167BADC}">
      <dgm:prSet/>
      <dgm:spPr/>
      <dgm:t>
        <a:bodyPr/>
        <a:lstStyle/>
        <a:p>
          <a:endParaRPr lang="en-US"/>
        </a:p>
      </dgm:t>
    </dgm:pt>
    <dgm:pt modelId="{1FF98119-F1F8-4FEE-9BBE-E263507F8B79}" type="sibTrans" cxnId="{653CC093-6B82-4CE7-8EAB-BB3DC167BADC}">
      <dgm:prSet/>
      <dgm:spPr/>
      <dgm:t>
        <a:bodyPr/>
        <a:lstStyle/>
        <a:p>
          <a:endParaRPr lang="en-US"/>
        </a:p>
      </dgm:t>
    </dgm:pt>
    <dgm:pt modelId="{C8F78800-E5EE-4DB8-B5DB-6308D1D35BB5}">
      <dgm:prSet phldrT="[Text]"/>
      <dgm:spPr/>
      <dgm:t>
        <a:bodyPr/>
        <a:lstStyle/>
        <a:p>
          <a:r>
            <a:rPr lang="en-US" b="1" dirty="0"/>
            <a:t>Broader Skill Set</a:t>
          </a:r>
        </a:p>
      </dgm:t>
    </dgm:pt>
    <dgm:pt modelId="{FE78C6D6-08BF-4DA6-8B51-39B7D604892D}" type="parTrans" cxnId="{AE336354-BA45-44DA-BC05-CACEAC5A13E6}">
      <dgm:prSet/>
      <dgm:spPr/>
      <dgm:t>
        <a:bodyPr/>
        <a:lstStyle/>
        <a:p>
          <a:endParaRPr lang="en-US"/>
        </a:p>
      </dgm:t>
    </dgm:pt>
    <dgm:pt modelId="{98891BD5-C8A6-4781-8CB9-BA2DFBCD47A7}" type="sibTrans" cxnId="{AE336354-BA45-44DA-BC05-CACEAC5A13E6}">
      <dgm:prSet/>
      <dgm:spPr/>
      <dgm:t>
        <a:bodyPr/>
        <a:lstStyle/>
        <a:p>
          <a:endParaRPr lang="en-US"/>
        </a:p>
      </dgm:t>
    </dgm:pt>
    <dgm:pt modelId="{9F761B01-17AB-4D65-B501-CC227CA51529}">
      <dgm:prSet phldrT="[Text]"/>
      <dgm:spPr/>
      <dgm:t>
        <a:bodyPr/>
        <a:lstStyle/>
        <a:p>
          <a:r>
            <a:rPr lang="en-US" b="1" dirty="0"/>
            <a:t>More Opportunity for Growth</a:t>
          </a:r>
        </a:p>
      </dgm:t>
    </dgm:pt>
    <dgm:pt modelId="{07222BFD-0F65-4559-BF2E-9098EED8AFB3}" type="parTrans" cxnId="{36386014-343D-4B5E-8A11-8CA82362F11E}">
      <dgm:prSet/>
      <dgm:spPr/>
      <dgm:t>
        <a:bodyPr/>
        <a:lstStyle/>
        <a:p>
          <a:endParaRPr lang="en-US"/>
        </a:p>
      </dgm:t>
    </dgm:pt>
    <dgm:pt modelId="{C495D510-BF5D-4688-AA3B-7371A601D8C6}" type="sibTrans" cxnId="{36386014-343D-4B5E-8A11-8CA82362F11E}">
      <dgm:prSet/>
      <dgm:spPr/>
      <dgm:t>
        <a:bodyPr/>
        <a:lstStyle/>
        <a:p>
          <a:endParaRPr lang="en-US"/>
        </a:p>
      </dgm:t>
    </dgm:pt>
    <dgm:pt modelId="{9274D94D-8F80-412A-99A9-9FFA2FB5D585}">
      <dgm:prSet phldrT="[Text]"/>
      <dgm:spPr/>
      <dgm:t>
        <a:bodyPr/>
        <a:lstStyle/>
        <a:p>
          <a:r>
            <a:rPr lang="en-US" b="1" dirty="0"/>
            <a:t>Enhanced adaptability to market changes</a:t>
          </a:r>
        </a:p>
      </dgm:t>
    </dgm:pt>
    <dgm:pt modelId="{73350631-53FB-415E-8836-2CDDA235B5DE}" type="parTrans" cxnId="{4783ADFD-CD2F-4077-855D-16B0B080D3A2}">
      <dgm:prSet/>
      <dgm:spPr/>
      <dgm:t>
        <a:bodyPr/>
        <a:lstStyle/>
        <a:p>
          <a:endParaRPr lang="en-US"/>
        </a:p>
      </dgm:t>
    </dgm:pt>
    <dgm:pt modelId="{7D2B9C79-A58F-409E-8BEE-98EC5E7E8F8D}" type="sibTrans" cxnId="{4783ADFD-CD2F-4077-855D-16B0B080D3A2}">
      <dgm:prSet/>
      <dgm:spPr/>
      <dgm:t>
        <a:bodyPr/>
        <a:lstStyle/>
        <a:p>
          <a:endParaRPr lang="en-US"/>
        </a:p>
      </dgm:t>
    </dgm:pt>
    <dgm:pt modelId="{D0E20326-D5DC-44E5-8D3D-C7D11050C004}">
      <dgm:prSet phldrT="[Text]"/>
      <dgm:spPr/>
      <dgm:t>
        <a:bodyPr/>
        <a:lstStyle/>
        <a:p>
          <a:r>
            <a:rPr lang="en-US" b="1" dirty="0"/>
            <a:t>Key Benefits</a:t>
          </a:r>
        </a:p>
      </dgm:t>
    </dgm:pt>
    <dgm:pt modelId="{6BE55C97-FC99-4B21-BB77-BCAFA8E97786}" type="parTrans" cxnId="{6AB7BD90-5E15-4A31-B7DB-2B865775F1A2}">
      <dgm:prSet/>
      <dgm:spPr/>
      <dgm:t>
        <a:bodyPr/>
        <a:lstStyle/>
        <a:p>
          <a:endParaRPr lang="en-US"/>
        </a:p>
      </dgm:t>
    </dgm:pt>
    <dgm:pt modelId="{C56C6D0E-CECA-4537-8CAA-EEF1B3417AD9}" type="sibTrans" cxnId="{6AB7BD90-5E15-4A31-B7DB-2B865775F1A2}">
      <dgm:prSet/>
      <dgm:spPr/>
      <dgm:t>
        <a:bodyPr/>
        <a:lstStyle/>
        <a:p>
          <a:endParaRPr lang="en-US"/>
        </a:p>
      </dgm:t>
    </dgm:pt>
    <dgm:pt modelId="{5130DFC5-E0D7-4C4A-AB5A-95EB5AB1407C}" type="pres">
      <dgm:prSet presAssocID="{D579C21C-EE9D-4AF5-BED1-7B4000861E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120A4A-5B43-4177-BE1D-A3F434D675B0}" type="pres">
      <dgm:prSet presAssocID="{D0E20326-D5DC-44E5-8D3D-C7D11050C004}" presName="centerShape" presStyleLbl="node0" presStyleIdx="0" presStyleCnt="1"/>
      <dgm:spPr/>
    </dgm:pt>
    <dgm:pt modelId="{56AAFCD0-4857-4570-9890-330AAEEFF0C3}" type="pres">
      <dgm:prSet presAssocID="{FEC52425-F90D-479F-926F-ACB90DE2E217}" presName="node" presStyleLbl="node1" presStyleIdx="0" presStyleCnt="4">
        <dgm:presLayoutVars>
          <dgm:bulletEnabled val="1"/>
        </dgm:presLayoutVars>
      </dgm:prSet>
      <dgm:spPr/>
    </dgm:pt>
    <dgm:pt modelId="{C2823E28-92F9-416D-B478-B30E0C1EAFE6}" type="pres">
      <dgm:prSet presAssocID="{FEC52425-F90D-479F-926F-ACB90DE2E217}" presName="dummy" presStyleCnt="0"/>
      <dgm:spPr/>
    </dgm:pt>
    <dgm:pt modelId="{AED49DDE-9F0B-42BB-8AD4-44CE6E8F915A}" type="pres">
      <dgm:prSet presAssocID="{1FF98119-F1F8-4FEE-9BBE-E263507F8B79}" presName="sibTrans" presStyleLbl="sibTrans2D1" presStyleIdx="0" presStyleCnt="4"/>
      <dgm:spPr/>
    </dgm:pt>
    <dgm:pt modelId="{D15A5D51-0A43-4B33-866B-9C1A73CDCABA}" type="pres">
      <dgm:prSet presAssocID="{C8F78800-E5EE-4DB8-B5DB-6308D1D35BB5}" presName="node" presStyleLbl="node1" presStyleIdx="1" presStyleCnt="4">
        <dgm:presLayoutVars>
          <dgm:bulletEnabled val="1"/>
        </dgm:presLayoutVars>
      </dgm:prSet>
      <dgm:spPr/>
    </dgm:pt>
    <dgm:pt modelId="{3FA4BDF5-3720-4BE1-BCA0-D042E2100C9B}" type="pres">
      <dgm:prSet presAssocID="{C8F78800-E5EE-4DB8-B5DB-6308D1D35BB5}" presName="dummy" presStyleCnt="0"/>
      <dgm:spPr/>
    </dgm:pt>
    <dgm:pt modelId="{6DC096BD-A89E-471E-96ED-EBB696B1EE97}" type="pres">
      <dgm:prSet presAssocID="{98891BD5-C8A6-4781-8CB9-BA2DFBCD47A7}" presName="sibTrans" presStyleLbl="sibTrans2D1" presStyleIdx="1" presStyleCnt="4"/>
      <dgm:spPr/>
    </dgm:pt>
    <dgm:pt modelId="{8B0B4687-BDE8-434A-A720-949EEBD6BB56}" type="pres">
      <dgm:prSet presAssocID="{9F761B01-17AB-4D65-B501-CC227CA51529}" presName="node" presStyleLbl="node1" presStyleIdx="2" presStyleCnt="4">
        <dgm:presLayoutVars>
          <dgm:bulletEnabled val="1"/>
        </dgm:presLayoutVars>
      </dgm:prSet>
      <dgm:spPr/>
    </dgm:pt>
    <dgm:pt modelId="{5F86C8A1-1AE9-445A-A6B6-3A58D85C0AF4}" type="pres">
      <dgm:prSet presAssocID="{9F761B01-17AB-4D65-B501-CC227CA51529}" presName="dummy" presStyleCnt="0"/>
      <dgm:spPr/>
    </dgm:pt>
    <dgm:pt modelId="{F2D11086-DCFC-46CC-9CD9-0F052D5C24AF}" type="pres">
      <dgm:prSet presAssocID="{C495D510-BF5D-4688-AA3B-7371A601D8C6}" presName="sibTrans" presStyleLbl="sibTrans2D1" presStyleIdx="2" presStyleCnt="4"/>
      <dgm:spPr/>
    </dgm:pt>
    <dgm:pt modelId="{F7D026F9-5A4D-41A0-96F6-F1830D3DBBA4}" type="pres">
      <dgm:prSet presAssocID="{9274D94D-8F80-412A-99A9-9FFA2FB5D585}" presName="node" presStyleLbl="node1" presStyleIdx="3" presStyleCnt="4">
        <dgm:presLayoutVars>
          <dgm:bulletEnabled val="1"/>
        </dgm:presLayoutVars>
      </dgm:prSet>
      <dgm:spPr/>
    </dgm:pt>
    <dgm:pt modelId="{FC2E566D-CBCE-4980-B5AF-BAE9814A56F1}" type="pres">
      <dgm:prSet presAssocID="{9274D94D-8F80-412A-99A9-9FFA2FB5D585}" presName="dummy" presStyleCnt="0"/>
      <dgm:spPr/>
    </dgm:pt>
    <dgm:pt modelId="{9B5BB8B5-8006-4859-8486-C03BF46F4D2F}" type="pres">
      <dgm:prSet presAssocID="{7D2B9C79-A58F-409E-8BEE-98EC5E7E8F8D}" presName="sibTrans" presStyleLbl="sibTrans2D1" presStyleIdx="3" presStyleCnt="4"/>
      <dgm:spPr/>
    </dgm:pt>
  </dgm:ptLst>
  <dgm:cxnLst>
    <dgm:cxn modelId="{3F9DEE07-5441-44CB-898C-A14D8738D062}" type="presOf" srcId="{9274D94D-8F80-412A-99A9-9FFA2FB5D585}" destId="{F7D026F9-5A4D-41A0-96F6-F1830D3DBBA4}" srcOrd="0" destOrd="0" presId="urn:microsoft.com/office/officeart/2005/8/layout/radial6"/>
    <dgm:cxn modelId="{36386014-343D-4B5E-8A11-8CA82362F11E}" srcId="{D0E20326-D5DC-44E5-8D3D-C7D11050C004}" destId="{9F761B01-17AB-4D65-B501-CC227CA51529}" srcOrd="2" destOrd="0" parTransId="{07222BFD-0F65-4559-BF2E-9098EED8AFB3}" sibTransId="{C495D510-BF5D-4688-AA3B-7371A601D8C6}"/>
    <dgm:cxn modelId="{294C9514-B510-4ACB-A933-04D1C4909CE5}" type="presOf" srcId="{9F761B01-17AB-4D65-B501-CC227CA51529}" destId="{8B0B4687-BDE8-434A-A720-949EEBD6BB56}" srcOrd="0" destOrd="0" presId="urn:microsoft.com/office/officeart/2005/8/layout/radial6"/>
    <dgm:cxn modelId="{A8EF5B22-FAF2-4639-BCA1-1B929F0EB309}" type="presOf" srcId="{98891BD5-C8A6-4781-8CB9-BA2DFBCD47A7}" destId="{6DC096BD-A89E-471E-96ED-EBB696B1EE97}" srcOrd="0" destOrd="0" presId="urn:microsoft.com/office/officeart/2005/8/layout/radial6"/>
    <dgm:cxn modelId="{F599B35C-C10F-4104-ADC7-180084720475}" type="presOf" srcId="{FEC52425-F90D-479F-926F-ACB90DE2E217}" destId="{56AAFCD0-4857-4570-9890-330AAEEFF0C3}" srcOrd="0" destOrd="0" presId="urn:microsoft.com/office/officeart/2005/8/layout/radial6"/>
    <dgm:cxn modelId="{AE336354-BA45-44DA-BC05-CACEAC5A13E6}" srcId="{D0E20326-D5DC-44E5-8D3D-C7D11050C004}" destId="{C8F78800-E5EE-4DB8-B5DB-6308D1D35BB5}" srcOrd="1" destOrd="0" parTransId="{FE78C6D6-08BF-4DA6-8B51-39B7D604892D}" sibTransId="{98891BD5-C8A6-4781-8CB9-BA2DFBCD47A7}"/>
    <dgm:cxn modelId="{4B697F7B-0B99-4ECF-8765-E08EE84D91B6}" type="presOf" srcId="{7D2B9C79-A58F-409E-8BEE-98EC5E7E8F8D}" destId="{9B5BB8B5-8006-4859-8486-C03BF46F4D2F}" srcOrd="0" destOrd="0" presId="urn:microsoft.com/office/officeart/2005/8/layout/radial6"/>
    <dgm:cxn modelId="{6AB7BD90-5E15-4A31-B7DB-2B865775F1A2}" srcId="{D579C21C-EE9D-4AF5-BED1-7B4000861E9C}" destId="{D0E20326-D5DC-44E5-8D3D-C7D11050C004}" srcOrd="0" destOrd="0" parTransId="{6BE55C97-FC99-4B21-BB77-BCAFA8E97786}" sibTransId="{C56C6D0E-CECA-4537-8CAA-EEF1B3417AD9}"/>
    <dgm:cxn modelId="{653CC093-6B82-4CE7-8EAB-BB3DC167BADC}" srcId="{D0E20326-D5DC-44E5-8D3D-C7D11050C004}" destId="{FEC52425-F90D-479F-926F-ACB90DE2E217}" srcOrd="0" destOrd="0" parTransId="{4EE8083C-A852-4EEE-BB6A-8671DC56F4B7}" sibTransId="{1FF98119-F1F8-4FEE-9BBE-E263507F8B79}"/>
    <dgm:cxn modelId="{7F0169E5-ED82-4FA9-AF40-18217FB47C4D}" type="presOf" srcId="{C495D510-BF5D-4688-AA3B-7371A601D8C6}" destId="{F2D11086-DCFC-46CC-9CD9-0F052D5C24AF}" srcOrd="0" destOrd="0" presId="urn:microsoft.com/office/officeart/2005/8/layout/radial6"/>
    <dgm:cxn modelId="{2ACE58E6-968E-4FFF-9ACF-0CABCE41959E}" type="presOf" srcId="{C8F78800-E5EE-4DB8-B5DB-6308D1D35BB5}" destId="{D15A5D51-0A43-4B33-866B-9C1A73CDCABA}" srcOrd="0" destOrd="0" presId="urn:microsoft.com/office/officeart/2005/8/layout/radial6"/>
    <dgm:cxn modelId="{002865EF-489B-4773-A02E-121F96F83809}" type="presOf" srcId="{D0E20326-D5DC-44E5-8D3D-C7D11050C004}" destId="{3A120A4A-5B43-4177-BE1D-A3F434D675B0}" srcOrd="0" destOrd="0" presId="urn:microsoft.com/office/officeart/2005/8/layout/radial6"/>
    <dgm:cxn modelId="{D78CE7F4-1504-4D49-BDB4-2CD6EEF3063A}" type="presOf" srcId="{D579C21C-EE9D-4AF5-BED1-7B4000861E9C}" destId="{5130DFC5-E0D7-4C4A-AB5A-95EB5AB1407C}" srcOrd="0" destOrd="0" presId="urn:microsoft.com/office/officeart/2005/8/layout/radial6"/>
    <dgm:cxn modelId="{8B1D6DF7-7FE5-4FDC-80AB-6975045BEDEC}" type="presOf" srcId="{1FF98119-F1F8-4FEE-9BBE-E263507F8B79}" destId="{AED49DDE-9F0B-42BB-8AD4-44CE6E8F915A}" srcOrd="0" destOrd="0" presId="urn:microsoft.com/office/officeart/2005/8/layout/radial6"/>
    <dgm:cxn modelId="{4783ADFD-CD2F-4077-855D-16B0B080D3A2}" srcId="{D0E20326-D5DC-44E5-8D3D-C7D11050C004}" destId="{9274D94D-8F80-412A-99A9-9FFA2FB5D585}" srcOrd="3" destOrd="0" parTransId="{73350631-53FB-415E-8836-2CDDA235B5DE}" sibTransId="{7D2B9C79-A58F-409E-8BEE-98EC5E7E8F8D}"/>
    <dgm:cxn modelId="{F2A06445-D701-4BC1-A060-FB863C86AA4C}" type="presParOf" srcId="{5130DFC5-E0D7-4C4A-AB5A-95EB5AB1407C}" destId="{3A120A4A-5B43-4177-BE1D-A3F434D675B0}" srcOrd="0" destOrd="0" presId="urn:microsoft.com/office/officeart/2005/8/layout/radial6"/>
    <dgm:cxn modelId="{70E35E91-870E-49E7-ADA2-308815A28221}" type="presParOf" srcId="{5130DFC5-E0D7-4C4A-AB5A-95EB5AB1407C}" destId="{56AAFCD0-4857-4570-9890-330AAEEFF0C3}" srcOrd="1" destOrd="0" presId="urn:microsoft.com/office/officeart/2005/8/layout/radial6"/>
    <dgm:cxn modelId="{8521D6BE-6C33-41DD-B2F4-AEC3E488C190}" type="presParOf" srcId="{5130DFC5-E0D7-4C4A-AB5A-95EB5AB1407C}" destId="{C2823E28-92F9-416D-B478-B30E0C1EAFE6}" srcOrd="2" destOrd="0" presId="urn:microsoft.com/office/officeart/2005/8/layout/radial6"/>
    <dgm:cxn modelId="{CC2FDF52-CE51-4E1D-94FB-357879AC9027}" type="presParOf" srcId="{5130DFC5-E0D7-4C4A-AB5A-95EB5AB1407C}" destId="{AED49DDE-9F0B-42BB-8AD4-44CE6E8F915A}" srcOrd="3" destOrd="0" presId="urn:microsoft.com/office/officeart/2005/8/layout/radial6"/>
    <dgm:cxn modelId="{910D717D-E6D8-47B9-A7E7-F2F6E2F2B90B}" type="presParOf" srcId="{5130DFC5-E0D7-4C4A-AB5A-95EB5AB1407C}" destId="{D15A5D51-0A43-4B33-866B-9C1A73CDCABA}" srcOrd="4" destOrd="0" presId="urn:microsoft.com/office/officeart/2005/8/layout/radial6"/>
    <dgm:cxn modelId="{32CF6F38-1951-47DC-87A6-999314C771BA}" type="presParOf" srcId="{5130DFC5-E0D7-4C4A-AB5A-95EB5AB1407C}" destId="{3FA4BDF5-3720-4BE1-BCA0-D042E2100C9B}" srcOrd="5" destOrd="0" presId="urn:microsoft.com/office/officeart/2005/8/layout/radial6"/>
    <dgm:cxn modelId="{8722A954-57CA-4539-AAB8-3CF1F91A8399}" type="presParOf" srcId="{5130DFC5-E0D7-4C4A-AB5A-95EB5AB1407C}" destId="{6DC096BD-A89E-471E-96ED-EBB696B1EE97}" srcOrd="6" destOrd="0" presId="urn:microsoft.com/office/officeart/2005/8/layout/radial6"/>
    <dgm:cxn modelId="{C29910EE-EC4F-47FC-BBAF-2ADED8515B99}" type="presParOf" srcId="{5130DFC5-E0D7-4C4A-AB5A-95EB5AB1407C}" destId="{8B0B4687-BDE8-434A-A720-949EEBD6BB56}" srcOrd="7" destOrd="0" presId="urn:microsoft.com/office/officeart/2005/8/layout/radial6"/>
    <dgm:cxn modelId="{8E913D8F-E2A2-48B7-9968-D2BFDFB5D270}" type="presParOf" srcId="{5130DFC5-E0D7-4C4A-AB5A-95EB5AB1407C}" destId="{5F86C8A1-1AE9-445A-A6B6-3A58D85C0AF4}" srcOrd="8" destOrd="0" presId="urn:microsoft.com/office/officeart/2005/8/layout/radial6"/>
    <dgm:cxn modelId="{5EC1B234-A129-4FAD-922E-ACBFB4F26CCC}" type="presParOf" srcId="{5130DFC5-E0D7-4C4A-AB5A-95EB5AB1407C}" destId="{F2D11086-DCFC-46CC-9CD9-0F052D5C24AF}" srcOrd="9" destOrd="0" presId="urn:microsoft.com/office/officeart/2005/8/layout/radial6"/>
    <dgm:cxn modelId="{94CB5E95-6517-400A-99AC-8E8A33551ED0}" type="presParOf" srcId="{5130DFC5-E0D7-4C4A-AB5A-95EB5AB1407C}" destId="{F7D026F9-5A4D-41A0-96F6-F1830D3DBBA4}" srcOrd="10" destOrd="0" presId="urn:microsoft.com/office/officeart/2005/8/layout/radial6"/>
    <dgm:cxn modelId="{F519F93D-B08E-43B6-BD20-7B00BAA3C236}" type="presParOf" srcId="{5130DFC5-E0D7-4C4A-AB5A-95EB5AB1407C}" destId="{FC2E566D-CBCE-4980-B5AF-BAE9814A56F1}" srcOrd="11" destOrd="0" presId="urn:microsoft.com/office/officeart/2005/8/layout/radial6"/>
    <dgm:cxn modelId="{E659AD3E-03A3-4B48-949B-E3690EDA958F}" type="presParOf" srcId="{5130DFC5-E0D7-4C4A-AB5A-95EB5AB1407C}" destId="{9B5BB8B5-8006-4859-8486-C03BF46F4D2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52F621-DEE3-434A-A339-B6B28D7A9A30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FDCE47-A433-439A-97E7-694C3DEECE9F}">
      <dgm:prSet phldrT="[Text]"/>
      <dgm:spPr/>
      <dgm:t>
        <a:bodyPr/>
        <a:lstStyle/>
        <a:p>
          <a:r>
            <a:rPr lang="en-US" b="1" dirty="0"/>
            <a:t>Strategies for Diversification</a:t>
          </a:r>
        </a:p>
      </dgm:t>
    </dgm:pt>
    <dgm:pt modelId="{F0A094FB-F090-4C19-9C4E-4474A89A697A}" type="parTrans" cxnId="{B63041FC-4478-49B5-B9CF-6B4ADB432ED7}">
      <dgm:prSet/>
      <dgm:spPr/>
      <dgm:t>
        <a:bodyPr/>
        <a:lstStyle/>
        <a:p>
          <a:endParaRPr lang="en-US"/>
        </a:p>
      </dgm:t>
    </dgm:pt>
    <dgm:pt modelId="{DC138BE3-B650-4DBD-A51A-BC0113C687A9}" type="sibTrans" cxnId="{B63041FC-4478-49B5-B9CF-6B4ADB432ED7}">
      <dgm:prSet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erson playing chess"/>
        </a:ext>
      </dgm:extLst>
    </dgm:pt>
    <dgm:pt modelId="{79131C24-85EA-4F2C-971B-DDEA70CB761A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Continuous</a:t>
          </a:r>
          <a:r>
            <a:rPr lang="en-US" dirty="0"/>
            <a:t> </a:t>
          </a:r>
          <a:r>
            <a:rPr lang="en-US" dirty="0">
              <a:solidFill>
                <a:schemeClr val="tx2"/>
              </a:solidFill>
            </a:rPr>
            <a:t>Learning</a:t>
          </a:r>
        </a:p>
      </dgm:t>
    </dgm:pt>
    <dgm:pt modelId="{B0DF215B-45DB-4286-81F0-45F24FED68A2}" type="parTrans" cxnId="{C1C0E6EC-4E60-48DC-BD1A-0B4C1D517ABC}">
      <dgm:prSet/>
      <dgm:spPr/>
      <dgm:t>
        <a:bodyPr/>
        <a:lstStyle/>
        <a:p>
          <a:endParaRPr lang="en-US"/>
        </a:p>
      </dgm:t>
    </dgm:pt>
    <dgm:pt modelId="{ED8A1FFC-47EA-478D-96ED-EE30BE8A326D}" type="sibTrans" cxnId="{C1C0E6EC-4E60-48DC-BD1A-0B4C1D517ABC}">
      <dgm:prSet/>
      <dgm:spPr/>
      <dgm:t>
        <a:bodyPr/>
        <a:lstStyle/>
        <a:p>
          <a:endParaRPr lang="en-US"/>
        </a:p>
      </dgm:t>
    </dgm:pt>
    <dgm:pt modelId="{E8AF8F3A-72E5-4331-8B78-6A209C511281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Networking Across Industries</a:t>
          </a:r>
        </a:p>
      </dgm:t>
    </dgm:pt>
    <dgm:pt modelId="{C8A15E63-47C0-4ED3-98C7-F8E41D7431E5}" type="parTrans" cxnId="{77D6A77D-2B7B-4AAE-95D5-4F835B594C90}">
      <dgm:prSet/>
      <dgm:spPr/>
      <dgm:t>
        <a:bodyPr/>
        <a:lstStyle/>
        <a:p>
          <a:endParaRPr lang="en-US"/>
        </a:p>
      </dgm:t>
    </dgm:pt>
    <dgm:pt modelId="{D0BDAE03-6FF0-48F2-B270-BDDABBC0FF00}" type="sibTrans" cxnId="{77D6A77D-2B7B-4AAE-95D5-4F835B594C90}">
      <dgm:prSet/>
      <dgm:spPr/>
      <dgm:t>
        <a:bodyPr/>
        <a:lstStyle/>
        <a:p>
          <a:endParaRPr lang="en-US"/>
        </a:p>
      </dgm:t>
    </dgm:pt>
    <dgm:pt modelId="{C015D3F5-7500-48E5-ACA7-59CEC3535CCD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Exploring Lateral Moves</a:t>
          </a:r>
        </a:p>
      </dgm:t>
    </dgm:pt>
    <dgm:pt modelId="{0BBA32B4-074D-4A6E-93F7-7E56C50B031D}" type="parTrans" cxnId="{45F174B4-D83C-492C-8318-6F600FB9149E}">
      <dgm:prSet/>
      <dgm:spPr/>
      <dgm:t>
        <a:bodyPr/>
        <a:lstStyle/>
        <a:p>
          <a:endParaRPr lang="en-US"/>
        </a:p>
      </dgm:t>
    </dgm:pt>
    <dgm:pt modelId="{3EF622ED-5973-4CE3-9254-C968300B9A23}" type="sibTrans" cxnId="{45F174B4-D83C-492C-8318-6F600FB9149E}">
      <dgm:prSet/>
      <dgm:spPr/>
      <dgm:t>
        <a:bodyPr/>
        <a:lstStyle/>
        <a:p>
          <a:endParaRPr lang="en-US"/>
        </a:p>
      </dgm:t>
    </dgm:pt>
    <dgm:pt modelId="{C12FED58-EBFD-4FB1-84E1-0D0C4F8FADC2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Seeking Diverse Project Experiences</a:t>
          </a:r>
        </a:p>
      </dgm:t>
    </dgm:pt>
    <dgm:pt modelId="{A3D995D4-D397-4653-9D8D-3BEA58740469}" type="parTrans" cxnId="{52A9EB05-3259-4424-AE77-54CF90191191}">
      <dgm:prSet/>
      <dgm:spPr/>
      <dgm:t>
        <a:bodyPr/>
        <a:lstStyle/>
        <a:p>
          <a:endParaRPr lang="en-US"/>
        </a:p>
      </dgm:t>
    </dgm:pt>
    <dgm:pt modelId="{4453D539-A9EA-42B6-8484-1E5DD6A495BF}" type="sibTrans" cxnId="{52A9EB05-3259-4424-AE77-54CF90191191}">
      <dgm:prSet/>
      <dgm:spPr/>
      <dgm:t>
        <a:bodyPr/>
        <a:lstStyle/>
        <a:p>
          <a:endParaRPr lang="en-US"/>
        </a:p>
      </dgm:t>
    </dgm:pt>
    <dgm:pt modelId="{2F8942E7-3E48-47B0-81E0-167AF15BAC4A}" type="pres">
      <dgm:prSet presAssocID="{B552F621-DEE3-434A-A339-B6B28D7A9A30}" presName="Name0" presStyleCnt="0">
        <dgm:presLayoutVars>
          <dgm:dir/>
        </dgm:presLayoutVars>
      </dgm:prSet>
      <dgm:spPr/>
    </dgm:pt>
    <dgm:pt modelId="{C3D17F85-AE51-4DCB-B22A-DE76B3A9F140}" type="pres">
      <dgm:prSet presAssocID="{DC138BE3-B650-4DBD-A51A-BC0113C687A9}" presName="picture_1" presStyleLbl="bgImgPlace1" presStyleIdx="0" presStyleCnt="1"/>
      <dgm:spPr/>
    </dgm:pt>
    <dgm:pt modelId="{3F32647E-C4EB-47D6-B302-A41AD7494545}" type="pres">
      <dgm:prSet presAssocID="{30FDCE47-A433-439A-97E7-694C3DEECE9F}" presName="text_1" presStyleLbl="node1" presStyleIdx="0" presStyleCnt="0">
        <dgm:presLayoutVars>
          <dgm:bulletEnabled val="1"/>
        </dgm:presLayoutVars>
      </dgm:prSet>
      <dgm:spPr/>
    </dgm:pt>
    <dgm:pt modelId="{E6C6C964-C668-4F89-8591-E02B07FFEB16}" type="pres">
      <dgm:prSet presAssocID="{B552F621-DEE3-434A-A339-B6B28D7A9A30}" presName="linV" presStyleCnt="0"/>
      <dgm:spPr/>
    </dgm:pt>
    <dgm:pt modelId="{345533C1-619A-4D8B-9896-B6E5F8BD30FB}" type="pres">
      <dgm:prSet presAssocID="{79131C24-85EA-4F2C-971B-DDEA70CB761A}" presName="pair" presStyleCnt="0"/>
      <dgm:spPr/>
    </dgm:pt>
    <dgm:pt modelId="{091D42B4-9FC6-4615-A74E-34CA5B11C9AC}" type="pres">
      <dgm:prSet presAssocID="{79131C24-85EA-4F2C-971B-DDEA70CB761A}" presName="spaceH" presStyleLbl="node1" presStyleIdx="0" presStyleCnt="0"/>
      <dgm:spPr/>
    </dgm:pt>
    <dgm:pt modelId="{6A7AB21B-9067-4D46-836F-51A49B1623CE}" type="pres">
      <dgm:prSet presAssocID="{79131C24-85EA-4F2C-971B-DDEA70CB761A}" presName="desPictures" presStyleLbl="alignImgPlace1" presStyleIdx="0" presStyleCnt="4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riting in notebook"/>
        </a:ext>
      </dgm:extLst>
    </dgm:pt>
    <dgm:pt modelId="{0CE23F71-3947-49D7-93F4-306932D16599}" type="pres">
      <dgm:prSet presAssocID="{79131C24-85EA-4F2C-971B-DDEA70CB761A}" presName="desTextWrapper" presStyleCnt="0"/>
      <dgm:spPr/>
    </dgm:pt>
    <dgm:pt modelId="{75A07869-8FA3-4FB2-A980-96B665DB13A3}" type="pres">
      <dgm:prSet presAssocID="{79131C24-85EA-4F2C-971B-DDEA70CB761A}" presName="desText" presStyleLbl="revTx" presStyleIdx="0" presStyleCnt="4">
        <dgm:presLayoutVars>
          <dgm:bulletEnabled val="1"/>
        </dgm:presLayoutVars>
      </dgm:prSet>
      <dgm:spPr/>
    </dgm:pt>
    <dgm:pt modelId="{F72A0BD5-0FCD-44BF-9C44-B07C3656943A}" type="pres">
      <dgm:prSet presAssocID="{ED8A1FFC-47EA-478D-96ED-EE30BE8A326D}" presName="spaceV" presStyleCnt="0"/>
      <dgm:spPr/>
    </dgm:pt>
    <dgm:pt modelId="{C039B926-39E2-45B4-B24E-2E537C5BCA03}" type="pres">
      <dgm:prSet presAssocID="{E8AF8F3A-72E5-4331-8B78-6A209C511281}" presName="pair" presStyleCnt="0"/>
      <dgm:spPr/>
    </dgm:pt>
    <dgm:pt modelId="{4E49D0F1-9CC1-4B56-834C-306B620B15B7}" type="pres">
      <dgm:prSet presAssocID="{E8AF8F3A-72E5-4331-8B78-6A209C511281}" presName="spaceH" presStyleLbl="node1" presStyleIdx="0" presStyleCnt="0"/>
      <dgm:spPr/>
    </dgm:pt>
    <dgm:pt modelId="{D2E4406E-0442-4234-B5A1-935818377136}" type="pres">
      <dgm:prSet presAssocID="{E8AF8F3A-72E5-4331-8B78-6A209C511281}" presName="desPictures" presStyleLbl="alignImgPlac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p shot of a representation of networks with stick figures."/>
        </a:ext>
      </dgm:extLst>
    </dgm:pt>
    <dgm:pt modelId="{CE66F617-503F-4667-AEB7-B58620AAEFD4}" type="pres">
      <dgm:prSet presAssocID="{E8AF8F3A-72E5-4331-8B78-6A209C511281}" presName="desTextWrapper" presStyleCnt="0"/>
      <dgm:spPr/>
    </dgm:pt>
    <dgm:pt modelId="{6E7EA278-A41F-4907-808C-C516F28436D8}" type="pres">
      <dgm:prSet presAssocID="{E8AF8F3A-72E5-4331-8B78-6A209C511281}" presName="desText" presStyleLbl="revTx" presStyleIdx="1" presStyleCnt="4">
        <dgm:presLayoutVars>
          <dgm:bulletEnabled val="1"/>
        </dgm:presLayoutVars>
      </dgm:prSet>
      <dgm:spPr/>
    </dgm:pt>
    <dgm:pt modelId="{B7360A76-4938-46ED-BDA8-BD507A4111A5}" type="pres">
      <dgm:prSet presAssocID="{D0BDAE03-6FF0-48F2-B270-BDDABBC0FF00}" presName="spaceV" presStyleCnt="0"/>
      <dgm:spPr/>
    </dgm:pt>
    <dgm:pt modelId="{9CF07527-4883-4673-9115-4987B446C24E}" type="pres">
      <dgm:prSet presAssocID="{C015D3F5-7500-48E5-ACA7-59CEC3535CCD}" presName="pair" presStyleCnt="0"/>
      <dgm:spPr/>
    </dgm:pt>
    <dgm:pt modelId="{7A905066-F855-427E-B58B-BDE2BA421DA3}" type="pres">
      <dgm:prSet presAssocID="{C015D3F5-7500-48E5-ACA7-59CEC3535CCD}" presName="spaceH" presStyleLbl="node1" presStyleIdx="0" presStyleCnt="0"/>
      <dgm:spPr/>
    </dgm:pt>
    <dgm:pt modelId="{6A771BFC-FC33-4363-B288-00E082F3F88B}" type="pres">
      <dgm:prSet presAssocID="{C015D3F5-7500-48E5-ACA7-59CEC3535CCD}" presName="desPictures" presStyleLbl="alignImgPlace1" presStyleIdx="2" presStyleCnt="4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hite arrows painted on the asphalt"/>
        </a:ext>
      </dgm:extLst>
    </dgm:pt>
    <dgm:pt modelId="{462D5E02-EE0B-41E1-BBC9-C173E90773A2}" type="pres">
      <dgm:prSet presAssocID="{C015D3F5-7500-48E5-ACA7-59CEC3535CCD}" presName="desTextWrapper" presStyleCnt="0"/>
      <dgm:spPr/>
    </dgm:pt>
    <dgm:pt modelId="{C065852F-2CE1-457B-87E0-5B1A3F8BBEC0}" type="pres">
      <dgm:prSet presAssocID="{C015D3F5-7500-48E5-ACA7-59CEC3535CCD}" presName="desText" presStyleLbl="revTx" presStyleIdx="2" presStyleCnt="4">
        <dgm:presLayoutVars>
          <dgm:bulletEnabled val="1"/>
        </dgm:presLayoutVars>
      </dgm:prSet>
      <dgm:spPr/>
    </dgm:pt>
    <dgm:pt modelId="{E08D30A2-A1B7-4164-8981-0B0083580DB7}" type="pres">
      <dgm:prSet presAssocID="{3EF622ED-5973-4CE3-9254-C968300B9A23}" presName="spaceV" presStyleCnt="0"/>
      <dgm:spPr/>
    </dgm:pt>
    <dgm:pt modelId="{AB88B975-D981-4269-B9F8-123147F24898}" type="pres">
      <dgm:prSet presAssocID="{C12FED58-EBFD-4FB1-84E1-0D0C4F8FADC2}" presName="pair" presStyleCnt="0"/>
      <dgm:spPr/>
    </dgm:pt>
    <dgm:pt modelId="{7FA92AD4-DA10-471F-BE95-16B713B306AF}" type="pres">
      <dgm:prSet presAssocID="{C12FED58-EBFD-4FB1-84E1-0D0C4F8FADC2}" presName="spaceH" presStyleLbl="node1" presStyleIdx="0" presStyleCnt="0"/>
      <dgm:spPr/>
    </dgm:pt>
    <dgm:pt modelId="{FC17DD24-AEA9-40CD-ABA4-9CAF94F11CD0}" type="pres">
      <dgm:prSet presAssocID="{C12FED58-EBFD-4FB1-84E1-0D0C4F8FADC2}" presName="desPictures" presStyleLbl="alignImgPlace1" presStyleIdx="3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wo colleagues planning on board with sticky notes"/>
        </a:ext>
      </dgm:extLst>
    </dgm:pt>
    <dgm:pt modelId="{59167600-992F-4FC4-831D-68742061C0A3}" type="pres">
      <dgm:prSet presAssocID="{C12FED58-EBFD-4FB1-84E1-0D0C4F8FADC2}" presName="desTextWrapper" presStyleCnt="0"/>
      <dgm:spPr/>
    </dgm:pt>
    <dgm:pt modelId="{6EC2A623-4C29-452A-BE44-C99A75367A62}" type="pres">
      <dgm:prSet presAssocID="{C12FED58-EBFD-4FB1-84E1-0D0C4F8FADC2}" presName="desText" presStyleLbl="revTx" presStyleIdx="3" presStyleCnt="4">
        <dgm:presLayoutVars>
          <dgm:bulletEnabled val="1"/>
        </dgm:presLayoutVars>
      </dgm:prSet>
      <dgm:spPr/>
    </dgm:pt>
    <dgm:pt modelId="{E2B7E21A-12F0-42F4-9C66-1537D4CCAC78}" type="pres">
      <dgm:prSet presAssocID="{B552F621-DEE3-434A-A339-B6B28D7A9A30}" presName="maxNode" presStyleCnt="0"/>
      <dgm:spPr/>
    </dgm:pt>
    <dgm:pt modelId="{47356167-EF8E-4505-B414-CADD40F975E8}" type="pres">
      <dgm:prSet presAssocID="{B552F621-DEE3-434A-A339-B6B28D7A9A30}" presName="Name33" presStyleCnt="0"/>
      <dgm:spPr/>
    </dgm:pt>
  </dgm:ptLst>
  <dgm:cxnLst>
    <dgm:cxn modelId="{52A9EB05-3259-4424-AE77-54CF90191191}" srcId="{B552F621-DEE3-434A-A339-B6B28D7A9A30}" destId="{C12FED58-EBFD-4FB1-84E1-0D0C4F8FADC2}" srcOrd="4" destOrd="0" parTransId="{A3D995D4-D397-4653-9D8D-3BEA58740469}" sibTransId="{4453D539-A9EA-42B6-8484-1E5DD6A495BF}"/>
    <dgm:cxn modelId="{A44F411E-F153-4035-A413-2E0BF8CCE418}" type="presOf" srcId="{E8AF8F3A-72E5-4331-8B78-6A209C511281}" destId="{6E7EA278-A41F-4907-808C-C516F28436D8}" srcOrd="0" destOrd="0" presId="urn:microsoft.com/office/officeart/2008/layout/AccentedPicture"/>
    <dgm:cxn modelId="{ED7D2F29-FC69-4B21-8C00-2E64CF1DF86E}" type="presOf" srcId="{79131C24-85EA-4F2C-971B-DDEA70CB761A}" destId="{75A07869-8FA3-4FB2-A980-96B665DB13A3}" srcOrd="0" destOrd="0" presId="urn:microsoft.com/office/officeart/2008/layout/AccentedPicture"/>
    <dgm:cxn modelId="{7AF3EF35-9A54-42A5-AC8B-D255FE71E640}" type="presOf" srcId="{C12FED58-EBFD-4FB1-84E1-0D0C4F8FADC2}" destId="{6EC2A623-4C29-452A-BE44-C99A75367A62}" srcOrd="0" destOrd="0" presId="urn:microsoft.com/office/officeart/2008/layout/AccentedPicture"/>
    <dgm:cxn modelId="{69356739-E32B-4AAC-88EE-4A75BA8124B6}" type="presOf" srcId="{B552F621-DEE3-434A-A339-B6B28D7A9A30}" destId="{2F8942E7-3E48-47B0-81E0-167AF15BAC4A}" srcOrd="0" destOrd="0" presId="urn:microsoft.com/office/officeart/2008/layout/AccentedPicture"/>
    <dgm:cxn modelId="{CC356545-2F89-4C88-B955-96577D474222}" type="presOf" srcId="{30FDCE47-A433-439A-97E7-694C3DEECE9F}" destId="{3F32647E-C4EB-47D6-B302-A41AD7494545}" srcOrd="0" destOrd="0" presId="urn:microsoft.com/office/officeart/2008/layout/AccentedPicture"/>
    <dgm:cxn modelId="{77D6A77D-2B7B-4AAE-95D5-4F835B594C90}" srcId="{B552F621-DEE3-434A-A339-B6B28D7A9A30}" destId="{E8AF8F3A-72E5-4331-8B78-6A209C511281}" srcOrd="2" destOrd="0" parTransId="{C8A15E63-47C0-4ED3-98C7-F8E41D7431E5}" sibTransId="{D0BDAE03-6FF0-48F2-B270-BDDABBC0FF00}"/>
    <dgm:cxn modelId="{45F174B4-D83C-492C-8318-6F600FB9149E}" srcId="{B552F621-DEE3-434A-A339-B6B28D7A9A30}" destId="{C015D3F5-7500-48E5-ACA7-59CEC3535CCD}" srcOrd="3" destOrd="0" parTransId="{0BBA32B4-074D-4A6E-93F7-7E56C50B031D}" sibTransId="{3EF622ED-5973-4CE3-9254-C968300B9A23}"/>
    <dgm:cxn modelId="{382657C3-2E0C-46D0-9855-87BA5A2EE81E}" type="presOf" srcId="{C015D3F5-7500-48E5-ACA7-59CEC3535CCD}" destId="{C065852F-2CE1-457B-87E0-5B1A3F8BBEC0}" srcOrd="0" destOrd="0" presId="urn:microsoft.com/office/officeart/2008/layout/AccentedPicture"/>
    <dgm:cxn modelId="{551BF1EA-88C1-4AAA-93C8-73054216A5A6}" type="presOf" srcId="{DC138BE3-B650-4DBD-A51A-BC0113C687A9}" destId="{C3D17F85-AE51-4DCB-B22A-DE76B3A9F140}" srcOrd="0" destOrd="0" presId="urn:microsoft.com/office/officeart/2008/layout/AccentedPicture"/>
    <dgm:cxn modelId="{C1C0E6EC-4E60-48DC-BD1A-0B4C1D517ABC}" srcId="{B552F621-DEE3-434A-A339-B6B28D7A9A30}" destId="{79131C24-85EA-4F2C-971B-DDEA70CB761A}" srcOrd="1" destOrd="0" parTransId="{B0DF215B-45DB-4286-81F0-45F24FED68A2}" sibTransId="{ED8A1FFC-47EA-478D-96ED-EE30BE8A326D}"/>
    <dgm:cxn modelId="{B63041FC-4478-49B5-B9CF-6B4ADB432ED7}" srcId="{B552F621-DEE3-434A-A339-B6B28D7A9A30}" destId="{30FDCE47-A433-439A-97E7-694C3DEECE9F}" srcOrd="0" destOrd="0" parTransId="{F0A094FB-F090-4C19-9C4E-4474A89A697A}" sibTransId="{DC138BE3-B650-4DBD-A51A-BC0113C687A9}"/>
    <dgm:cxn modelId="{2A2AE05B-5AB3-4860-A4CF-BCF5C9D68105}" type="presParOf" srcId="{2F8942E7-3E48-47B0-81E0-167AF15BAC4A}" destId="{C3D17F85-AE51-4DCB-B22A-DE76B3A9F140}" srcOrd="0" destOrd="0" presId="urn:microsoft.com/office/officeart/2008/layout/AccentedPicture"/>
    <dgm:cxn modelId="{E318A58F-4D9C-4824-AE70-906A975ECA9C}" type="presParOf" srcId="{2F8942E7-3E48-47B0-81E0-167AF15BAC4A}" destId="{3F32647E-C4EB-47D6-B302-A41AD7494545}" srcOrd="1" destOrd="0" presId="urn:microsoft.com/office/officeart/2008/layout/AccentedPicture"/>
    <dgm:cxn modelId="{17480F30-F7AE-4C13-912A-4F85B985920F}" type="presParOf" srcId="{2F8942E7-3E48-47B0-81E0-167AF15BAC4A}" destId="{E6C6C964-C668-4F89-8591-E02B07FFEB16}" srcOrd="2" destOrd="0" presId="urn:microsoft.com/office/officeart/2008/layout/AccentedPicture"/>
    <dgm:cxn modelId="{F1754FF6-51E7-4F7E-892A-9C11977F3B01}" type="presParOf" srcId="{E6C6C964-C668-4F89-8591-E02B07FFEB16}" destId="{345533C1-619A-4D8B-9896-B6E5F8BD30FB}" srcOrd="0" destOrd="0" presId="urn:microsoft.com/office/officeart/2008/layout/AccentedPicture"/>
    <dgm:cxn modelId="{84A677A3-D62F-4AA0-8BEE-70147E247183}" type="presParOf" srcId="{345533C1-619A-4D8B-9896-B6E5F8BD30FB}" destId="{091D42B4-9FC6-4615-A74E-34CA5B11C9AC}" srcOrd="0" destOrd="0" presId="urn:microsoft.com/office/officeart/2008/layout/AccentedPicture"/>
    <dgm:cxn modelId="{3AEA1C44-59FA-4654-9197-A766F23549B0}" type="presParOf" srcId="{345533C1-619A-4D8B-9896-B6E5F8BD30FB}" destId="{6A7AB21B-9067-4D46-836F-51A49B1623CE}" srcOrd="1" destOrd="0" presId="urn:microsoft.com/office/officeart/2008/layout/AccentedPicture"/>
    <dgm:cxn modelId="{BF23EFB1-4AE3-4863-8791-C252AF033C80}" type="presParOf" srcId="{345533C1-619A-4D8B-9896-B6E5F8BD30FB}" destId="{0CE23F71-3947-49D7-93F4-306932D16599}" srcOrd="2" destOrd="0" presId="urn:microsoft.com/office/officeart/2008/layout/AccentedPicture"/>
    <dgm:cxn modelId="{206FD85C-E2DF-422E-9157-D5DD1820F418}" type="presParOf" srcId="{0CE23F71-3947-49D7-93F4-306932D16599}" destId="{75A07869-8FA3-4FB2-A980-96B665DB13A3}" srcOrd="0" destOrd="0" presId="urn:microsoft.com/office/officeart/2008/layout/AccentedPicture"/>
    <dgm:cxn modelId="{04A8DE70-21BE-4B7A-87CE-1A31DBB0DEE5}" type="presParOf" srcId="{E6C6C964-C668-4F89-8591-E02B07FFEB16}" destId="{F72A0BD5-0FCD-44BF-9C44-B07C3656943A}" srcOrd="1" destOrd="0" presId="urn:microsoft.com/office/officeart/2008/layout/AccentedPicture"/>
    <dgm:cxn modelId="{9B38EA17-D53D-41EC-B2F6-2429A88E4E19}" type="presParOf" srcId="{E6C6C964-C668-4F89-8591-E02B07FFEB16}" destId="{C039B926-39E2-45B4-B24E-2E537C5BCA03}" srcOrd="2" destOrd="0" presId="urn:microsoft.com/office/officeart/2008/layout/AccentedPicture"/>
    <dgm:cxn modelId="{E5137B03-185D-4FAC-986B-09F8DB22CD6A}" type="presParOf" srcId="{C039B926-39E2-45B4-B24E-2E537C5BCA03}" destId="{4E49D0F1-9CC1-4B56-834C-306B620B15B7}" srcOrd="0" destOrd="0" presId="urn:microsoft.com/office/officeart/2008/layout/AccentedPicture"/>
    <dgm:cxn modelId="{225E816C-38E8-4E8D-9D9C-E2F543F0B33F}" type="presParOf" srcId="{C039B926-39E2-45B4-B24E-2E537C5BCA03}" destId="{D2E4406E-0442-4234-B5A1-935818377136}" srcOrd="1" destOrd="0" presId="urn:microsoft.com/office/officeart/2008/layout/AccentedPicture"/>
    <dgm:cxn modelId="{1836B09B-331D-40B8-AD3A-46A65A977A7A}" type="presParOf" srcId="{C039B926-39E2-45B4-B24E-2E537C5BCA03}" destId="{CE66F617-503F-4667-AEB7-B58620AAEFD4}" srcOrd="2" destOrd="0" presId="urn:microsoft.com/office/officeart/2008/layout/AccentedPicture"/>
    <dgm:cxn modelId="{2B26E4ED-329D-4732-9811-272582EF0588}" type="presParOf" srcId="{CE66F617-503F-4667-AEB7-B58620AAEFD4}" destId="{6E7EA278-A41F-4907-808C-C516F28436D8}" srcOrd="0" destOrd="0" presId="urn:microsoft.com/office/officeart/2008/layout/AccentedPicture"/>
    <dgm:cxn modelId="{C29264A7-A05D-4145-90AF-F40A3E2BA5EF}" type="presParOf" srcId="{E6C6C964-C668-4F89-8591-E02B07FFEB16}" destId="{B7360A76-4938-46ED-BDA8-BD507A4111A5}" srcOrd="3" destOrd="0" presId="urn:microsoft.com/office/officeart/2008/layout/AccentedPicture"/>
    <dgm:cxn modelId="{89C14960-9F05-48EB-9B4E-0754115AE20D}" type="presParOf" srcId="{E6C6C964-C668-4F89-8591-E02B07FFEB16}" destId="{9CF07527-4883-4673-9115-4987B446C24E}" srcOrd="4" destOrd="0" presId="urn:microsoft.com/office/officeart/2008/layout/AccentedPicture"/>
    <dgm:cxn modelId="{628CAF44-F54D-4D9E-99CA-37A2B9717DA6}" type="presParOf" srcId="{9CF07527-4883-4673-9115-4987B446C24E}" destId="{7A905066-F855-427E-B58B-BDE2BA421DA3}" srcOrd="0" destOrd="0" presId="urn:microsoft.com/office/officeart/2008/layout/AccentedPicture"/>
    <dgm:cxn modelId="{8DE21388-CD7E-4D4F-BECF-EE363576228C}" type="presParOf" srcId="{9CF07527-4883-4673-9115-4987B446C24E}" destId="{6A771BFC-FC33-4363-B288-00E082F3F88B}" srcOrd="1" destOrd="0" presId="urn:microsoft.com/office/officeart/2008/layout/AccentedPicture"/>
    <dgm:cxn modelId="{3D8C2832-A6E9-4F02-A067-C5D03469B3C1}" type="presParOf" srcId="{9CF07527-4883-4673-9115-4987B446C24E}" destId="{462D5E02-EE0B-41E1-BBC9-C173E90773A2}" srcOrd="2" destOrd="0" presId="urn:microsoft.com/office/officeart/2008/layout/AccentedPicture"/>
    <dgm:cxn modelId="{F36FC33D-6E01-4188-8BBF-90DFCA4BCB8F}" type="presParOf" srcId="{462D5E02-EE0B-41E1-BBC9-C173E90773A2}" destId="{C065852F-2CE1-457B-87E0-5B1A3F8BBEC0}" srcOrd="0" destOrd="0" presId="urn:microsoft.com/office/officeart/2008/layout/AccentedPicture"/>
    <dgm:cxn modelId="{50D9EE80-E0DD-4489-8ED8-B9BC82522017}" type="presParOf" srcId="{E6C6C964-C668-4F89-8591-E02B07FFEB16}" destId="{E08D30A2-A1B7-4164-8981-0B0083580DB7}" srcOrd="5" destOrd="0" presId="urn:microsoft.com/office/officeart/2008/layout/AccentedPicture"/>
    <dgm:cxn modelId="{288B5550-1724-49A2-863C-D8589A77BF64}" type="presParOf" srcId="{E6C6C964-C668-4F89-8591-E02B07FFEB16}" destId="{AB88B975-D981-4269-B9F8-123147F24898}" srcOrd="6" destOrd="0" presId="urn:microsoft.com/office/officeart/2008/layout/AccentedPicture"/>
    <dgm:cxn modelId="{8DFED6DB-E516-4A77-922C-8EC13667D16A}" type="presParOf" srcId="{AB88B975-D981-4269-B9F8-123147F24898}" destId="{7FA92AD4-DA10-471F-BE95-16B713B306AF}" srcOrd="0" destOrd="0" presId="urn:microsoft.com/office/officeart/2008/layout/AccentedPicture"/>
    <dgm:cxn modelId="{8CB2C9F8-4539-4C24-9B59-1C2CFFCA8A68}" type="presParOf" srcId="{AB88B975-D981-4269-B9F8-123147F24898}" destId="{FC17DD24-AEA9-40CD-ABA4-9CAF94F11CD0}" srcOrd="1" destOrd="0" presId="urn:microsoft.com/office/officeart/2008/layout/AccentedPicture"/>
    <dgm:cxn modelId="{EEDA9C45-85ED-4299-A6E6-C7FA3F43577A}" type="presParOf" srcId="{AB88B975-D981-4269-B9F8-123147F24898}" destId="{59167600-992F-4FC4-831D-68742061C0A3}" srcOrd="2" destOrd="0" presId="urn:microsoft.com/office/officeart/2008/layout/AccentedPicture"/>
    <dgm:cxn modelId="{5E5D28C7-ADFC-4A0F-8F97-5712C744DB52}" type="presParOf" srcId="{59167600-992F-4FC4-831D-68742061C0A3}" destId="{6EC2A623-4C29-452A-BE44-C99A75367A62}" srcOrd="0" destOrd="0" presId="urn:microsoft.com/office/officeart/2008/layout/AccentedPicture"/>
    <dgm:cxn modelId="{96E64646-6700-47B2-A7F3-4AA0CF6EA2AD}" type="presParOf" srcId="{2F8942E7-3E48-47B0-81E0-167AF15BAC4A}" destId="{E2B7E21A-12F0-42F4-9C66-1537D4CCAC78}" srcOrd="3" destOrd="0" presId="urn:microsoft.com/office/officeart/2008/layout/AccentedPicture"/>
    <dgm:cxn modelId="{3334F942-A774-435E-991D-2019F8DDA109}" type="presParOf" srcId="{E2B7E21A-12F0-42F4-9C66-1537D4CCAC78}" destId="{47356167-EF8E-4505-B414-CADD40F975E8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68E8C8-2076-4EBA-B7AB-0D528848463C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</dgm:pt>
    <dgm:pt modelId="{CF26943E-00D1-4867-B303-F1A16A6A4A53}">
      <dgm:prSet phldrT="[Text]"/>
      <dgm:spPr/>
      <dgm:t>
        <a:bodyPr/>
        <a:lstStyle/>
        <a:p>
          <a:r>
            <a:rPr lang="en-US" dirty="0"/>
            <a:t>Embody Core Values</a:t>
          </a:r>
        </a:p>
      </dgm:t>
    </dgm:pt>
    <dgm:pt modelId="{040FE124-105C-4C2C-AF17-386466C2BBD3}" type="parTrans" cxnId="{3226B417-7253-40BC-8DF9-849CCF0E6205}">
      <dgm:prSet/>
      <dgm:spPr/>
      <dgm:t>
        <a:bodyPr/>
        <a:lstStyle/>
        <a:p>
          <a:endParaRPr lang="en-US"/>
        </a:p>
      </dgm:t>
    </dgm:pt>
    <dgm:pt modelId="{E07CF188-9266-4142-BC70-8B0F00DAFD72}" type="sibTrans" cxnId="{3226B417-7253-40BC-8DF9-849CCF0E6205}">
      <dgm:prSet/>
      <dgm:spPr/>
      <dgm:t>
        <a:bodyPr/>
        <a:lstStyle/>
        <a:p>
          <a:endParaRPr lang="en-US"/>
        </a:p>
      </dgm:t>
    </dgm:pt>
    <dgm:pt modelId="{E30352C1-665E-4533-92DD-C23F4208B55A}">
      <dgm:prSet phldrT="[Text]"/>
      <dgm:spPr/>
      <dgm:t>
        <a:bodyPr/>
        <a:lstStyle/>
        <a:p>
          <a:r>
            <a:rPr lang="en-US" dirty="0"/>
            <a:t>Practice What You Preach</a:t>
          </a:r>
        </a:p>
      </dgm:t>
    </dgm:pt>
    <dgm:pt modelId="{56631CA3-8918-447F-AC22-319FD771A190}" type="parTrans" cxnId="{D379A46A-494E-4CBA-BCDB-C4FC3FAA4297}">
      <dgm:prSet/>
      <dgm:spPr/>
      <dgm:t>
        <a:bodyPr/>
        <a:lstStyle/>
        <a:p>
          <a:endParaRPr lang="en-US"/>
        </a:p>
      </dgm:t>
    </dgm:pt>
    <dgm:pt modelId="{BED8B6C8-E5FE-4204-99E5-556808411869}" type="sibTrans" cxnId="{D379A46A-494E-4CBA-BCDB-C4FC3FAA4297}">
      <dgm:prSet/>
      <dgm:spPr/>
      <dgm:t>
        <a:bodyPr/>
        <a:lstStyle/>
        <a:p>
          <a:endParaRPr lang="en-US"/>
        </a:p>
      </dgm:t>
    </dgm:pt>
    <dgm:pt modelId="{481064E5-CE0B-4673-AC53-6EE5FE9C7AB6}">
      <dgm:prSet phldrT="[Text]"/>
      <dgm:spPr/>
      <dgm:t>
        <a:bodyPr/>
        <a:lstStyle/>
        <a:p>
          <a:r>
            <a:rPr lang="en-US" dirty="0"/>
            <a:t>Show Commitment</a:t>
          </a:r>
        </a:p>
      </dgm:t>
    </dgm:pt>
    <dgm:pt modelId="{FC60F95D-CC47-4FE7-9F92-1430F5F90C6B}" type="parTrans" cxnId="{E4EA1C77-6200-4996-9C25-F511A3699C57}">
      <dgm:prSet/>
      <dgm:spPr/>
      <dgm:t>
        <a:bodyPr/>
        <a:lstStyle/>
        <a:p>
          <a:endParaRPr lang="en-US"/>
        </a:p>
      </dgm:t>
    </dgm:pt>
    <dgm:pt modelId="{550AB284-02CF-4B87-BE2E-E8BF69DB3B2B}" type="sibTrans" cxnId="{E4EA1C77-6200-4996-9C25-F511A3699C57}">
      <dgm:prSet/>
      <dgm:spPr/>
      <dgm:t>
        <a:bodyPr/>
        <a:lstStyle/>
        <a:p>
          <a:endParaRPr lang="en-US"/>
        </a:p>
      </dgm:t>
    </dgm:pt>
    <dgm:pt modelId="{896978E0-848D-4DC7-AD53-330F5E8968ED}">
      <dgm:prSet phldrT="[Text]"/>
      <dgm:spPr/>
      <dgm:t>
        <a:bodyPr/>
        <a:lstStyle/>
        <a:p>
          <a:r>
            <a:rPr lang="en-US" dirty="0"/>
            <a:t>Exhibit Professionalism</a:t>
          </a:r>
        </a:p>
      </dgm:t>
    </dgm:pt>
    <dgm:pt modelId="{F29ADD94-D489-4DCC-8FDC-20BE32BD4F43}" type="parTrans" cxnId="{E78EB717-5A7C-42C1-8F26-3CE49720A168}">
      <dgm:prSet/>
      <dgm:spPr/>
      <dgm:t>
        <a:bodyPr/>
        <a:lstStyle/>
        <a:p>
          <a:endParaRPr lang="en-US"/>
        </a:p>
      </dgm:t>
    </dgm:pt>
    <dgm:pt modelId="{AC5A37EB-63ED-4437-A259-08A86B359EC4}" type="sibTrans" cxnId="{E78EB717-5A7C-42C1-8F26-3CE49720A168}">
      <dgm:prSet/>
      <dgm:spPr/>
      <dgm:t>
        <a:bodyPr/>
        <a:lstStyle/>
        <a:p>
          <a:endParaRPr lang="en-US"/>
        </a:p>
      </dgm:t>
    </dgm:pt>
    <dgm:pt modelId="{B940EA55-AF21-4B2D-8D75-C91E7F199167}">
      <dgm:prSet phldrT="[Text]"/>
      <dgm:spPr/>
      <dgm:t>
        <a:bodyPr/>
        <a:lstStyle/>
        <a:p>
          <a:r>
            <a:rPr lang="en-US" dirty="0"/>
            <a:t>Foster a Positive Work Environment</a:t>
          </a:r>
        </a:p>
      </dgm:t>
    </dgm:pt>
    <dgm:pt modelId="{D1DFA0CC-D125-4ABE-BA54-8F2656A56D36}" type="parTrans" cxnId="{92F3F781-9EE2-4BB2-BAFA-A9EF0E797334}">
      <dgm:prSet/>
      <dgm:spPr/>
      <dgm:t>
        <a:bodyPr/>
        <a:lstStyle/>
        <a:p>
          <a:endParaRPr lang="en-US"/>
        </a:p>
      </dgm:t>
    </dgm:pt>
    <dgm:pt modelId="{599FD637-B1CD-411B-9910-E5F548F7BAED}" type="sibTrans" cxnId="{92F3F781-9EE2-4BB2-BAFA-A9EF0E797334}">
      <dgm:prSet/>
      <dgm:spPr/>
      <dgm:t>
        <a:bodyPr/>
        <a:lstStyle/>
        <a:p>
          <a:endParaRPr lang="en-US"/>
        </a:p>
      </dgm:t>
    </dgm:pt>
    <dgm:pt modelId="{0C06989B-5F31-4EDE-BA7F-BEBBC147DB79}">
      <dgm:prSet phldrT="[Text]"/>
      <dgm:spPr/>
      <dgm:t>
        <a:bodyPr/>
        <a:lstStyle/>
        <a:p>
          <a:r>
            <a:rPr lang="en-US" dirty="0"/>
            <a:t>Encourage Continuous Learning</a:t>
          </a:r>
        </a:p>
      </dgm:t>
    </dgm:pt>
    <dgm:pt modelId="{BFEB72E8-82B9-438B-B033-0F045E64ABE7}" type="parTrans" cxnId="{8A6FB971-6D91-4357-A45E-6C135AA48D12}">
      <dgm:prSet/>
      <dgm:spPr/>
      <dgm:t>
        <a:bodyPr/>
        <a:lstStyle/>
        <a:p>
          <a:endParaRPr lang="en-US"/>
        </a:p>
      </dgm:t>
    </dgm:pt>
    <dgm:pt modelId="{A0033B33-D6B5-4AD0-B71E-9F4F01382DB5}" type="sibTrans" cxnId="{8A6FB971-6D91-4357-A45E-6C135AA48D12}">
      <dgm:prSet/>
      <dgm:spPr/>
      <dgm:t>
        <a:bodyPr/>
        <a:lstStyle/>
        <a:p>
          <a:endParaRPr lang="en-US"/>
        </a:p>
      </dgm:t>
    </dgm:pt>
    <dgm:pt modelId="{B48F8607-6A8C-485C-9154-FEEEB0681794}">
      <dgm:prSet phldrT="[Text]"/>
      <dgm:spPr/>
      <dgm:t>
        <a:bodyPr/>
        <a:lstStyle/>
        <a:p>
          <a:r>
            <a:rPr lang="en-US" dirty="0"/>
            <a:t>Be Transparent</a:t>
          </a:r>
        </a:p>
      </dgm:t>
    </dgm:pt>
    <dgm:pt modelId="{9E3031EF-2009-4158-8F5C-35C0C7CC5120}" type="parTrans" cxnId="{A7058566-6F3F-49C2-A804-87400AC17CA9}">
      <dgm:prSet/>
      <dgm:spPr/>
      <dgm:t>
        <a:bodyPr/>
        <a:lstStyle/>
        <a:p>
          <a:endParaRPr lang="en-US"/>
        </a:p>
      </dgm:t>
    </dgm:pt>
    <dgm:pt modelId="{53983121-A2F2-4BE1-8CA9-7FE92D62C4B4}" type="sibTrans" cxnId="{A7058566-6F3F-49C2-A804-87400AC17CA9}">
      <dgm:prSet/>
      <dgm:spPr/>
      <dgm:t>
        <a:bodyPr/>
        <a:lstStyle/>
        <a:p>
          <a:endParaRPr lang="en-US"/>
        </a:p>
      </dgm:t>
    </dgm:pt>
    <dgm:pt modelId="{FB94EAD9-EFA2-4610-8567-F69F7E0AC647}">
      <dgm:prSet phldrT="[Text]"/>
      <dgm:spPr/>
      <dgm:t>
        <a:bodyPr/>
        <a:lstStyle/>
        <a:p>
          <a:r>
            <a:rPr lang="en-US" dirty="0"/>
            <a:t>Empower Others</a:t>
          </a:r>
        </a:p>
      </dgm:t>
    </dgm:pt>
    <dgm:pt modelId="{AF5D71E1-C738-4B17-8ABB-D8F21538C786}" type="parTrans" cxnId="{47A2DA02-1953-412D-93F8-986F462AF897}">
      <dgm:prSet/>
      <dgm:spPr/>
      <dgm:t>
        <a:bodyPr/>
        <a:lstStyle/>
        <a:p>
          <a:endParaRPr lang="en-US"/>
        </a:p>
      </dgm:t>
    </dgm:pt>
    <dgm:pt modelId="{001DB23C-30EA-45E0-AABB-F7EFC1807AE8}" type="sibTrans" cxnId="{47A2DA02-1953-412D-93F8-986F462AF897}">
      <dgm:prSet/>
      <dgm:spPr/>
      <dgm:t>
        <a:bodyPr/>
        <a:lstStyle/>
        <a:p>
          <a:endParaRPr lang="en-US"/>
        </a:p>
      </dgm:t>
    </dgm:pt>
    <dgm:pt modelId="{59B69182-D781-4ABF-B222-38C3C16A3105}">
      <dgm:prSet phldrT="[Text]"/>
      <dgm:spPr/>
      <dgm:t>
        <a:bodyPr/>
        <a:lstStyle/>
        <a:p>
          <a:r>
            <a:rPr lang="en-US" dirty="0"/>
            <a:t>Provide Constructive Feedback</a:t>
          </a:r>
        </a:p>
      </dgm:t>
    </dgm:pt>
    <dgm:pt modelId="{4AA5BC1A-12AD-4BCD-9923-83343FBA2B66}" type="parTrans" cxnId="{E3806230-DBC9-4B4C-8432-1AC4464B1C00}">
      <dgm:prSet/>
      <dgm:spPr/>
      <dgm:t>
        <a:bodyPr/>
        <a:lstStyle/>
        <a:p>
          <a:endParaRPr lang="en-US"/>
        </a:p>
      </dgm:t>
    </dgm:pt>
    <dgm:pt modelId="{B7111AC2-9DC4-4240-96BA-4277197338DE}" type="sibTrans" cxnId="{E3806230-DBC9-4B4C-8432-1AC4464B1C00}">
      <dgm:prSet/>
      <dgm:spPr/>
      <dgm:t>
        <a:bodyPr/>
        <a:lstStyle/>
        <a:p>
          <a:endParaRPr lang="en-US"/>
        </a:p>
      </dgm:t>
    </dgm:pt>
    <dgm:pt modelId="{02465F7F-046E-4F91-92A0-DBC4CFE1B173}">
      <dgm:prSet phldrT="[Text]"/>
      <dgm:spPr/>
      <dgm:t>
        <a:bodyPr/>
        <a:lstStyle/>
        <a:p>
          <a:r>
            <a:rPr lang="en-US" dirty="0"/>
            <a:t>Lead with Empathy</a:t>
          </a:r>
        </a:p>
      </dgm:t>
    </dgm:pt>
    <dgm:pt modelId="{7ED7823C-CE48-422A-9503-C11ED21E4075}" type="parTrans" cxnId="{4929A23A-D164-42AC-A745-5DF39F700B1F}">
      <dgm:prSet/>
      <dgm:spPr/>
      <dgm:t>
        <a:bodyPr/>
        <a:lstStyle/>
        <a:p>
          <a:endParaRPr lang="en-US"/>
        </a:p>
      </dgm:t>
    </dgm:pt>
    <dgm:pt modelId="{D3675BD4-B392-4993-9F29-C0F4A818B102}" type="sibTrans" cxnId="{4929A23A-D164-42AC-A745-5DF39F700B1F}">
      <dgm:prSet/>
      <dgm:spPr/>
      <dgm:t>
        <a:bodyPr/>
        <a:lstStyle/>
        <a:p>
          <a:endParaRPr lang="en-US"/>
        </a:p>
      </dgm:t>
    </dgm:pt>
    <dgm:pt modelId="{D6C74F0A-42EB-4D88-A502-468C924F29D8}" type="pres">
      <dgm:prSet presAssocID="{DA68E8C8-2076-4EBA-B7AB-0D528848463C}" presName="diagram" presStyleCnt="0">
        <dgm:presLayoutVars>
          <dgm:dir/>
          <dgm:resizeHandles val="exact"/>
        </dgm:presLayoutVars>
      </dgm:prSet>
      <dgm:spPr/>
    </dgm:pt>
    <dgm:pt modelId="{A9A1535F-C5AC-4352-96A4-B57DE47197A0}" type="pres">
      <dgm:prSet presAssocID="{CF26943E-00D1-4867-B303-F1A16A6A4A53}" presName="node" presStyleLbl="node1" presStyleIdx="0" presStyleCnt="10">
        <dgm:presLayoutVars>
          <dgm:bulletEnabled val="1"/>
        </dgm:presLayoutVars>
      </dgm:prSet>
      <dgm:spPr/>
    </dgm:pt>
    <dgm:pt modelId="{11FA9F76-AEBC-4564-A5C4-D95480E65956}" type="pres">
      <dgm:prSet presAssocID="{E07CF188-9266-4142-BC70-8B0F00DAFD72}" presName="sibTrans" presStyleLbl="sibTrans2D1" presStyleIdx="0" presStyleCnt="9"/>
      <dgm:spPr/>
    </dgm:pt>
    <dgm:pt modelId="{84867994-2E2A-47BC-8FBE-110FBDBCDEE9}" type="pres">
      <dgm:prSet presAssocID="{E07CF188-9266-4142-BC70-8B0F00DAFD72}" presName="connectorText" presStyleLbl="sibTrans2D1" presStyleIdx="0" presStyleCnt="9"/>
      <dgm:spPr/>
    </dgm:pt>
    <dgm:pt modelId="{2B9A291B-7912-4B29-B5DD-15077C4BD1A5}" type="pres">
      <dgm:prSet presAssocID="{896978E0-848D-4DC7-AD53-330F5E8968ED}" presName="node" presStyleLbl="node1" presStyleIdx="1" presStyleCnt="10">
        <dgm:presLayoutVars>
          <dgm:bulletEnabled val="1"/>
        </dgm:presLayoutVars>
      </dgm:prSet>
      <dgm:spPr/>
    </dgm:pt>
    <dgm:pt modelId="{4EC53D21-2B18-495D-A4A8-0874B58F6385}" type="pres">
      <dgm:prSet presAssocID="{AC5A37EB-63ED-4437-A259-08A86B359EC4}" presName="sibTrans" presStyleLbl="sibTrans2D1" presStyleIdx="1" presStyleCnt="9"/>
      <dgm:spPr/>
    </dgm:pt>
    <dgm:pt modelId="{403817F0-052E-4145-9499-D6006DA91780}" type="pres">
      <dgm:prSet presAssocID="{AC5A37EB-63ED-4437-A259-08A86B359EC4}" presName="connectorText" presStyleLbl="sibTrans2D1" presStyleIdx="1" presStyleCnt="9"/>
      <dgm:spPr/>
    </dgm:pt>
    <dgm:pt modelId="{24FECA8C-AB9B-4EBD-AD80-1A12D26BD7D3}" type="pres">
      <dgm:prSet presAssocID="{E30352C1-665E-4533-92DD-C23F4208B55A}" presName="node" presStyleLbl="node1" presStyleIdx="2" presStyleCnt="10">
        <dgm:presLayoutVars>
          <dgm:bulletEnabled val="1"/>
        </dgm:presLayoutVars>
      </dgm:prSet>
      <dgm:spPr/>
    </dgm:pt>
    <dgm:pt modelId="{3F432080-1415-46EE-936A-69A4B67FB6F7}" type="pres">
      <dgm:prSet presAssocID="{BED8B6C8-E5FE-4204-99E5-556808411869}" presName="sibTrans" presStyleLbl="sibTrans2D1" presStyleIdx="2" presStyleCnt="9"/>
      <dgm:spPr/>
    </dgm:pt>
    <dgm:pt modelId="{7C663313-A8ED-4756-800E-81B192FDE877}" type="pres">
      <dgm:prSet presAssocID="{BED8B6C8-E5FE-4204-99E5-556808411869}" presName="connectorText" presStyleLbl="sibTrans2D1" presStyleIdx="2" presStyleCnt="9"/>
      <dgm:spPr/>
    </dgm:pt>
    <dgm:pt modelId="{464B22B4-901E-40D2-89ED-5A640CEF8104}" type="pres">
      <dgm:prSet presAssocID="{481064E5-CE0B-4673-AC53-6EE5FE9C7AB6}" presName="node" presStyleLbl="node1" presStyleIdx="3" presStyleCnt="10">
        <dgm:presLayoutVars>
          <dgm:bulletEnabled val="1"/>
        </dgm:presLayoutVars>
      </dgm:prSet>
      <dgm:spPr/>
    </dgm:pt>
    <dgm:pt modelId="{8BC1C838-B9AC-465A-BD72-27445B19D0D6}" type="pres">
      <dgm:prSet presAssocID="{550AB284-02CF-4B87-BE2E-E8BF69DB3B2B}" presName="sibTrans" presStyleLbl="sibTrans2D1" presStyleIdx="3" presStyleCnt="9"/>
      <dgm:spPr/>
    </dgm:pt>
    <dgm:pt modelId="{7682751E-FC6C-4B07-BA1E-0E08FDA04742}" type="pres">
      <dgm:prSet presAssocID="{550AB284-02CF-4B87-BE2E-E8BF69DB3B2B}" presName="connectorText" presStyleLbl="sibTrans2D1" presStyleIdx="3" presStyleCnt="9"/>
      <dgm:spPr/>
    </dgm:pt>
    <dgm:pt modelId="{FE0733CD-3322-4C0D-9D51-A51997637D19}" type="pres">
      <dgm:prSet presAssocID="{B940EA55-AF21-4B2D-8D75-C91E7F199167}" presName="node" presStyleLbl="node1" presStyleIdx="4" presStyleCnt="10">
        <dgm:presLayoutVars>
          <dgm:bulletEnabled val="1"/>
        </dgm:presLayoutVars>
      </dgm:prSet>
      <dgm:spPr/>
    </dgm:pt>
    <dgm:pt modelId="{4377A512-F31F-4604-B6A5-9FBB7D3923E3}" type="pres">
      <dgm:prSet presAssocID="{599FD637-B1CD-411B-9910-E5F548F7BAED}" presName="sibTrans" presStyleLbl="sibTrans2D1" presStyleIdx="4" presStyleCnt="9"/>
      <dgm:spPr/>
    </dgm:pt>
    <dgm:pt modelId="{7C47E4A6-83CB-410C-911A-6F6F83EB6A46}" type="pres">
      <dgm:prSet presAssocID="{599FD637-B1CD-411B-9910-E5F548F7BAED}" presName="connectorText" presStyleLbl="sibTrans2D1" presStyleIdx="4" presStyleCnt="9"/>
      <dgm:spPr/>
    </dgm:pt>
    <dgm:pt modelId="{891435BC-FF41-4770-AB4E-FA6B425F8EFB}" type="pres">
      <dgm:prSet presAssocID="{0C06989B-5F31-4EDE-BA7F-BEBBC147DB79}" presName="node" presStyleLbl="node1" presStyleIdx="5" presStyleCnt="10">
        <dgm:presLayoutVars>
          <dgm:bulletEnabled val="1"/>
        </dgm:presLayoutVars>
      </dgm:prSet>
      <dgm:spPr/>
    </dgm:pt>
    <dgm:pt modelId="{C80EB042-8169-4400-9B90-5FBED6517B93}" type="pres">
      <dgm:prSet presAssocID="{A0033B33-D6B5-4AD0-B71E-9F4F01382DB5}" presName="sibTrans" presStyleLbl="sibTrans2D1" presStyleIdx="5" presStyleCnt="9"/>
      <dgm:spPr/>
    </dgm:pt>
    <dgm:pt modelId="{29ABD4CB-4F24-4C20-BD3E-E68BB12101A2}" type="pres">
      <dgm:prSet presAssocID="{A0033B33-D6B5-4AD0-B71E-9F4F01382DB5}" presName="connectorText" presStyleLbl="sibTrans2D1" presStyleIdx="5" presStyleCnt="9"/>
      <dgm:spPr/>
    </dgm:pt>
    <dgm:pt modelId="{0F450BFA-3335-4985-8BEC-54EA4999CE19}" type="pres">
      <dgm:prSet presAssocID="{B48F8607-6A8C-485C-9154-FEEEB0681794}" presName="node" presStyleLbl="node1" presStyleIdx="6" presStyleCnt="10">
        <dgm:presLayoutVars>
          <dgm:bulletEnabled val="1"/>
        </dgm:presLayoutVars>
      </dgm:prSet>
      <dgm:spPr/>
    </dgm:pt>
    <dgm:pt modelId="{53EB612F-6C7C-4D92-9E0D-9208BBB8E128}" type="pres">
      <dgm:prSet presAssocID="{53983121-A2F2-4BE1-8CA9-7FE92D62C4B4}" presName="sibTrans" presStyleLbl="sibTrans2D1" presStyleIdx="6" presStyleCnt="9"/>
      <dgm:spPr/>
    </dgm:pt>
    <dgm:pt modelId="{6379D815-93F7-4244-9556-9AB95D2332C7}" type="pres">
      <dgm:prSet presAssocID="{53983121-A2F2-4BE1-8CA9-7FE92D62C4B4}" presName="connectorText" presStyleLbl="sibTrans2D1" presStyleIdx="6" presStyleCnt="9"/>
      <dgm:spPr/>
    </dgm:pt>
    <dgm:pt modelId="{C197A351-02D4-4470-B7BF-AADEE30286AA}" type="pres">
      <dgm:prSet presAssocID="{FB94EAD9-EFA2-4610-8567-F69F7E0AC647}" presName="node" presStyleLbl="node1" presStyleIdx="7" presStyleCnt="10">
        <dgm:presLayoutVars>
          <dgm:bulletEnabled val="1"/>
        </dgm:presLayoutVars>
      </dgm:prSet>
      <dgm:spPr/>
    </dgm:pt>
    <dgm:pt modelId="{ED65DE0C-83AE-466F-B6D9-5D6064C7D755}" type="pres">
      <dgm:prSet presAssocID="{001DB23C-30EA-45E0-AABB-F7EFC1807AE8}" presName="sibTrans" presStyleLbl="sibTrans2D1" presStyleIdx="7" presStyleCnt="9"/>
      <dgm:spPr/>
    </dgm:pt>
    <dgm:pt modelId="{3AA874AE-5DE7-47D2-A374-1B0758EB1167}" type="pres">
      <dgm:prSet presAssocID="{001DB23C-30EA-45E0-AABB-F7EFC1807AE8}" presName="connectorText" presStyleLbl="sibTrans2D1" presStyleIdx="7" presStyleCnt="9"/>
      <dgm:spPr/>
    </dgm:pt>
    <dgm:pt modelId="{C1B97F36-4E58-479D-913F-6DB45E97A87E}" type="pres">
      <dgm:prSet presAssocID="{59B69182-D781-4ABF-B222-38C3C16A3105}" presName="node" presStyleLbl="node1" presStyleIdx="8" presStyleCnt="10">
        <dgm:presLayoutVars>
          <dgm:bulletEnabled val="1"/>
        </dgm:presLayoutVars>
      </dgm:prSet>
      <dgm:spPr/>
    </dgm:pt>
    <dgm:pt modelId="{9DC838DA-A616-4CF4-9956-1699A211F686}" type="pres">
      <dgm:prSet presAssocID="{B7111AC2-9DC4-4240-96BA-4277197338DE}" presName="sibTrans" presStyleLbl="sibTrans2D1" presStyleIdx="8" presStyleCnt="9"/>
      <dgm:spPr/>
    </dgm:pt>
    <dgm:pt modelId="{A3F9F008-2BA0-4BB1-94B2-62AFF02B82DF}" type="pres">
      <dgm:prSet presAssocID="{B7111AC2-9DC4-4240-96BA-4277197338DE}" presName="connectorText" presStyleLbl="sibTrans2D1" presStyleIdx="8" presStyleCnt="9"/>
      <dgm:spPr/>
    </dgm:pt>
    <dgm:pt modelId="{AC38F072-4AE6-485D-89B1-C59AF468E81B}" type="pres">
      <dgm:prSet presAssocID="{02465F7F-046E-4F91-92A0-DBC4CFE1B173}" presName="node" presStyleLbl="node1" presStyleIdx="9" presStyleCnt="10">
        <dgm:presLayoutVars>
          <dgm:bulletEnabled val="1"/>
        </dgm:presLayoutVars>
      </dgm:prSet>
      <dgm:spPr/>
    </dgm:pt>
  </dgm:ptLst>
  <dgm:cxnLst>
    <dgm:cxn modelId="{47A2DA02-1953-412D-93F8-986F462AF897}" srcId="{DA68E8C8-2076-4EBA-B7AB-0D528848463C}" destId="{FB94EAD9-EFA2-4610-8567-F69F7E0AC647}" srcOrd="7" destOrd="0" parTransId="{AF5D71E1-C738-4B17-8ABB-D8F21538C786}" sibTransId="{001DB23C-30EA-45E0-AABB-F7EFC1807AE8}"/>
    <dgm:cxn modelId="{651FDA06-CC65-4072-B950-6C199236B57A}" type="presOf" srcId="{A0033B33-D6B5-4AD0-B71E-9F4F01382DB5}" destId="{29ABD4CB-4F24-4C20-BD3E-E68BB12101A2}" srcOrd="1" destOrd="0" presId="urn:microsoft.com/office/officeart/2005/8/layout/process5"/>
    <dgm:cxn modelId="{450E790A-EEB2-49FC-AE8F-695B201B82E7}" type="presOf" srcId="{896978E0-848D-4DC7-AD53-330F5E8968ED}" destId="{2B9A291B-7912-4B29-B5DD-15077C4BD1A5}" srcOrd="0" destOrd="0" presId="urn:microsoft.com/office/officeart/2005/8/layout/process5"/>
    <dgm:cxn modelId="{3226B417-7253-40BC-8DF9-849CCF0E6205}" srcId="{DA68E8C8-2076-4EBA-B7AB-0D528848463C}" destId="{CF26943E-00D1-4867-B303-F1A16A6A4A53}" srcOrd="0" destOrd="0" parTransId="{040FE124-105C-4C2C-AF17-386466C2BBD3}" sibTransId="{E07CF188-9266-4142-BC70-8B0F00DAFD72}"/>
    <dgm:cxn modelId="{E78EB717-5A7C-42C1-8F26-3CE49720A168}" srcId="{DA68E8C8-2076-4EBA-B7AB-0D528848463C}" destId="{896978E0-848D-4DC7-AD53-330F5E8968ED}" srcOrd="1" destOrd="0" parTransId="{F29ADD94-D489-4DCC-8FDC-20BE32BD4F43}" sibTransId="{AC5A37EB-63ED-4437-A259-08A86B359EC4}"/>
    <dgm:cxn modelId="{DA0B931A-44DF-4DC1-9C8D-815B71F19E20}" type="presOf" srcId="{481064E5-CE0B-4673-AC53-6EE5FE9C7AB6}" destId="{464B22B4-901E-40D2-89ED-5A640CEF8104}" srcOrd="0" destOrd="0" presId="urn:microsoft.com/office/officeart/2005/8/layout/process5"/>
    <dgm:cxn modelId="{0ED4771E-38B6-4F1D-AC0E-BEA0E02C35DA}" type="presOf" srcId="{53983121-A2F2-4BE1-8CA9-7FE92D62C4B4}" destId="{6379D815-93F7-4244-9556-9AB95D2332C7}" srcOrd="1" destOrd="0" presId="urn:microsoft.com/office/officeart/2005/8/layout/process5"/>
    <dgm:cxn modelId="{5CA5D321-8049-44BF-A72E-164C1621D949}" type="presOf" srcId="{599FD637-B1CD-411B-9910-E5F548F7BAED}" destId="{7C47E4A6-83CB-410C-911A-6F6F83EB6A46}" srcOrd="1" destOrd="0" presId="urn:microsoft.com/office/officeart/2005/8/layout/process5"/>
    <dgm:cxn modelId="{4C30112E-0B82-4425-8D2C-ED22353570BD}" type="presOf" srcId="{CF26943E-00D1-4867-B303-F1A16A6A4A53}" destId="{A9A1535F-C5AC-4352-96A4-B57DE47197A0}" srcOrd="0" destOrd="0" presId="urn:microsoft.com/office/officeart/2005/8/layout/process5"/>
    <dgm:cxn modelId="{E3806230-DBC9-4B4C-8432-1AC4464B1C00}" srcId="{DA68E8C8-2076-4EBA-B7AB-0D528848463C}" destId="{59B69182-D781-4ABF-B222-38C3C16A3105}" srcOrd="8" destOrd="0" parTransId="{4AA5BC1A-12AD-4BCD-9923-83343FBA2B66}" sibTransId="{B7111AC2-9DC4-4240-96BA-4277197338DE}"/>
    <dgm:cxn modelId="{CD675835-D191-4F29-89FE-98ABBFC3C0B5}" type="presOf" srcId="{B48F8607-6A8C-485C-9154-FEEEB0681794}" destId="{0F450BFA-3335-4985-8BEC-54EA4999CE19}" srcOrd="0" destOrd="0" presId="urn:microsoft.com/office/officeart/2005/8/layout/process5"/>
    <dgm:cxn modelId="{D15CB939-512D-4241-9181-EAAB0509F72D}" type="presOf" srcId="{001DB23C-30EA-45E0-AABB-F7EFC1807AE8}" destId="{3AA874AE-5DE7-47D2-A374-1B0758EB1167}" srcOrd="1" destOrd="0" presId="urn:microsoft.com/office/officeart/2005/8/layout/process5"/>
    <dgm:cxn modelId="{4929A23A-D164-42AC-A745-5DF39F700B1F}" srcId="{DA68E8C8-2076-4EBA-B7AB-0D528848463C}" destId="{02465F7F-046E-4F91-92A0-DBC4CFE1B173}" srcOrd="9" destOrd="0" parTransId="{7ED7823C-CE48-422A-9503-C11ED21E4075}" sibTransId="{D3675BD4-B392-4993-9F29-C0F4A818B102}"/>
    <dgm:cxn modelId="{25C8B83E-6C1A-485E-B40D-B1492F77844B}" type="presOf" srcId="{0C06989B-5F31-4EDE-BA7F-BEBBC147DB79}" destId="{891435BC-FF41-4770-AB4E-FA6B425F8EFB}" srcOrd="0" destOrd="0" presId="urn:microsoft.com/office/officeart/2005/8/layout/process5"/>
    <dgm:cxn modelId="{1F3F0162-ECB8-4DB3-8B99-FD5A21999A99}" type="presOf" srcId="{B940EA55-AF21-4B2D-8D75-C91E7F199167}" destId="{FE0733CD-3322-4C0D-9D51-A51997637D19}" srcOrd="0" destOrd="0" presId="urn:microsoft.com/office/officeart/2005/8/layout/process5"/>
    <dgm:cxn modelId="{A7058566-6F3F-49C2-A804-87400AC17CA9}" srcId="{DA68E8C8-2076-4EBA-B7AB-0D528848463C}" destId="{B48F8607-6A8C-485C-9154-FEEEB0681794}" srcOrd="6" destOrd="0" parTransId="{9E3031EF-2009-4158-8F5C-35C0C7CC5120}" sibTransId="{53983121-A2F2-4BE1-8CA9-7FE92D62C4B4}"/>
    <dgm:cxn modelId="{D379A46A-494E-4CBA-BCDB-C4FC3FAA4297}" srcId="{DA68E8C8-2076-4EBA-B7AB-0D528848463C}" destId="{E30352C1-665E-4533-92DD-C23F4208B55A}" srcOrd="2" destOrd="0" parTransId="{56631CA3-8918-447F-AC22-319FD771A190}" sibTransId="{BED8B6C8-E5FE-4204-99E5-556808411869}"/>
    <dgm:cxn modelId="{4E908B6B-5C56-459C-8F09-64DD905252CE}" type="presOf" srcId="{BED8B6C8-E5FE-4204-99E5-556808411869}" destId="{7C663313-A8ED-4756-800E-81B192FDE877}" srcOrd="1" destOrd="0" presId="urn:microsoft.com/office/officeart/2005/8/layout/process5"/>
    <dgm:cxn modelId="{476D7E6F-FC9B-453E-BC94-13E93BAC90A2}" type="presOf" srcId="{001DB23C-30EA-45E0-AABB-F7EFC1807AE8}" destId="{ED65DE0C-83AE-466F-B6D9-5D6064C7D755}" srcOrd="0" destOrd="0" presId="urn:microsoft.com/office/officeart/2005/8/layout/process5"/>
    <dgm:cxn modelId="{A2ABD070-BDC2-4FEE-B602-93952FD1C430}" type="presOf" srcId="{59B69182-D781-4ABF-B222-38C3C16A3105}" destId="{C1B97F36-4E58-479D-913F-6DB45E97A87E}" srcOrd="0" destOrd="0" presId="urn:microsoft.com/office/officeart/2005/8/layout/process5"/>
    <dgm:cxn modelId="{8A6FB971-6D91-4357-A45E-6C135AA48D12}" srcId="{DA68E8C8-2076-4EBA-B7AB-0D528848463C}" destId="{0C06989B-5F31-4EDE-BA7F-BEBBC147DB79}" srcOrd="5" destOrd="0" parTransId="{BFEB72E8-82B9-438B-B033-0F045E64ABE7}" sibTransId="{A0033B33-D6B5-4AD0-B71E-9F4F01382DB5}"/>
    <dgm:cxn modelId="{272AC151-3DBF-4841-AAEB-DF5F26E9FDEA}" type="presOf" srcId="{53983121-A2F2-4BE1-8CA9-7FE92D62C4B4}" destId="{53EB612F-6C7C-4D92-9E0D-9208BBB8E128}" srcOrd="0" destOrd="0" presId="urn:microsoft.com/office/officeart/2005/8/layout/process5"/>
    <dgm:cxn modelId="{BB2FD452-E50F-4B5F-951F-C65EBC6A824D}" type="presOf" srcId="{E30352C1-665E-4533-92DD-C23F4208B55A}" destId="{24FECA8C-AB9B-4EBD-AD80-1A12D26BD7D3}" srcOrd="0" destOrd="0" presId="urn:microsoft.com/office/officeart/2005/8/layout/process5"/>
    <dgm:cxn modelId="{E4EA1C77-6200-4996-9C25-F511A3699C57}" srcId="{DA68E8C8-2076-4EBA-B7AB-0D528848463C}" destId="{481064E5-CE0B-4673-AC53-6EE5FE9C7AB6}" srcOrd="3" destOrd="0" parTransId="{FC60F95D-CC47-4FE7-9F92-1430F5F90C6B}" sibTransId="{550AB284-02CF-4B87-BE2E-E8BF69DB3B2B}"/>
    <dgm:cxn modelId="{8B9E5679-A998-48B8-AD89-7DA8A99B18B9}" type="presOf" srcId="{A0033B33-D6B5-4AD0-B71E-9F4F01382DB5}" destId="{C80EB042-8169-4400-9B90-5FBED6517B93}" srcOrd="0" destOrd="0" presId="urn:microsoft.com/office/officeart/2005/8/layout/process5"/>
    <dgm:cxn modelId="{533D987B-17BA-4826-B56A-A17C4AEB1393}" type="presOf" srcId="{BED8B6C8-E5FE-4204-99E5-556808411869}" destId="{3F432080-1415-46EE-936A-69A4B67FB6F7}" srcOrd="0" destOrd="0" presId="urn:microsoft.com/office/officeart/2005/8/layout/process5"/>
    <dgm:cxn modelId="{92F3F781-9EE2-4BB2-BAFA-A9EF0E797334}" srcId="{DA68E8C8-2076-4EBA-B7AB-0D528848463C}" destId="{B940EA55-AF21-4B2D-8D75-C91E7F199167}" srcOrd="4" destOrd="0" parTransId="{D1DFA0CC-D125-4ABE-BA54-8F2656A56D36}" sibTransId="{599FD637-B1CD-411B-9910-E5F548F7BAED}"/>
    <dgm:cxn modelId="{56449298-42E9-4A10-B387-1E7154E7B12A}" type="presOf" srcId="{FB94EAD9-EFA2-4610-8567-F69F7E0AC647}" destId="{C197A351-02D4-4470-B7BF-AADEE30286AA}" srcOrd="0" destOrd="0" presId="urn:microsoft.com/office/officeart/2005/8/layout/process5"/>
    <dgm:cxn modelId="{341AF19B-C829-4640-91AC-6B4A17B50EFE}" type="presOf" srcId="{550AB284-02CF-4B87-BE2E-E8BF69DB3B2B}" destId="{8BC1C838-B9AC-465A-BD72-27445B19D0D6}" srcOrd="0" destOrd="0" presId="urn:microsoft.com/office/officeart/2005/8/layout/process5"/>
    <dgm:cxn modelId="{17C326A6-EF52-48E7-B025-718D8BB2571F}" type="presOf" srcId="{AC5A37EB-63ED-4437-A259-08A86B359EC4}" destId="{4EC53D21-2B18-495D-A4A8-0874B58F6385}" srcOrd="0" destOrd="0" presId="urn:microsoft.com/office/officeart/2005/8/layout/process5"/>
    <dgm:cxn modelId="{A9EED6AF-CA15-4D95-BF1A-D4CF32C77AD1}" type="presOf" srcId="{AC5A37EB-63ED-4437-A259-08A86B359EC4}" destId="{403817F0-052E-4145-9499-D6006DA91780}" srcOrd="1" destOrd="0" presId="urn:microsoft.com/office/officeart/2005/8/layout/process5"/>
    <dgm:cxn modelId="{DB729FB0-B462-4196-95D6-A83716B5AA27}" type="presOf" srcId="{E07CF188-9266-4142-BC70-8B0F00DAFD72}" destId="{11FA9F76-AEBC-4564-A5C4-D95480E65956}" srcOrd="0" destOrd="0" presId="urn:microsoft.com/office/officeart/2005/8/layout/process5"/>
    <dgm:cxn modelId="{53F556BE-7FE0-4881-9E79-73EB36041FAF}" type="presOf" srcId="{550AB284-02CF-4B87-BE2E-E8BF69DB3B2B}" destId="{7682751E-FC6C-4B07-BA1E-0E08FDA04742}" srcOrd="1" destOrd="0" presId="urn:microsoft.com/office/officeart/2005/8/layout/process5"/>
    <dgm:cxn modelId="{F90F76C7-E38D-4251-80EB-55143CB3D8E1}" type="presOf" srcId="{02465F7F-046E-4F91-92A0-DBC4CFE1B173}" destId="{AC38F072-4AE6-485D-89B1-C59AF468E81B}" srcOrd="0" destOrd="0" presId="urn:microsoft.com/office/officeart/2005/8/layout/process5"/>
    <dgm:cxn modelId="{A82058C8-E2B4-4A9C-A056-F49AD6E4C75E}" type="presOf" srcId="{599FD637-B1CD-411B-9910-E5F548F7BAED}" destId="{4377A512-F31F-4604-B6A5-9FBB7D3923E3}" srcOrd="0" destOrd="0" presId="urn:microsoft.com/office/officeart/2005/8/layout/process5"/>
    <dgm:cxn modelId="{F1EDEEDD-535A-4367-A92B-4D8338C3CE97}" type="presOf" srcId="{E07CF188-9266-4142-BC70-8B0F00DAFD72}" destId="{84867994-2E2A-47BC-8FBE-110FBDBCDEE9}" srcOrd="1" destOrd="0" presId="urn:microsoft.com/office/officeart/2005/8/layout/process5"/>
    <dgm:cxn modelId="{5D6F91EA-D386-4734-B4B7-18B0AB282A32}" type="presOf" srcId="{B7111AC2-9DC4-4240-96BA-4277197338DE}" destId="{A3F9F008-2BA0-4BB1-94B2-62AFF02B82DF}" srcOrd="1" destOrd="0" presId="urn:microsoft.com/office/officeart/2005/8/layout/process5"/>
    <dgm:cxn modelId="{341236F4-0460-4E30-9AA5-D0C4A047E7E1}" type="presOf" srcId="{B7111AC2-9DC4-4240-96BA-4277197338DE}" destId="{9DC838DA-A616-4CF4-9956-1699A211F686}" srcOrd="0" destOrd="0" presId="urn:microsoft.com/office/officeart/2005/8/layout/process5"/>
    <dgm:cxn modelId="{CDD2E4F5-0732-4E14-BB32-C2E7856A543D}" type="presOf" srcId="{DA68E8C8-2076-4EBA-B7AB-0D528848463C}" destId="{D6C74F0A-42EB-4D88-A502-468C924F29D8}" srcOrd="0" destOrd="0" presId="urn:microsoft.com/office/officeart/2005/8/layout/process5"/>
    <dgm:cxn modelId="{973CEDF6-A0B7-4782-A4C5-B267346EF65B}" type="presParOf" srcId="{D6C74F0A-42EB-4D88-A502-468C924F29D8}" destId="{A9A1535F-C5AC-4352-96A4-B57DE47197A0}" srcOrd="0" destOrd="0" presId="urn:microsoft.com/office/officeart/2005/8/layout/process5"/>
    <dgm:cxn modelId="{CFA756FE-81E1-407F-AAC7-69DB312AB1E9}" type="presParOf" srcId="{D6C74F0A-42EB-4D88-A502-468C924F29D8}" destId="{11FA9F76-AEBC-4564-A5C4-D95480E65956}" srcOrd="1" destOrd="0" presId="urn:microsoft.com/office/officeart/2005/8/layout/process5"/>
    <dgm:cxn modelId="{B3369E9C-A70B-4F60-9652-673C80AC6583}" type="presParOf" srcId="{11FA9F76-AEBC-4564-A5C4-D95480E65956}" destId="{84867994-2E2A-47BC-8FBE-110FBDBCDEE9}" srcOrd="0" destOrd="0" presId="urn:microsoft.com/office/officeart/2005/8/layout/process5"/>
    <dgm:cxn modelId="{29516049-D61D-4CEE-974D-2A12B63CF2EA}" type="presParOf" srcId="{D6C74F0A-42EB-4D88-A502-468C924F29D8}" destId="{2B9A291B-7912-4B29-B5DD-15077C4BD1A5}" srcOrd="2" destOrd="0" presId="urn:microsoft.com/office/officeart/2005/8/layout/process5"/>
    <dgm:cxn modelId="{42C1D618-9000-4A9F-B938-E8B979FECD00}" type="presParOf" srcId="{D6C74F0A-42EB-4D88-A502-468C924F29D8}" destId="{4EC53D21-2B18-495D-A4A8-0874B58F6385}" srcOrd="3" destOrd="0" presId="urn:microsoft.com/office/officeart/2005/8/layout/process5"/>
    <dgm:cxn modelId="{0BDF2F26-CAAC-4A42-83B2-8D214CA57E5F}" type="presParOf" srcId="{4EC53D21-2B18-495D-A4A8-0874B58F6385}" destId="{403817F0-052E-4145-9499-D6006DA91780}" srcOrd="0" destOrd="0" presId="urn:microsoft.com/office/officeart/2005/8/layout/process5"/>
    <dgm:cxn modelId="{A016AE99-9E2F-41C7-A543-15726E27424C}" type="presParOf" srcId="{D6C74F0A-42EB-4D88-A502-468C924F29D8}" destId="{24FECA8C-AB9B-4EBD-AD80-1A12D26BD7D3}" srcOrd="4" destOrd="0" presId="urn:microsoft.com/office/officeart/2005/8/layout/process5"/>
    <dgm:cxn modelId="{3035E66E-194E-4812-ACC3-62C020C18218}" type="presParOf" srcId="{D6C74F0A-42EB-4D88-A502-468C924F29D8}" destId="{3F432080-1415-46EE-936A-69A4B67FB6F7}" srcOrd="5" destOrd="0" presId="urn:microsoft.com/office/officeart/2005/8/layout/process5"/>
    <dgm:cxn modelId="{2E93C2BE-D27D-4CA8-844A-8F9505695B28}" type="presParOf" srcId="{3F432080-1415-46EE-936A-69A4B67FB6F7}" destId="{7C663313-A8ED-4756-800E-81B192FDE877}" srcOrd="0" destOrd="0" presId="urn:microsoft.com/office/officeart/2005/8/layout/process5"/>
    <dgm:cxn modelId="{BA65008A-0E06-46A4-BE8A-7A57C865EE83}" type="presParOf" srcId="{D6C74F0A-42EB-4D88-A502-468C924F29D8}" destId="{464B22B4-901E-40D2-89ED-5A640CEF8104}" srcOrd="6" destOrd="0" presId="urn:microsoft.com/office/officeart/2005/8/layout/process5"/>
    <dgm:cxn modelId="{99EE6F3D-3E7F-49E9-86EA-FAAAAD3D2A76}" type="presParOf" srcId="{D6C74F0A-42EB-4D88-A502-468C924F29D8}" destId="{8BC1C838-B9AC-465A-BD72-27445B19D0D6}" srcOrd="7" destOrd="0" presId="urn:microsoft.com/office/officeart/2005/8/layout/process5"/>
    <dgm:cxn modelId="{63110E9D-4AF5-4B1E-A287-A76FD7A72075}" type="presParOf" srcId="{8BC1C838-B9AC-465A-BD72-27445B19D0D6}" destId="{7682751E-FC6C-4B07-BA1E-0E08FDA04742}" srcOrd="0" destOrd="0" presId="urn:microsoft.com/office/officeart/2005/8/layout/process5"/>
    <dgm:cxn modelId="{962F9EFF-9BAB-4F49-8026-8C935861CB9C}" type="presParOf" srcId="{D6C74F0A-42EB-4D88-A502-468C924F29D8}" destId="{FE0733CD-3322-4C0D-9D51-A51997637D19}" srcOrd="8" destOrd="0" presId="urn:microsoft.com/office/officeart/2005/8/layout/process5"/>
    <dgm:cxn modelId="{AB9A0CD8-482A-43F9-A24D-158BB8A09718}" type="presParOf" srcId="{D6C74F0A-42EB-4D88-A502-468C924F29D8}" destId="{4377A512-F31F-4604-B6A5-9FBB7D3923E3}" srcOrd="9" destOrd="0" presId="urn:microsoft.com/office/officeart/2005/8/layout/process5"/>
    <dgm:cxn modelId="{37FEAC1A-B981-4C07-9F0D-979F6D4FA1F0}" type="presParOf" srcId="{4377A512-F31F-4604-B6A5-9FBB7D3923E3}" destId="{7C47E4A6-83CB-410C-911A-6F6F83EB6A46}" srcOrd="0" destOrd="0" presId="urn:microsoft.com/office/officeart/2005/8/layout/process5"/>
    <dgm:cxn modelId="{98447AE1-6604-4CE8-AF5B-369E02FB6F14}" type="presParOf" srcId="{D6C74F0A-42EB-4D88-A502-468C924F29D8}" destId="{891435BC-FF41-4770-AB4E-FA6B425F8EFB}" srcOrd="10" destOrd="0" presId="urn:microsoft.com/office/officeart/2005/8/layout/process5"/>
    <dgm:cxn modelId="{AD8DC6CA-4389-41A6-9066-EB9001C06971}" type="presParOf" srcId="{D6C74F0A-42EB-4D88-A502-468C924F29D8}" destId="{C80EB042-8169-4400-9B90-5FBED6517B93}" srcOrd="11" destOrd="0" presId="urn:microsoft.com/office/officeart/2005/8/layout/process5"/>
    <dgm:cxn modelId="{CA53BA74-315F-41D7-892D-7C506E45F19B}" type="presParOf" srcId="{C80EB042-8169-4400-9B90-5FBED6517B93}" destId="{29ABD4CB-4F24-4C20-BD3E-E68BB12101A2}" srcOrd="0" destOrd="0" presId="urn:microsoft.com/office/officeart/2005/8/layout/process5"/>
    <dgm:cxn modelId="{EE38F8AE-A976-4929-9AD6-D2BA0AE74A8D}" type="presParOf" srcId="{D6C74F0A-42EB-4D88-A502-468C924F29D8}" destId="{0F450BFA-3335-4985-8BEC-54EA4999CE19}" srcOrd="12" destOrd="0" presId="urn:microsoft.com/office/officeart/2005/8/layout/process5"/>
    <dgm:cxn modelId="{64676878-9101-4502-9A8D-7F1B2409BD14}" type="presParOf" srcId="{D6C74F0A-42EB-4D88-A502-468C924F29D8}" destId="{53EB612F-6C7C-4D92-9E0D-9208BBB8E128}" srcOrd="13" destOrd="0" presId="urn:microsoft.com/office/officeart/2005/8/layout/process5"/>
    <dgm:cxn modelId="{C84AF321-E692-4E22-9AE2-C655D3864CF8}" type="presParOf" srcId="{53EB612F-6C7C-4D92-9E0D-9208BBB8E128}" destId="{6379D815-93F7-4244-9556-9AB95D2332C7}" srcOrd="0" destOrd="0" presId="urn:microsoft.com/office/officeart/2005/8/layout/process5"/>
    <dgm:cxn modelId="{7B49EDE0-FFBB-4AB7-B95B-3ACA1E37C96C}" type="presParOf" srcId="{D6C74F0A-42EB-4D88-A502-468C924F29D8}" destId="{C197A351-02D4-4470-B7BF-AADEE30286AA}" srcOrd="14" destOrd="0" presId="urn:microsoft.com/office/officeart/2005/8/layout/process5"/>
    <dgm:cxn modelId="{16670CF8-2DE7-471E-A176-F35EE9948B9F}" type="presParOf" srcId="{D6C74F0A-42EB-4D88-A502-468C924F29D8}" destId="{ED65DE0C-83AE-466F-B6D9-5D6064C7D755}" srcOrd="15" destOrd="0" presId="urn:microsoft.com/office/officeart/2005/8/layout/process5"/>
    <dgm:cxn modelId="{9C7174AD-C79A-4AAA-A9C6-29A75FEEFD3B}" type="presParOf" srcId="{ED65DE0C-83AE-466F-B6D9-5D6064C7D755}" destId="{3AA874AE-5DE7-47D2-A374-1B0758EB1167}" srcOrd="0" destOrd="0" presId="urn:microsoft.com/office/officeart/2005/8/layout/process5"/>
    <dgm:cxn modelId="{A774D46A-486B-48CB-999E-F02442FB54B7}" type="presParOf" srcId="{D6C74F0A-42EB-4D88-A502-468C924F29D8}" destId="{C1B97F36-4E58-479D-913F-6DB45E97A87E}" srcOrd="16" destOrd="0" presId="urn:microsoft.com/office/officeart/2005/8/layout/process5"/>
    <dgm:cxn modelId="{7A289779-CCFB-4361-B4C4-51564BA9B86E}" type="presParOf" srcId="{D6C74F0A-42EB-4D88-A502-468C924F29D8}" destId="{9DC838DA-A616-4CF4-9956-1699A211F686}" srcOrd="17" destOrd="0" presId="urn:microsoft.com/office/officeart/2005/8/layout/process5"/>
    <dgm:cxn modelId="{06D5B7F1-161F-4B50-887F-F197BDDF89B2}" type="presParOf" srcId="{9DC838DA-A616-4CF4-9956-1699A211F686}" destId="{A3F9F008-2BA0-4BB1-94B2-62AFF02B82DF}" srcOrd="0" destOrd="0" presId="urn:microsoft.com/office/officeart/2005/8/layout/process5"/>
    <dgm:cxn modelId="{6C7F78DC-DBBD-4F35-A944-3C1998E9D41D}" type="presParOf" srcId="{D6C74F0A-42EB-4D88-A502-468C924F29D8}" destId="{AC38F072-4AE6-485D-89B1-C59AF468E81B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FD20E6-A180-47E0-A070-45FCB8597825}" type="doc">
      <dgm:prSet loTypeId="urn:microsoft.com/office/officeart/2009/3/layout/BlockDescendingList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D7502A0-250C-44A5-8AAA-ACFB9F2CFD87}">
      <dgm:prSet phldrT="[Text]" custT="1"/>
      <dgm:spPr/>
      <dgm:t>
        <a:bodyPr/>
        <a:lstStyle/>
        <a:p>
          <a:r>
            <a:rPr lang="en-US" sz="1400" b="1" dirty="0"/>
            <a:t>Understand Individual Strength</a:t>
          </a:r>
        </a:p>
      </dgm:t>
    </dgm:pt>
    <dgm:pt modelId="{7C25B9BD-C803-4BB7-B884-10165D1B0732}" type="parTrans" cxnId="{C54E4276-BAEF-4E8E-91FD-78E0E0741ABA}">
      <dgm:prSet/>
      <dgm:spPr/>
      <dgm:t>
        <a:bodyPr/>
        <a:lstStyle/>
        <a:p>
          <a:endParaRPr lang="en-US" sz="1400" b="1"/>
        </a:p>
      </dgm:t>
    </dgm:pt>
    <dgm:pt modelId="{F3D13D13-E22F-4FCF-978B-B3825A41D6AA}" type="sibTrans" cxnId="{C54E4276-BAEF-4E8E-91FD-78E0E0741ABA}">
      <dgm:prSet/>
      <dgm:spPr/>
      <dgm:t>
        <a:bodyPr/>
        <a:lstStyle/>
        <a:p>
          <a:endParaRPr lang="en-US" sz="1400" b="1"/>
        </a:p>
      </dgm:t>
    </dgm:pt>
    <dgm:pt modelId="{737E67AC-5179-427B-85FD-2986189D734A}">
      <dgm:prSet phldrT="[Text]" custT="1"/>
      <dgm:spPr/>
      <dgm:t>
        <a:bodyPr/>
        <a:lstStyle/>
        <a:p>
          <a:r>
            <a:rPr lang="en-US" sz="1400" b="1" dirty="0"/>
            <a:t>Acknowledge Personal Goals</a:t>
          </a:r>
        </a:p>
      </dgm:t>
    </dgm:pt>
    <dgm:pt modelId="{79EAEBDC-C21D-414D-AA0D-6CCA66F34E05}" type="parTrans" cxnId="{13B6E1BB-7436-41CA-984A-65483F2F32FC}">
      <dgm:prSet/>
      <dgm:spPr/>
      <dgm:t>
        <a:bodyPr/>
        <a:lstStyle/>
        <a:p>
          <a:endParaRPr lang="en-US" sz="1400" b="1"/>
        </a:p>
      </dgm:t>
    </dgm:pt>
    <dgm:pt modelId="{765CE3B4-36D8-440B-9024-1D9332E5B1E8}" type="sibTrans" cxnId="{13B6E1BB-7436-41CA-984A-65483F2F32FC}">
      <dgm:prSet/>
      <dgm:spPr/>
      <dgm:t>
        <a:bodyPr/>
        <a:lstStyle/>
        <a:p>
          <a:endParaRPr lang="en-US" sz="1400" b="1"/>
        </a:p>
      </dgm:t>
    </dgm:pt>
    <dgm:pt modelId="{26248649-4990-4561-B2C2-56B1920988CE}">
      <dgm:prSet phldrT="[Text]" custT="1"/>
      <dgm:spPr/>
      <dgm:t>
        <a:bodyPr/>
        <a:lstStyle/>
        <a:p>
          <a:r>
            <a:rPr lang="en-US" sz="1400" b="1" dirty="0"/>
            <a:t>Identify Growth Opportunities</a:t>
          </a:r>
        </a:p>
      </dgm:t>
    </dgm:pt>
    <dgm:pt modelId="{6FEB7AAC-CD9F-46D9-965A-21CE2266F0A6}" type="parTrans" cxnId="{E4798524-DEB2-446E-AD65-E94F09857BC7}">
      <dgm:prSet/>
      <dgm:spPr/>
      <dgm:t>
        <a:bodyPr/>
        <a:lstStyle/>
        <a:p>
          <a:endParaRPr lang="en-US" sz="1400" b="1"/>
        </a:p>
      </dgm:t>
    </dgm:pt>
    <dgm:pt modelId="{FCDB52EA-5525-44E1-B571-151840CB46AC}" type="sibTrans" cxnId="{E4798524-DEB2-446E-AD65-E94F09857BC7}">
      <dgm:prSet/>
      <dgm:spPr/>
      <dgm:t>
        <a:bodyPr/>
        <a:lstStyle/>
        <a:p>
          <a:endParaRPr lang="en-US" sz="1400" b="1"/>
        </a:p>
      </dgm:t>
    </dgm:pt>
    <dgm:pt modelId="{BB1D53A3-62A9-4125-AE5F-AA0672731BC5}">
      <dgm:prSet phldrT="[Text]" custT="1"/>
      <dgm:spPr/>
      <dgm:t>
        <a:bodyPr/>
        <a:lstStyle/>
        <a:p>
          <a:r>
            <a:rPr lang="en-US" sz="1400" b="1" dirty="0"/>
            <a:t>Foster Open Communications</a:t>
          </a:r>
        </a:p>
      </dgm:t>
    </dgm:pt>
    <dgm:pt modelId="{DF519540-1B2C-4046-8478-96C597E22DD3}" type="parTrans" cxnId="{BFC9A690-95C1-49E9-8108-7BD9ACA43E11}">
      <dgm:prSet/>
      <dgm:spPr/>
      <dgm:t>
        <a:bodyPr/>
        <a:lstStyle/>
        <a:p>
          <a:endParaRPr lang="en-US" sz="1400" b="1"/>
        </a:p>
      </dgm:t>
    </dgm:pt>
    <dgm:pt modelId="{88E9A1D4-9786-44DF-9B2B-FB85F6370858}" type="sibTrans" cxnId="{BFC9A690-95C1-49E9-8108-7BD9ACA43E11}">
      <dgm:prSet/>
      <dgm:spPr/>
      <dgm:t>
        <a:bodyPr/>
        <a:lstStyle/>
        <a:p>
          <a:endParaRPr lang="en-US" sz="1400" b="1"/>
        </a:p>
      </dgm:t>
    </dgm:pt>
    <dgm:pt modelId="{A0B2C2C1-1BC0-43CA-A416-E222F3EE9578}">
      <dgm:prSet phldrT="[Text]" custT="1"/>
      <dgm:spPr/>
      <dgm:t>
        <a:bodyPr/>
        <a:lstStyle/>
        <a:p>
          <a:r>
            <a:rPr lang="en-US" sz="1400" b="1" dirty="0"/>
            <a:t>Recognize Achievements</a:t>
          </a:r>
        </a:p>
      </dgm:t>
    </dgm:pt>
    <dgm:pt modelId="{CFCBE6F7-7311-41FF-BD4E-75B3418BB2BE}" type="parTrans" cxnId="{155473A7-B0D6-489B-A87C-5152DFD479F1}">
      <dgm:prSet/>
      <dgm:spPr/>
      <dgm:t>
        <a:bodyPr/>
        <a:lstStyle/>
        <a:p>
          <a:endParaRPr lang="en-US" sz="1400" b="1"/>
        </a:p>
      </dgm:t>
    </dgm:pt>
    <dgm:pt modelId="{16B1BC36-3742-438E-9DE2-074208A59B6A}" type="sibTrans" cxnId="{155473A7-B0D6-489B-A87C-5152DFD479F1}">
      <dgm:prSet/>
      <dgm:spPr/>
      <dgm:t>
        <a:bodyPr/>
        <a:lstStyle/>
        <a:p>
          <a:endParaRPr lang="en-US" sz="1400" b="1"/>
        </a:p>
      </dgm:t>
    </dgm:pt>
    <dgm:pt modelId="{136B9057-DFE9-46C3-BD2E-9FD84F76CFBC}">
      <dgm:prSet phldrT="[Text]" custT="1"/>
      <dgm:spPr/>
      <dgm:t>
        <a:bodyPr/>
        <a:lstStyle/>
        <a:p>
          <a:r>
            <a:rPr lang="en-US" sz="1400" b="1" dirty="0"/>
            <a:t>Understand Work-life Balance</a:t>
          </a:r>
        </a:p>
      </dgm:t>
    </dgm:pt>
    <dgm:pt modelId="{6F4A36F8-073E-457C-8739-01FE4885636F}" type="parTrans" cxnId="{D0175E7E-DE35-4100-8A7E-1BA7049D864D}">
      <dgm:prSet/>
      <dgm:spPr/>
      <dgm:t>
        <a:bodyPr/>
        <a:lstStyle/>
        <a:p>
          <a:endParaRPr lang="en-US" sz="1400" b="1"/>
        </a:p>
      </dgm:t>
    </dgm:pt>
    <dgm:pt modelId="{7894E549-D040-4C86-B527-E798B6966124}" type="sibTrans" cxnId="{D0175E7E-DE35-4100-8A7E-1BA7049D864D}">
      <dgm:prSet/>
      <dgm:spPr/>
      <dgm:t>
        <a:bodyPr/>
        <a:lstStyle/>
        <a:p>
          <a:endParaRPr lang="en-US" sz="1400" b="1"/>
        </a:p>
      </dgm:t>
    </dgm:pt>
    <dgm:pt modelId="{42B0F447-FB9B-4547-AC24-987D02A5BE13}">
      <dgm:prSet phldrT="[Text]" custT="1"/>
      <dgm:spPr/>
      <dgm:t>
        <a:bodyPr/>
        <a:lstStyle/>
        <a:p>
          <a:r>
            <a:rPr lang="en-US" sz="1400" b="1" dirty="0"/>
            <a:t>Adapt Leadership Style</a:t>
          </a:r>
        </a:p>
      </dgm:t>
    </dgm:pt>
    <dgm:pt modelId="{595C60F7-4608-4DED-AE50-84999E8AAEBF}" type="parTrans" cxnId="{9BB591E3-CAB9-4E39-B4C2-84876FC3CC16}">
      <dgm:prSet/>
      <dgm:spPr/>
      <dgm:t>
        <a:bodyPr/>
        <a:lstStyle/>
        <a:p>
          <a:endParaRPr lang="en-US" sz="1400" b="1"/>
        </a:p>
      </dgm:t>
    </dgm:pt>
    <dgm:pt modelId="{68F09E9C-5CBE-46D4-982C-D6F0AF171E3F}" type="sibTrans" cxnId="{9BB591E3-CAB9-4E39-B4C2-84876FC3CC16}">
      <dgm:prSet/>
      <dgm:spPr/>
      <dgm:t>
        <a:bodyPr/>
        <a:lstStyle/>
        <a:p>
          <a:endParaRPr lang="en-US" sz="1400" b="1"/>
        </a:p>
      </dgm:t>
    </dgm:pt>
    <dgm:pt modelId="{338ADF4E-5D60-41A7-BB27-51D590B40B32}">
      <dgm:prSet phldrT="[Text]"/>
      <dgm:spPr/>
      <dgm:t>
        <a:bodyPr/>
        <a:lstStyle/>
        <a:p>
          <a:endParaRPr lang="en-US" sz="1400"/>
        </a:p>
      </dgm:t>
    </dgm:pt>
    <dgm:pt modelId="{0369565B-3D92-4B7E-835C-051DAB498790}" type="parTrans" cxnId="{5DFB0439-1EFA-4CFE-ADA6-B16326E5DF99}">
      <dgm:prSet/>
      <dgm:spPr/>
      <dgm:t>
        <a:bodyPr/>
        <a:lstStyle/>
        <a:p>
          <a:endParaRPr lang="en-US" sz="1400" b="1"/>
        </a:p>
      </dgm:t>
    </dgm:pt>
    <dgm:pt modelId="{C9841C80-A38F-48AC-BC30-52621B221977}" type="sibTrans" cxnId="{5DFB0439-1EFA-4CFE-ADA6-B16326E5DF99}">
      <dgm:prSet/>
      <dgm:spPr/>
      <dgm:t>
        <a:bodyPr/>
        <a:lstStyle/>
        <a:p>
          <a:endParaRPr lang="en-US" sz="1400" b="1"/>
        </a:p>
      </dgm:t>
    </dgm:pt>
    <dgm:pt modelId="{D8D72AE9-16E0-4C77-8CE4-F3DEA6770FE1}" type="pres">
      <dgm:prSet presAssocID="{19FD20E6-A180-47E0-A070-45FCB859782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B0EF9E3-269F-4237-B8E8-441183D6C75C}" type="pres">
      <dgm:prSet presAssocID="{7D7502A0-250C-44A5-8AAA-ACFB9F2CFD87}" presName="parentText_1" presStyleLbl="node1" presStyleIdx="0" presStyleCnt="7">
        <dgm:presLayoutVars>
          <dgm:chMax val="1"/>
          <dgm:chPref val="1"/>
          <dgm:bulletEnabled val="1"/>
        </dgm:presLayoutVars>
      </dgm:prSet>
      <dgm:spPr/>
    </dgm:pt>
    <dgm:pt modelId="{8593D083-5454-4F98-AF24-68022EA54569}" type="pres">
      <dgm:prSet presAssocID="{7D7502A0-250C-44A5-8AAA-ACFB9F2CFD87}" presName="childText_1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5142759C-BF12-421D-B6FC-32F1F0F0642C}" type="pres">
      <dgm:prSet presAssocID="{7D7502A0-250C-44A5-8AAA-ACFB9F2CFD87}" presName="accentShape_1" presStyleCnt="0"/>
      <dgm:spPr/>
    </dgm:pt>
    <dgm:pt modelId="{94D41402-2F60-40DE-BF5C-6195AEDFB597}" type="pres">
      <dgm:prSet presAssocID="{7D7502A0-250C-44A5-8AAA-ACFB9F2CFD87}" presName="imageRepeatNode" presStyleLbl="node1" presStyleIdx="0" presStyleCnt="7"/>
      <dgm:spPr/>
    </dgm:pt>
    <dgm:pt modelId="{BD374C5C-2AE1-4221-AA6E-363C3E0C6310}" type="pres">
      <dgm:prSet presAssocID="{737E67AC-5179-427B-85FD-2986189D734A}" presName="parentText_2" presStyleLbl="node1" presStyleIdx="0" presStyleCnt="7">
        <dgm:presLayoutVars>
          <dgm:chMax val="1"/>
          <dgm:chPref val="1"/>
          <dgm:bulletEnabled val="1"/>
        </dgm:presLayoutVars>
      </dgm:prSet>
      <dgm:spPr/>
    </dgm:pt>
    <dgm:pt modelId="{9DC05748-7D32-4D5D-8D8E-3B225B7DB456}" type="pres">
      <dgm:prSet presAssocID="{737E67AC-5179-427B-85FD-2986189D734A}" presName="childText_2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873CB5D8-8676-4417-82DA-74964622AFDA}" type="pres">
      <dgm:prSet presAssocID="{737E67AC-5179-427B-85FD-2986189D734A}" presName="accentShape_2" presStyleCnt="0"/>
      <dgm:spPr/>
    </dgm:pt>
    <dgm:pt modelId="{A526F30E-57BC-47C0-9DF0-EC25F6447F17}" type="pres">
      <dgm:prSet presAssocID="{737E67AC-5179-427B-85FD-2986189D734A}" presName="imageRepeatNode" presStyleLbl="node1" presStyleIdx="1" presStyleCnt="7"/>
      <dgm:spPr/>
    </dgm:pt>
    <dgm:pt modelId="{A9931BD4-8FCC-4D37-A702-EAC0A5512884}" type="pres">
      <dgm:prSet presAssocID="{26248649-4990-4561-B2C2-56B1920988CE}" presName="parentText_3" presStyleLbl="node1" presStyleIdx="1" presStyleCnt="7">
        <dgm:presLayoutVars>
          <dgm:chMax val="1"/>
          <dgm:chPref val="1"/>
          <dgm:bulletEnabled val="1"/>
        </dgm:presLayoutVars>
      </dgm:prSet>
      <dgm:spPr/>
    </dgm:pt>
    <dgm:pt modelId="{0A54275C-C61A-4EFF-A7A9-0F29136359AA}" type="pres">
      <dgm:prSet presAssocID="{26248649-4990-4561-B2C2-56B1920988CE}" presName="childText_3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C052A705-8C83-4A40-9484-7042FCFE6E96}" type="pres">
      <dgm:prSet presAssocID="{26248649-4990-4561-B2C2-56B1920988CE}" presName="accentShape_3" presStyleCnt="0"/>
      <dgm:spPr/>
    </dgm:pt>
    <dgm:pt modelId="{E105B200-479E-40BB-A74D-413E3E1B81C7}" type="pres">
      <dgm:prSet presAssocID="{26248649-4990-4561-B2C2-56B1920988CE}" presName="imageRepeatNode" presStyleLbl="node1" presStyleIdx="2" presStyleCnt="7"/>
      <dgm:spPr/>
    </dgm:pt>
    <dgm:pt modelId="{DD60B24D-2A6F-4442-82BC-6CA5D35D2BAA}" type="pres">
      <dgm:prSet presAssocID="{BB1D53A3-62A9-4125-AE5F-AA0672731BC5}" presName="parentText_4" presStyleLbl="node1" presStyleIdx="2" presStyleCnt="7">
        <dgm:presLayoutVars>
          <dgm:chMax val="1"/>
          <dgm:chPref val="1"/>
          <dgm:bulletEnabled val="1"/>
        </dgm:presLayoutVars>
      </dgm:prSet>
      <dgm:spPr/>
    </dgm:pt>
    <dgm:pt modelId="{84B46DDE-8FD5-4884-9285-DECFA8AF220B}" type="pres">
      <dgm:prSet presAssocID="{BB1D53A3-62A9-4125-AE5F-AA0672731BC5}" presName="childText_4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65F3B7F0-44A3-4739-AD95-1EF1018E5A52}" type="pres">
      <dgm:prSet presAssocID="{BB1D53A3-62A9-4125-AE5F-AA0672731BC5}" presName="accentShape_4" presStyleCnt="0"/>
      <dgm:spPr/>
    </dgm:pt>
    <dgm:pt modelId="{78E5E18B-99C2-4505-9E64-42A566AEF02A}" type="pres">
      <dgm:prSet presAssocID="{BB1D53A3-62A9-4125-AE5F-AA0672731BC5}" presName="imageRepeatNode" presStyleLbl="node1" presStyleIdx="3" presStyleCnt="7"/>
      <dgm:spPr/>
    </dgm:pt>
    <dgm:pt modelId="{0BBADD86-AF09-4CD2-B6D4-087EE0F29200}" type="pres">
      <dgm:prSet presAssocID="{A0B2C2C1-1BC0-43CA-A416-E222F3EE9578}" presName="parentText_5" presStyleLbl="node1" presStyleIdx="3" presStyleCnt="7">
        <dgm:presLayoutVars>
          <dgm:chMax val="1"/>
          <dgm:chPref val="1"/>
          <dgm:bulletEnabled val="1"/>
        </dgm:presLayoutVars>
      </dgm:prSet>
      <dgm:spPr/>
    </dgm:pt>
    <dgm:pt modelId="{26355C07-4317-4B8F-96CB-E5DFD0927CCF}" type="pres">
      <dgm:prSet presAssocID="{A0B2C2C1-1BC0-43CA-A416-E222F3EE9578}" presName="childText_5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752D9696-95C3-42A0-B1E0-3B59742FE6D0}" type="pres">
      <dgm:prSet presAssocID="{A0B2C2C1-1BC0-43CA-A416-E222F3EE9578}" presName="accentShape_5" presStyleCnt="0"/>
      <dgm:spPr/>
    </dgm:pt>
    <dgm:pt modelId="{35041640-6B62-4122-8357-A4EC29DE73E8}" type="pres">
      <dgm:prSet presAssocID="{A0B2C2C1-1BC0-43CA-A416-E222F3EE9578}" presName="imageRepeatNode" presStyleLbl="node1" presStyleIdx="4" presStyleCnt="7"/>
      <dgm:spPr/>
    </dgm:pt>
    <dgm:pt modelId="{50B5182B-12B6-4AE1-A856-2938FFF9A35F}" type="pres">
      <dgm:prSet presAssocID="{136B9057-DFE9-46C3-BD2E-9FD84F76CFBC}" presName="parentText_6" presStyleLbl="node1" presStyleIdx="4" presStyleCnt="7">
        <dgm:presLayoutVars>
          <dgm:chMax val="1"/>
          <dgm:chPref val="1"/>
          <dgm:bulletEnabled val="1"/>
        </dgm:presLayoutVars>
      </dgm:prSet>
      <dgm:spPr/>
    </dgm:pt>
    <dgm:pt modelId="{2BEB9AA7-7029-41F3-ABED-041B74983742}" type="pres">
      <dgm:prSet presAssocID="{136B9057-DFE9-46C3-BD2E-9FD84F76CFBC}" presName="childText_6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40224F52-59F3-487A-B336-9237130B5848}" type="pres">
      <dgm:prSet presAssocID="{136B9057-DFE9-46C3-BD2E-9FD84F76CFBC}" presName="accentShape_6" presStyleCnt="0"/>
      <dgm:spPr/>
    </dgm:pt>
    <dgm:pt modelId="{727E1BAA-1A11-4097-BC3E-3D8890AF3CC2}" type="pres">
      <dgm:prSet presAssocID="{136B9057-DFE9-46C3-BD2E-9FD84F76CFBC}" presName="imageRepeatNode" presStyleLbl="node1" presStyleIdx="5" presStyleCnt="7"/>
      <dgm:spPr/>
    </dgm:pt>
    <dgm:pt modelId="{31785D40-E3A0-4B49-AFA4-E4D8799D1FCF}" type="pres">
      <dgm:prSet presAssocID="{42B0F447-FB9B-4547-AC24-987D02A5BE13}" presName="parentText_7" presStyleLbl="node1" presStyleIdx="5" presStyleCnt="7">
        <dgm:presLayoutVars>
          <dgm:chMax val="1"/>
          <dgm:chPref val="1"/>
          <dgm:bulletEnabled val="1"/>
        </dgm:presLayoutVars>
      </dgm:prSet>
      <dgm:spPr/>
    </dgm:pt>
    <dgm:pt modelId="{09FB9016-E6F0-492F-A62E-9D7D69365E0E}" type="pres">
      <dgm:prSet presAssocID="{42B0F447-FB9B-4547-AC24-987D02A5BE13}" presName="childText_7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5888C66B-8C87-4E6C-A79F-8095B90A9854}" type="pres">
      <dgm:prSet presAssocID="{42B0F447-FB9B-4547-AC24-987D02A5BE13}" presName="accentShape_7" presStyleCnt="0"/>
      <dgm:spPr/>
    </dgm:pt>
    <dgm:pt modelId="{067D2B46-CE59-45E9-A1B1-EB4EBDD22793}" type="pres">
      <dgm:prSet presAssocID="{42B0F447-FB9B-4547-AC24-987D02A5BE13}" presName="imageRepeatNode" presStyleLbl="node1" presStyleIdx="6" presStyleCnt="7"/>
      <dgm:spPr/>
    </dgm:pt>
  </dgm:ptLst>
  <dgm:cxnLst>
    <dgm:cxn modelId="{E4798524-DEB2-446E-AD65-E94F09857BC7}" srcId="{19FD20E6-A180-47E0-A070-45FCB8597825}" destId="{26248649-4990-4561-B2C2-56B1920988CE}" srcOrd="2" destOrd="0" parTransId="{6FEB7AAC-CD9F-46D9-965A-21CE2266F0A6}" sibTransId="{FCDB52EA-5525-44E1-B571-151840CB46AC}"/>
    <dgm:cxn modelId="{13598529-97CB-4453-8240-514FC9D5DDDF}" type="presOf" srcId="{26248649-4990-4561-B2C2-56B1920988CE}" destId="{E105B200-479E-40BB-A74D-413E3E1B81C7}" srcOrd="1" destOrd="0" presId="urn:microsoft.com/office/officeart/2009/3/layout/BlockDescendingList"/>
    <dgm:cxn modelId="{33ACE429-4CED-4D92-9E9C-1316CA9A5A82}" type="presOf" srcId="{42B0F447-FB9B-4547-AC24-987D02A5BE13}" destId="{067D2B46-CE59-45E9-A1B1-EB4EBDD22793}" srcOrd="1" destOrd="0" presId="urn:microsoft.com/office/officeart/2009/3/layout/BlockDescendingList"/>
    <dgm:cxn modelId="{BA963C30-0C68-410B-AEA4-C158278D85D2}" type="presOf" srcId="{BB1D53A3-62A9-4125-AE5F-AA0672731BC5}" destId="{78E5E18B-99C2-4505-9E64-42A566AEF02A}" srcOrd="1" destOrd="0" presId="urn:microsoft.com/office/officeart/2009/3/layout/BlockDescendingList"/>
    <dgm:cxn modelId="{5DFB0439-1EFA-4CFE-ADA6-B16326E5DF99}" srcId="{19FD20E6-A180-47E0-A070-45FCB8597825}" destId="{338ADF4E-5D60-41A7-BB27-51D590B40B32}" srcOrd="7" destOrd="0" parTransId="{0369565B-3D92-4B7E-835C-051DAB498790}" sibTransId="{C9841C80-A38F-48AC-BC30-52621B221977}"/>
    <dgm:cxn modelId="{75311A5E-961F-48C4-9E5D-99D99453B9A8}" type="presOf" srcId="{136B9057-DFE9-46C3-BD2E-9FD84F76CFBC}" destId="{727E1BAA-1A11-4097-BC3E-3D8890AF3CC2}" srcOrd="1" destOrd="0" presId="urn:microsoft.com/office/officeart/2009/3/layout/BlockDescendingList"/>
    <dgm:cxn modelId="{1F83DD5E-3C3B-4695-98D7-99C6AD9AE034}" type="presOf" srcId="{136B9057-DFE9-46C3-BD2E-9FD84F76CFBC}" destId="{50B5182B-12B6-4AE1-A856-2938FFF9A35F}" srcOrd="0" destOrd="0" presId="urn:microsoft.com/office/officeart/2009/3/layout/BlockDescendingList"/>
    <dgm:cxn modelId="{C54E4276-BAEF-4E8E-91FD-78E0E0741ABA}" srcId="{19FD20E6-A180-47E0-A070-45FCB8597825}" destId="{7D7502A0-250C-44A5-8AAA-ACFB9F2CFD87}" srcOrd="0" destOrd="0" parTransId="{7C25B9BD-C803-4BB7-B884-10165D1B0732}" sibTransId="{F3D13D13-E22F-4FCF-978B-B3825A41D6AA}"/>
    <dgm:cxn modelId="{F9559D7B-F4E8-4E91-A6A7-02027DBA36E9}" type="presOf" srcId="{19FD20E6-A180-47E0-A070-45FCB8597825}" destId="{D8D72AE9-16E0-4C77-8CE4-F3DEA6770FE1}" srcOrd="0" destOrd="0" presId="urn:microsoft.com/office/officeart/2009/3/layout/BlockDescendingList"/>
    <dgm:cxn modelId="{D0175E7E-DE35-4100-8A7E-1BA7049D864D}" srcId="{19FD20E6-A180-47E0-A070-45FCB8597825}" destId="{136B9057-DFE9-46C3-BD2E-9FD84F76CFBC}" srcOrd="5" destOrd="0" parTransId="{6F4A36F8-073E-457C-8739-01FE4885636F}" sibTransId="{7894E549-D040-4C86-B527-E798B6966124}"/>
    <dgm:cxn modelId="{BFC9A690-95C1-49E9-8108-7BD9ACA43E11}" srcId="{19FD20E6-A180-47E0-A070-45FCB8597825}" destId="{BB1D53A3-62A9-4125-AE5F-AA0672731BC5}" srcOrd="3" destOrd="0" parTransId="{DF519540-1B2C-4046-8478-96C597E22DD3}" sibTransId="{88E9A1D4-9786-44DF-9B2B-FB85F6370858}"/>
    <dgm:cxn modelId="{64291596-1B58-4F47-B85D-FF1ED7810C65}" type="presOf" srcId="{737E67AC-5179-427B-85FD-2986189D734A}" destId="{BD374C5C-2AE1-4221-AA6E-363C3E0C6310}" srcOrd="0" destOrd="0" presId="urn:microsoft.com/office/officeart/2009/3/layout/BlockDescendingList"/>
    <dgm:cxn modelId="{E74394A2-DF35-4469-B0BF-6F7067BD3DEC}" type="presOf" srcId="{42B0F447-FB9B-4547-AC24-987D02A5BE13}" destId="{31785D40-E3A0-4B49-AFA4-E4D8799D1FCF}" srcOrd="0" destOrd="0" presId="urn:microsoft.com/office/officeart/2009/3/layout/BlockDescendingList"/>
    <dgm:cxn modelId="{155473A7-B0D6-489B-A87C-5152DFD479F1}" srcId="{19FD20E6-A180-47E0-A070-45FCB8597825}" destId="{A0B2C2C1-1BC0-43CA-A416-E222F3EE9578}" srcOrd="4" destOrd="0" parTransId="{CFCBE6F7-7311-41FF-BD4E-75B3418BB2BE}" sibTransId="{16B1BC36-3742-438E-9DE2-074208A59B6A}"/>
    <dgm:cxn modelId="{13B6E1BB-7436-41CA-984A-65483F2F32FC}" srcId="{19FD20E6-A180-47E0-A070-45FCB8597825}" destId="{737E67AC-5179-427B-85FD-2986189D734A}" srcOrd="1" destOrd="0" parTransId="{79EAEBDC-C21D-414D-AA0D-6CCA66F34E05}" sibTransId="{765CE3B4-36D8-440B-9024-1D9332E5B1E8}"/>
    <dgm:cxn modelId="{AA5FDFCB-B6BB-4CD0-B54F-78019C9B8AAF}" type="presOf" srcId="{737E67AC-5179-427B-85FD-2986189D734A}" destId="{A526F30E-57BC-47C0-9DF0-EC25F6447F17}" srcOrd="1" destOrd="0" presId="urn:microsoft.com/office/officeart/2009/3/layout/BlockDescendingList"/>
    <dgm:cxn modelId="{D05416D1-2A7B-4E0D-86E5-79306DF005D6}" type="presOf" srcId="{A0B2C2C1-1BC0-43CA-A416-E222F3EE9578}" destId="{35041640-6B62-4122-8357-A4EC29DE73E8}" srcOrd="1" destOrd="0" presId="urn:microsoft.com/office/officeart/2009/3/layout/BlockDescendingList"/>
    <dgm:cxn modelId="{6566CFE0-8CCC-4F91-8557-DDD5C0E593AB}" type="presOf" srcId="{A0B2C2C1-1BC0-43CA-A416-E222F3EE9578}" destId="{0BBADD86-AF09-4CD2-B6D4-087EE0F29200}" srcOrd="0" destOrd="0" presId="urn:microsoft.com/office/officeart/2009/3/layout/BlockDescendingList"/>
    <dgm:cxn modelId="{9BB591E3-CAB9-4E39-B4C2-84876FC3CC16}" srcId="{19FD20E6-A180-47E0-A070-45FCB8597825}" destId="{42B0F447-FB9B-4547-AC24-987D02A5BE13}" srcOrd="6" destOrd="0" parTransId="{595C60F7-4608-4DED-AE50-84999E8AAEBF}" sibTransId="{68F09E9C-5CBE-46D4-982C-D6F0AF171E3F}"/>
    <dgm:cxn modelId="{F5A962E9-0C7F-4DFE-A67A-52029E8E9E5A}" type="presOf" srcId="{7D7502A0-250C-44A5-8AAA-ACFB9F2CFD87}" destId="{AB0EF9E3-269F-4237-B8E8-441183D6C75C}" srcOrd="0" destOrd="0" presId="urn:microsoft.com/office/officeart/2009/3/layout/BlockDescendingList"/>
    <dgm:cxn modelId="{2CED3DF1-B1A3-4536-9CD4-90E54261D909}" type="presOf" srcId="{26248649-4990-4561-B2C2-56B1920988CE}" destId="{A9931BD4-8FCC-4D37-A702-EAC0A5512884}" srcOrd="0" destOrd="0" presId="urn:microsoft.com/office/officeart/2009/3/layout/BlockDescendingList"/>
    <dgm:cxn modelId="{61837FF5-CF90-4B55-A70E-CD612CC061F6}" type="presOf" srcId="{7D7502A0-250C-44A5-8AAA-ACFB9F2CFD87}" destId="{94D41402-2F60-40DE-BF5C-6195AEDFB597}" srcOrd="1" destOrd="0" presId="urn:microsoft.com/office/officeart/2009/3/layout/BlockDescendingList"/>
    <dgm:cxn modelId="{02111DFD-518A-44EC-BFE5-F81C739A7E1F}" type="presOf" srcId="{BB1D53A3-62A9-4125-AE5F-AA0672731BC5}" destId="{DD60B24D-2A6F-4442-82BC-6CA5D35D2BAA}" srcOrd="0" destOrd="0" presId="urn:microsoft.com/office/officeart/2009/3/layout/BlockDescendingList"/>
    <dgm:cxn modelId="{AFCF246E-0964-402D-B7D4-0DCC327EB4CE}" type="presParOf" srcId="{D8D72AE9-16E0-4C77-8CE4-F3DEA6770FE1}" destId="{AB0EF9E3-269F-4237-B8E8-441183D6C75C}" srcOrd="0" destOrd="0" presId="urn:microsoft.com/office/officeart/2009/3/layout/BlockDescendingList"/>
    <dgm:cxn modelId="{FC7D1E94-1D3F-48C4-A427-E8B25ACE09E2}" type="presParOf" srcId="{D8D72AE9-16E0-4C77-8CE4-F3DEA6770FE1}" destId="{8593D083-5454-4F98-AF24-68022EA54569}" srcOrd="1" destOrd="0" presId="urn:microsoft.com/office/officeart/2009/3/layout/BlockDescendingList"/>
    <dgm:cxn modelId="{ECC3F57A-787A-4F17-962E-A9821804257E}" type="presParOf" srcId="{D8D72AE9-16E0-4C77-8CE4-F3DEA6770FE1}" destId="{5142759C-BF12-421D-B6FC-32F1F0F0642C}" srcOrd="2" destOrd="0" presId="urn:microsoft.com/office/officeart/2009/3/layout/BlockDescendingList"/>
    <dgm:cxn modelId="{E7C69299-B72A-4E01-AD5B-37191EB26459}" type="presParOf" srcId="{5142759C-BF12-421D-B6FC-32F1F0F0642C}" destId="{94D41402-2F60-40DE-BF5C-6195AEDFB597}" srcOrd="0" destOrd="0" presId="urn:microsoft.com/office/officeart/2009/3/layout/BlockDescendingList"/>
    <dgm:cxn modelId="{F6CB9457-580C-4F97-9667-378856084E5A}" type="presParOf" srcId="{D8D72AE9-16E0-4C77-8CE4-F3DEA6770FE1}" destId="{BD374C5C-2AE1-4221-AA6E-363C3E0C6310}" srcOrd="3" destOrd="0" presId="urn:microsoft.com/office/officeart/2009/3/layout/BlockDescendingList"/>
    <dgm:cxn modelId="{506C747E-04BF-40FA-AEE3-658C4104E28D}" type="presParOf" srcId="{D8D72AE9-16E0-4C77-8CE4-F3DEA6770FE1}" destId="{9DC05748-7D32-4D5D-8D8E-3B225B7DB456}" srcOrd="4" destOrd="0" presId="urn:microsoft.com/office/officeart/2009/3/layout/BlockDescendingList"/>
    <dgm:cxn modelId="{FC3B8387-98B1-4F4A-8E37-362D455CCB8A}" type="presParOf" srcId="{D8D72AE9-16E0-4C77-8CE4-F3DEA6770FE1}" destId="{873CB5D8-8676-4417-82DA-74964622AFDA}" srcOrd="5" destOrd="0" presId="urn:microsoft.com/office/officeart/2009/3/layout/BlockDescendingList"/>
    <dgm:cxn modelId="{8F82F1B5-7B95-4AE8-9144-3037E80D66C0}" type="presParOf" srcId="{873CB5D8-8676-4417-82DA-74964622AFDA}" destId="{A526F30E-57BC-47C0-9DF0-EC25F6447F17}" srcOrd="0" destOrd="0" presId="urn:microsoft.com/office/officeart/2009/3/layout/BlockDescendingList"/>
    <dgm:cxn modelId="{50156F4C-E4F1-4FEC-BB4B-7256AB09679A}" type="presParOf" srcId="{D8D72AE9-16E0-4C77-8CE4-F3DEA6770FE1}" destId="{A9931BD4-8FCC-4D37-A702-EAC0A5512884}" srcOrd="6" destOrd="0" presId="urn:microsoft.com/office/officeart/2009/3/layout/BlockDescendingList"/>
    <dgm:cxn modelId="{4DB2534C-56AD-400B-B809-6BCC2D4AEF9A}" type="presParOf" srcId="{D8D72AE9-16E0-4C77-8CE4-F3DEA6770FE1}" destId="{0A54275C-C61A-4EFF-A7A9-0F29136359AA}" srcOrd="7" destOrd="0" presId="urn:microsoft.com/office/officeart/2009/3/layout/BlockDescendingList"/>
    <dgm:cxn modelId="{D8491D4F-417D-445E-A860-8E9E3B4120DC}" type="presParOf" srcId="{D8D72AE9-16E0-4C77-8CE4-F3DEA6770FE1}" destId="{C052A705-8C83-4A40-9484-7042FCFE6E96}" srcOrd="8" destOrd="0" presId="urn:microsoft.com/office/officeart/2009/3/layout/BlockDescendingList"/>
    <dgm:cxn modelId="{D55E4045-AC2A-4907-A178-810A9A1C68C6}" type="presParOf" srcId="{C052A705-8C83-4A40-9484-7042FCFE6E96}" destId="{E105B200-479E-40BB-A74D-413E3E1B81C7}" srcOrd="0" destOrd="0" presId="urn:microsoft.com/office/officeart/2009/3/layout/BlockDescendingList"/>
    <dgm:cxn modelId="{93C900A6-9390-4DB1-B1CB-8CDCD98A3FC8}" type="presParOf" srcId="{D8D72AE9-16E0-4C77-8CE4-F3DEA6770FE1}" destId="{DD60B24D-2A6F-4442-82BC-6CA5D35D2BAA}" srcOrd="9" destOrd="0" presId="urn:microsoft.com/office/officeart/2009/3/layout/BlockDescendingList"/>
    <dgm:cxn modelId="{1E240F5E-E1A0-4BB8-A755-2D86B215EFD5}" type="presParOf" srcId="{D8D72AE9-16E0-4C77-8CE4-F3DEA6770FE1}" destId="{84B46DDE-8FD5-4884-9285-DECFA8AF220B}" srcOrd="10" destOrd="0" presId="urn:microsoft.com/office/officeart/2009/3/layout/BlockDescendingList"/>
    <dgm:cxn modelId="{A42EFF2C-622A-4CEB-A6AD-E154FF4857E6}" type="presParOf" srcId="{D8D72AE9-16E0-4C77-8CE4-F3DEA6770FE1}" destId="{65F3B7F0-44A3-4739-AD95-1EF1018E5A52}" srcOrd="11" destOrd="0" presId="urn:microsoft.com/office/officeart/2009/3/layout/BlockDescendingList"/>
    <dgm:cxn modelId="{25C17538-9F53-47C9-95F9-0940B6542231}" type="presParOf" srcId="{65F3B7F0-44A3-4739-AD95-1EF1018E5A52}" destId="{78E5E18B-99C2-4505-9E64-42A566AEF02A}" srcOrd="0" destOrd="0" presId="urn:microsoft.com/office/officeart/2009/3/layout/BlockDescendingList"/>
    <dgm:cxn modelId="{2401B7EC-72C8-4527-9854-764D01D567E1}" type="presParOf" srcId="{D8D72AE9-16E0-4C77-8CE4-F3DEA6770FE1}" destId="{0BBADD86-AF09-4CD2-B6D4-087EE0F29200}" srcOrd="12" destOrd="0" presId="urn:microsoft.com/office/officeart/2009/3/layout/BlockDescendingList"/>
    <dgm:cxn modelId="{32A3CBF6-2641-45CA-BC8F-73B38FDF5BEA}" type="presParOf" srcId="{D8D72AE9-16E0-4C77-8CE4-F3DEA6770FE1}" destId="{26355C07-4317-4B8F-96CB-E5DFD0927CCF}" srcOrd="13" destOrd="0" presId="urn:microsoft.com/office/officeart/2009/3/layout/BlockDescendingList"/>
    <dgm:cxn modelId="{20CA2C92-701C-499A-8BE3-F361E8DB1050}" type="presParOf" srcId="{D8D72AE9-16E0-4C77-8CE4-F3DEA6770FE1}" destId="{752D9696-95C3-42A0-B1E0-3B59742FE6D0}" srcOrd="14" destOrd="0" presId="urn:microsoft.com/office/officeart/2009/3/layout/BlockDescendingList"/>
    <dgm:cxn modelId="{0B5ACE3C-8440-4837-8DBD-4E33A2919DB4}" type="presParOf" srcId="{752D9696-95C3-42A0-B1E0-3B59742FE6D0}" destId="{35041640-6B62-4122-8357-A4EC29DE73E8}" srcOrd="0" destOrd="0" presId="urn:microsoft.com/office/officeart/2009/3/layout/BlockDescendingList"/>
    <dgm:cxn modelId="{570F31D4-03B8-4245-8C49-BC563A60AED1}" type="presParOf" srcId="{D8D72AE9-16E0-4C77-8CE4-F3DEA6770FE1}" destId="{50B5182B-12B6-4AE1-A856-2938FFF9A35F}" srcOrd="15" destOrd="0" presId="urn:microsoft.com/office/officeart/2009/3/layout/BlockDescendingList"/>
    <dgm:cxn modelId="{0EA91770-7701-4895-B637-4B178CD060FB}" type="presParOf" srcId="{D8D72AE9-16E0-4C77-8CE4-F3DEA6770FE1}" destId="{2BEB9AA7-7029-41F3-ABED-041B74983742}" srcOrd="16" destOrd="0" presId="urn:microsoft.com/office/officeart/2009/3/layout/BlockDescendingList"/>
    <dgm:cxn modelId="{6AEC5C86-B442-4340-B94D-28E7CE3D419D}" type="presParOf" srcId="{D8D72AE9-16E0-4C77-8CE4-F3DEA6770FE1}" destId="{40224F52-59F3-487A-B336-9237130B5848}" srcOrd="17" destOrd="0" presId="urn:microsoft.com/office/officeart/2009/3/layout/BlockDescendingList"/>
    <dgm:cxn modelId="{6E5DB146-FCEA-4B65-8A6B-BB90112C353B}" type="presParOf" srcId="{40224F52-59F3-487A-B336-9237130B5848}" destId="{727E1BAA-1A11-4097-BC3E-3D8890AF3CC2}" srcOrd="0" destOrd="0" presId="urn:microsoft.com/office/officeart/2009/3/layout/BlockDescendingList"/>
    <dgm:cxn modelId="{F92D9420-7890-4142-8A71-E66E42A2BEA9}" type="presParOf" srcId="{D8D72AE9-16E0-4C77-8CE4-F3DEA6770FE1}" destId="{31785D40-E3A0-4B49-AFA4-E4D8799D1FCF}" srcOrd="18" destOrd="0" presId="urn:microsoft.com/office/officeart/2009/3/layout/BlockDescendingList"/>
    <dgm:cxn modelId="{FF5B213A-FBE3-4A99-8A9D-2D54878CF54F}" type="presParOf" srcId="{D8D72AE9-16E0-4C77-8CE4-F3DEA6770FE1}" destId="{09FB9016-E6F0-492F-A62E-9D7D69365E0E}" srcOrd="19" destOrd="0" presId="urn:microsoft.com/office/officeart/2009/3/layout/BlockDescendingList"/>
    <dgm:cxn modelId="{F92E263E-799D-48A1-B18D-F832CFD682D0}" type="presParOf" srcId="{D8D72AE9-16E0-4C77-8CE4-F3DEA6770FE1}" destId="{5888C66B-8C87-4E6C-A79F-8095B90A9854}" srcOrd="20" destOrd="0" presId="urn:microsoft.com/office/officeart/2009/3/layout/BlockDescendingList"/>
    <dgm:cxn modelId="{4C6CC177-6B78-4817-A74C-8A03FEA76BD3}" type="presParOf" srcId="{5888C66B-8C87-4E6C-A79F-8095B90A9854}" destId="{067D2B46-CE59-45E9-A1B1-EB4EBDD22793}" srcOrd="0" destOrd="0" presId="urn:microsoft.com/office/officeart/2009/3/layout/BlockDescendingLis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A61C5-AD52-4103-83FC-C3778DF8E3AD}">
      <dsp:nvSpPr>
        <dsp:cNvPr id="0" name=""/>
        <dsp:cNvSpPr/>
      </dsp:nvSpPr>
      <dsp:spPr>
        <a:xfrm rot="5400000">
          <a:off x="-100262" y="104254"/>
          <a:ext cx="668418" cy="46789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1</a:t>
          </a:r>
          <a:endParaRPr lang="en-US" sz="1300" kern="1200" dirty="0"/>
        </a:p>
      </dsp:txBody>
      <dsp:txXfrm rot="-5400000">
        <a:off x="1" y="237937"/>
        <a:ext cx="467892" cy="200526"/>
      </dsp:txXfrm>
    </dsp:sp>
    <dsp:sp modelId="{EC13A95D-8FD2-447A-98D3-34598072983F}">
      <dsp:nvSpPr>
        <dsp:cNvPr id="0" name=""/>
        <dsp:cNvSpPr/>
      </dsp:nvSpPr>
      <dsp:spPr>
        <a:xfrm rot="5400000">
          <a:off x="5599122" y="-5127237"/>
          <a:ext cx="434471" cy="1069693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kern="1200"/>
            <a:t>Seeds are Planted Early</a:t>
          </a:r>
          <a:endParaRPr lang="en-US" sz="2700" kern="1200" dirty="0"/>
        </a:p>
      </dsp:txBody>
      <dsp:txXfrm rot="-5400000">
        <a:off x="467893" y="25201"/>
        <a:ext cx="10675722" cy="392053"/>
      </dsp:txXfrm>
    </dsp:sp>
    <dsp:sp modelId="{C4E0A4B3-B1DC-4757-8A78-F3C26F0BF0BB}">
      <dsp:nvSpPr>
        <dsp:cNvPr id="0" name=""/>
        <dsp:cNvSpPr/>
      </dsp:nvSpPr>
      <dsp:spPr>
        <a:xfrm rot="5400000">
          <a:off x="-100262" y="698651"/>
          <a:ext cx="668418" cy="46789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2</a:t>
          </a:r>
          <a:endParaRPr lang="en-US" sz="1300" kern="1200" dirty="0"/>
        </a:p>
      </dsp:txBody>
      <dsp:txXfrm rot="-5400000">
        <a:off x="1" y="832334"/>
        <a:ext cx="467892" cy="200526"/>
      </dsp:txXfrm>
    </dsp:sp>
    <dsp:sp modelId="{6013E037-D92E-4712-BD11-D5702BD052DA}">
      <dsp:nvSpPr>
        <dsp:cNvPr id="0" name=""/>
        <dsp:cNvSpPr/>
      </dsp:nvSpPr>
      <dsp:spPr>
        <a:xfrm rot="5400000">
          <a:off x="5599122" y="-4532841"/>
          <a:ext cx="434471" cy="1069693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kern="1200"/>
            <a:t>My Career</a:t>
          </a:r>
          <a:endParaRPr lang="en-US" sz="2700" kern="1200" dirty="0"/>
        </a:p>
      </dsp:txBody>
      <dsp:txXfrm rot="-5400000">
        <a:off x="467893" y="619597"/>
        <a:ext cx="10675722" cy="392053"/>
      </dsp:txXfrm>
    </dsp:sp>
    <dsp:sp modelId="{EF1FB171-C82B-4969-B9C1-75BA0991E0B2}">
      <dsp:nvSpPr>
        <dsp:cNvPr id="0" name=""/>
        <dsp:cNvSpPr/>
      </dsp:nvSpPr>
      <dsp:spPr>
        <a:xfrm rot="5400000">
          <a:off x="-100262" y="1293047"/>
          <a:ext cx="668418" cy="46789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3</a:t>
          </a:r>
          <a:endParaRPr lang="en-US" sz="1300" kern="1200" dirty="0"/>
        </a:p>
      </dsp:txBody>
      <dsp:txXfrm rot="-5400000">
        <a:off x="1" y="1426730"/>
        <a:ext cx="467892" cy="200526"/>
      </dsp:txXfrm>
    </dsp:sp>
    <dsp:sp modelId="{0CFB68E3-643F-4AC6-8DF6-250DFEA4D37A}">
      <dsp:nvSpPr>
        <dsp:cNvPr id="0" name=""/>
        <dsp:cNvSpPr/>
      </dsp:nvSpPr>
      <dsp:spPr>
        <a:xfrm rot="5400000">
          <a:off x="5599122" y="-3938445"/>
          <a:ext cx="434471" cy="1069693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kern="1200"/>
            <a:t>Embracing Career Diversification</a:t>
          </a:r>
          <a:endParaRPr lang="en-US" sz="2700" kern="1200" dirty="0"/>
        </a:p>
      </dsp:txBody>
      <dsp:txXfrm rot="-5400000">
        <a:off x="467893" y="1213993"/>
        <a:ext cx="10675722" cy="392053"/>
      </dsp:txXfrm>
    </dsp:sp>
    <dsp:sp modelId="{7E3657BC-347B-4799-98F8-60E87BF4F9D9}">
      <dsp:nvSpPr>
        <dsp:cNvPr id="0" name=""/>
        <dsp:cNvSpPr/>
      </dsp:nvSpPr>
      <dsp:spPr>
        <a:xfrm rot="5400000">
          <a:off x="-100262" y="1887443"/>
          <a:ext cx="668418" cy="46789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4</a:t>
          </a:r>
          <a:endParaRPr lang="en-US" sz="1300" kern="1200" dirty="0"/>
        </a:p>
      </dsp:txBody>
      <dsp:txXfrm rot="-5400000">
        <a:off x="1" y="2021126"/>
        <a:ext cx="467892" cy="200526"/>
      </dsp:txXfrm>
    </dsp:sp>
    <dsp:sp modelId="{053DC40A-18AE-4A39-A21A-EB17BF53CDC6}">
      <dsp:nvSpPr>
        <dsp:cNvPr id="0" name=""/>
        <dsp:cNvSpPr/>
      </dsp:nvSpPr>
      <dsp:spPr>
        <a:xfrm rot="5400000">
          <a:off x="5599122" y="-3344048"/>
          <a:ext cx="434471" cy="1069693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kern="1200"/>
            <a:t>Early Experiences Count</a:t>
          </a:r>
          <a:endParaRPr lang="en-US" sz="2700" kern="1200" dirty="0"/>
        </a:p>
      </dsp:txBody>
      <dsp:txXfrm rot="-5400000">
        <a:off x="467893" y="1808390"/>
        <a:ext cx="10675722" cy="392053"/>
      </dsp:txXfrm>
    </dsp:sp>
    <dsp:sp modelId="{C14FEA62-FBB4-4306-AD73-D54DF06BAD12}">
      <dsp:nvSpPr>
        <dsp:cNvPr id="0" name=""/>
        <dsp:cNvSpPr/>
      </dsp:nvSpPr>
      <dsp:spPr>
        <a:xfrm rot="5400000">
          <a:off x="-100262" y="2481839"/>
          <a:ext cx="668418" cy="46789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5</a:t>
          </a:r>
          <a:endParaRPr lang="en-US" sz="1300" kern="1200" dirty="0"/>
        </a:p>
      </dsp:txBody>
      <dsp:txXfrm rot="-5400000">
        <a:off x="1" y="2615522"/>
        <a:ext cx="467892" cy="200526"/>
      </dsp:txXfrm>
    </dsp:sp>
    <dsp:sp modelId="{9D40F624-EFBE-4B3D-A309-1FE134C76458}">
      <dsp:nvSpPr>
        <dsp:cNvPr id="0" name=""/>
        <dsp:cNvSpPr/>
      </dsp:nvSpPr>
      <dsp:spPr>
        <a:xfrm rot="5400000">
          <a:off x="5599122" y="-2749652"/>
          <a:ext cx="434471" cy="1069693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kern="1200"/>
            <a:t>Lead by Example</a:t>
          </a:r>
          <a:endParaRPr lang="en-US" sz="2700" kern="1200" dirty="0"/>
        </a:p>
      </dsp:txBody>
      <dsp:txXfrm rot="-5400000">
        <a:off x="467893" y="2402786"/>
        <a:ext cx="10675722" cy="392053"/>
      </dsp:txXfrm>
    </dsp:sp>
    <dsp:sp modelId="{FA6B9C21-5356-4548-A80B-64107E76FBC8}">
      <dsp:nvSpPr>
        <dsp:cNvPr id="0" name=""/>
        <dsp:cNvSpPr/>
      </dsp:nvSpPr>
      <dsp:spPr>
        <a:xfrm rot="5400000">
          <a:off x="-100262" y="3076235"/>
          <a:ext cx="668418" cy="46789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6</a:t>
          </a:r>
          <a:endParaRPr lang="en-US" sz="1300" kern="1200" dirty="0"/>
        </a:p>
      </dsp:txBody>
      <dsp:txXfrm rot="-5400000">
        <a:off x="1" y="3209918"/>
        <a:ext cx="467892" cy="200526"/>
      </dsp:txXfrm>
    </dsp:sp>
    <dsp:sp modelId="{3C7021C7-1410-4C29-BC4C-CB4903816C81}">
      <dsp:nvSpPr>
        <dsp:cNvPr id="0" name=""/>
        <dsp:cNvSpPr/>
      </dsp:nvSpPr>
      <dsp:spPr>
        <a:xfrm rot="5400000">
          <a:off x="5599122" y="-2155256"/>
          <a:ext cx="434471" cy="1069693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kern="1200"/>
            <a:t>Know Your People</a:t>
          </a:r>
          <a:endParaRPr lang="en-US" sz="2700" kern="1200" dirty="0"/>
        </a:p>
      </dsp:txBody>
      <dsp:txXfrm rot="-5400000">
        <a:off x="467893" y="2997182"/>
        <a:ext cx="10675722" cy="392053"/>
      </dsp:txXfrm>
    </dsp:sp>
    <dsp:sp modelId="{91E78C7B-0D4C-4CC5-8864-6F688338812B}">
      <dsp:nvSpPr>
        <dsp:cNvPr id="0" name=""/>
        <dsp:cNvSpPr/>
      </dsp:nvSpPr>
      <dsp:spPr>
        <a:xfrm rot="5400000">
          <a:off x="-100262" y="3670632"/>
          <a:ext cx="668418" cy="46789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7</a:t>
          </a:r>
          <a:endParaRPr lang="en-US" sz="1300" kern="1200" dirty="0"/>
        </a:p>
      </dsp:txBody>
      <dsp:txXfrm rot="-5400000">
        <a:off x="1" y="3804315"/>
        <a:ext cx="467892" cy="200526"/>
      </dsp:txXfrm>
    </dsp:sp>
    <dsp:sp modelId="{08BEE037-22F5-4466-B4B7-C08EDAAF83B7}">
      <dsp:nvSpPr>
        <dsp:cNvPr id="0" name=""/>
        <dsp:cNvSpPr/>
      </dsp:nvSpPr>
      <dsp:spPr>
        <a:xfrm rot="5400000">
          <a:off x="5599122" y="-1560860"/>
          <a:ext cx="434471" cy="1069693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kern="1200"/>
            <a:t>Energy and Positivity</a:t>
          </a:r>
          <a:endParaRPr lang="en-US" sz="2700" kern="1200" dirty="0"/>
        </a:p>
      </dsp:txBody>
      <dsp:txXfrm rot="-5400000">
        <a:off x="467893" y="3591578"/>
        <a:ext cx="10675722" cy="392053"/>
      </dsp:txXfrm>
    </dsp:sp>
    <dsp:sp modelId="{B18292BE-3BB9-42B9-B078-DFC86E4BA623}">
      <dsp:nvSpPr>
        <dsp:cNvPr id="0" name=""/>
        <dsp:cNvSpPr/>
      </dsp:nvSpPr>
      <dsp:spPr>
        <a:xfrm rot="5400000">
          <a:off x="-100262" y="4265028"/>
          <a:ext cx="668418" cy="46789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8</a:t>
          </a:r>
          <a:endParaRPr lang="en-US" sz="1300" kern="1200" dirty="0"/>
        </a:p>
      </dsp:txBody>
      <dsp:txXfrm rot="-5400000">
        <a:off x="1" y="4398711"/>
        <a:ext cx="467892" cy="200526"/>
      </dsp:txXfrm>
    </dsp:sp>
    <dsp:sp modelId="{EC6A4EAC-EB61-44B6-B52F-B0535296EF7C}">
      <dsp:nvSpPr>
        <dsp:cNvPr id="0" name=""/>
        <dsp:cNvSpPr/>
      </dsp:nvSpPr>
      <dsp:spPr>
        <a:xfrm rot="5400000">
          <a:off x="5599122" y="-966464"/>
          <a:ext cx="434471" cy="1069693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kern="1200"/>
            <a:t>Waternisms</a:t>
          </a:r>
          <a:endParaRPr lang="en-US" sz="2700" kern="1200" dirty="0"/>
        </a:p>
      </dsp:txBody>
      <dsp:txXfrm rot="-5400000">
        <a:off x="467893" y="4185974"/>
        <a:ext cx="10675722" cy="3920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B431A-9F46-40DF-8EAE-82428378DDCC}">
      <dsp:nvSpPr>
        <dsp:cNvPr id="0" name=""/>
        <dsp:cNvSpPr/>
      </dsp:nvSpPr>
      <dsp:spPr>
        <a:xfrm>
          <a:off x="1453912" y="-70211"/>
          <a:ext cx="5220175" cy="5220175"/>
        </a:xfrm>
        <a:prstGeom prst="circularArrow">
          <a:avLst>
            <a:gd name="adj1" fmla="val 5544"/>
            <a:gd name="adj2" fmla="val 330680"/>
            <a:gd name="adj3" fmla="val 14853422"/>
            <a:gd name="adj4" fmla="val 16759174"/>
            <a:gd name="adj5" fmla="val 5757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DD57A41-1F3C-4E13-AB23-87576D14D2D2}">
      <dsp:nvSpPr>
        <dsp:cNvPr id="0" name=""/>
        <dsp:cNvSpPr/>
      </dsp:nvSpPr>
      <dsp:spPr>
        <a:xfrm>
          <a:off x="3448843" y="389"/>
          <a:ext cx="1230312" cy="6151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Cultivate a Positive Mindset</a:t>
          </a:r>
        </a:p>
      </dsp:txBody>
      <dsp:txXfrm>
        <a:off x="3478872" y="30418"/>
        <a:ext cx="1170254" cy="555098"/>
      </dsp:txXfrm>
    </dsp:sp>
    <dsp:sp modelId="{2EA07231-88D7-49AB-9800-5E0948E32D4F}">
      <dsp:nvSpPr>
        <dsp:cNvPr id="0" name=""/>
        <dsp:cNvSpPr/>
      </dsp:nvSpPr>
      <dsp:spPr>
        <a:xfrm>
          <a:off x="4757305" y="425534"/>
          <a:ext cx="1230312" cy="6151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Lead with Enthusiasm</a:t>
          </a:r>
        </a:p>
      </dsp:txBody>
      <dsp:txXfrm>
        <a:off x="4787334" y="455563"/>
        <a:ext cx="1170254" cy="555098"/>
      </dsp:txXfrm>
    </dsp:sp>
    <dsp:sp modelId="{DD9A94FB-C32E-49A8-92DA-428547C4AF02}">
      <dsp:nvSpPr>
        <dsp:cNvPr id="0" name=""/>
        <dsp:cNvSpPr/>
      </dsp:nvSpPr>
      <dsp:spPr>
        <a:xfrm>
          <a:off x="5565978" y="1538578"/>
          <a:ext cx="1230312" cy="6151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Foster a Culture of Appreciation</a:t>
          </a:r>
        </a:p>
      </dsp:txBody>
      <dsp:txXfrm>
        <a:off x="5596007" y="1568607"/>
        <a:ext cx="1170254" cy="555098"/>
      </dsp:txXfrm>
    </dsp:sp>
    <dsp:sp modelId="{553F284D-C927-4749-9693-CD85FA692E57}">
      <dsp:nvSpPr>
        <dsp:cNvPr id="0" name=""/>
        <dsp:cNvSpPr/>
      </dsp:nvSpPr>
      <dsp:spPr>
        <a:xfrm>
          <a:off x="5565978" y="2914375"/>
          <a:ext cx="1230312" cy="6151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Encourage Constructive Feedback</a:t>
          </a:r>
        </a:p>
      </dsp:txBody>
      <dsp:txXfrm>
        <a:off x="5596007" y="2944404"/>
        <a:ext cx="1170254" cy="555098"/>
      </dsp:txXfrm>
    </dsp:sp>
    <dsp:sp modelId="{608EDA8F-56FD-4E9D-BAA5-2825A2B6B898}">
      <dsp:nvSpPr>
        <dsp:cNvPr id="0" name=""/>
        <dsp:cNvSpPr/>
      </dsp:nvSpPr>
      <dsp:spPr>
        <a:xfrm>
          <a:off x="4757305" y="4027419"/>
          <a:ext cx="1230312" cy="6151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Create an Uplifting Environment</a:t>
          </a:r>
        </a:p>
      </dsp:txBody>
      <dsp:txXfrm>
        <a:off x="4787334" y="4057448"/>
        <a:ext cx="1170254" cy="555098"/>
      </dsp:txXfrm>
    </dsp:sp>
    <dsp:sp modelId="{1C786A38-4910-4888-A666-D26328C5F95F}">
      <dsp:nvSpPr>
        <dsp:cNvPr id="0" name=""/>
        <dsp:cNvSpPr/>
      </dsp:nvSpPr>
      <dsp:spPr>
        <a:xfrm>
          <a:off x="3448843" y="4452564"/>
          <a:ext cx="1230312" cy="6151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Promote Work-Life Harmony</a:t>
          </a:r>
        </a:p>
      </dsp:txBody>
      <dsp:txXfrm>
        <a:off x="3478872" y="4482593"/>
        <a:ext cx="1170254" cy="555098"/>
      </dsp:txXfrm>
    </dsp:sp>
    <dsp:sp modelId="{6C45FDBC-6F9C-4B25-99FF-5C8BC8072D0A}">
      <dsp:nvSpPr>
        <dsp:cNvPr id="0" name=""/>
        <dsp:cNvSpPr/>
      </dsp:nvSpPr>
      <dsp:spPr>
        <a:xfrm>
          <a:off x="2140382" y="4027419"/>
          <a:ext cx="1230312" cy="6151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Inspire Through Vision</a:t>
          </a:r>
        </a:p>
      </dsp:txBody>
      <dsp:txXfrm>
        <a:off x="2170411" y="4057448"/>
        <a:ext cx="1170254" cy="555098"/>
      </dsp:txXfrm>
    </dsp:sp>
    <dsp:sp modelId="{6E72DEDC-A040-44D1-811F-FC8DC76823E1}">
      <dsp:nvSpPr>
        <dsp:cNvPr id="0" name=""/>
        <dsp:cNvSpPr/>
      </dsp:nvSpPr>
      <dsp:spPr>
        <a:xfrm>
          <a:off x="1331708" y="2914375"/>
          <a:ext cx="1230312" cy="6151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Address Negativity Constructively</a:t>
          </a:r>
        </a:p>
      </dsp:txBody>
      <dsp:txXfrm>
        <a:off x="1361737" y="2944404"/>
        <a:ext cx="1170254" cy="555098"/>
      </dsp:txXfrm>
    </dsp:sp>
    <dsp:sp modelId="{4A7E6BBF-3431-47DC-8BC8-A3B3DD3B64E0}">
      <dsp:nvSpPr>
        <dsp:cNvPr id="0" name=""/>
        <dsp:cNvSpPr/>
      </dsp:nvSpPr>
      <dsp:spPr>
        <a:xfrm>
          <a:off x="1331708" y="1538578"/>
          <a:ext cx="1230312" cy="6151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Celebrate Success Together</a:t>
          </a:r>
        </a:p>
      </dsp:txBody>
      <dsp:txXfrm>
        <a:off x="1361737" y="1568607"/>
        <a:ext cx="1170254" cy="555098"/>
      </dsp:txXfrm>
    </dsp:sp>
    <dsp:sp modelId="{E81E2070-3DA9-4233-B88B-7C7B85158B15}">
      <dsp:nvSpPr>
        <dsp:cNvPr id="0" name=""/>
        <dsp:cNvSpPr/>
      </dsp:nvSpPr>
      <dsp:spPr>
        <a:xfrm>
          <a:off x="2140382" y="425534"/>
          <a:ext cx="1230312" cy="6151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Encourage Healthy Lifestyles</a:t>
          </a:r>
        </a:p>
      </dsp:txBody>
      <dsp:txXfrm>
        <a:off x="2170411" y="455563"/>
        <a:ext cx="1170254" cy="5550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46664-97E0-4481-A95A-367F3913B099}">
      <dsp:nvSpPr>
        <dsp:cNvPr id="0" name=""/>
        <dsp:cNvSpPr/>
      </dsp:nvSpPr>
      <dsp:spPr>
        <a:xfrm>
          <a:off x="0" y="4128674"/>
          <a:ext cx="11836414" cy="9032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Your heart lies where your backside sits. Don’t forget this…people are usually loyal to where they currently work</a:t>
          </a:r>
        </a:p>
      </dsp:txBody>
      <dsp:txXfrm>
        <a:off x="0" y="4128674"/>
        <a:ext cx="11836414" cy="903253"/>
      </dsp:txXfrm>
    </dsp:sp>
    <dsp:sp modelId="{EA567F1E-2D06-49ED-86A1-B0C5CA8FCE80}">
      <dsp:nvSpPr>
        <dsp:cNvPr id="0" name=""/>
        <dsp:cNvSpPr/>
      </dsp:nvSpPr>
      <dsp:spPr>
        <a:xfrm rot="10800000">
          <a:off x="0" y="2753020"/>
          <a:ext cx="11836414" cy="138920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Don’t be afraid of new opportunities or something different…it is the “being scared or anxious” that really makes us at our best</a:t>
          </a:r>
        </a:p>
      </dsp:txBody>
      <dsp:txXfrm rot="10800000">
        <a:off x="0" y="2753020"/>
        <a:ext cx="11836414" cy="902662"/>
      </dsp:txXfrm>
    </dsp:sp>
    <dsp:sp modelId="{A7A61D9B-6674-4AC1-AB8B-BABD16F6F36F}">
      <dsp:nvSpPr>
        <dsp:cNvPr id="0" name=""/>
        <dsp:cNvSpPr/>
      </dsp:nvSpPr>
      <dsp:spPr>
        <a:xfrm rot="10800000">
          <a:off x="0" y="1377365"/>
          <a:ext cx="11836414" cy="138920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Personalities matter…conflicts will happen…learn how to work through issues</a:t>
          </a:r>
        </a:p>
      </dsp:txBody>
      <dsp:txXfrm rot="10800000">
        <a:off x="0" y="1377365"/>
        <a:ext cx="11836414" cy="902662"/>
      </dsp:txXfrm>
    </dsp:sp>
    <dsp:sp modelId="{F795577C-9016-4555-A4F0-5E2CA71D273A}">
      <dsp:nvSpPr>
        <dsp:cNvPr id="0" name=""/>
        <dsp:cNvSpPr/>
      </dsp:nvSpPr>
      <dsp:spPr>
        <a:xfrm rot="10800000">
          <a:off x="0" y="1711"/>
          <a:ext cx="11836414" cy="138920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Learn from your mistakes, issues, or problems and then move on</a:t>
          </a:r>
        </a:p>
      </dsp:txBody>
      <dsp:txXfrm rot="10800000">
        <a:off x="0" y="1711"/>
        <a:ext cx="11836414" cy="9026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F2382-E52B-4DB8-B3CC-73893DC8A75E}">
      <dsp:nvSpPr>
        <dsp:cNvPr id="0" name=""/>
        <dsp:cNvSpPr/>
      </dsp:nvSpPr>
      <dsp:spPr>
        <a:xfrm>
          <a:off x="0" y="0"/>
          <a:ext cx="8128000" cy="1305018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Thank you for this opportunity!</a:t>
          </a:r>
        </a:p>
      </dsp:txBody>
      <dsp:txXfrm>
        <a:off x="0" y="0"/>
        <a:ext cx="8128000" cy="1305018"/>
      </dsp:txXfrm>
    </dsp:sp>
    <dsp:sp modelId="{280B8B69-278F-45CA-8306-7C8281E64E26}">
      <dsp:nvSpPr>
        <dsp:cNvPr id="0" name=""/>
        <dsp:cNvSpPr/>
      </dsp:nvSpPr>
      <dsp:spPr>
        <a:xfrm>
          <a:off x="0" y="1305018"/>
          <a:ext cx="4064000" cy="27405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This has been some of what has worked for me and what I have learned over an amazing career</a:t>
          </a:r>
        </a:p>
      </dsp:txBody>
      <dsp:txXfrm>
        <a:off x="0" y="1305018"/>
        <a:ext cx="4064000" cy="2740537"/>
      </dsp:txXfrm>
    </dsp:sp>
    <dsp:sp modelId="{DA6514C0-55B2-4C3A-87EA-186BE2E00957}">
      <dsp:nvSpPr>
        <dsp:cNvPr id="0" name=""/>
        <dsp:cNvSpPr/>
      </dsp:nvSpPr>
      <dsp:spPr>
        <a:xfrm>
          <a:off x="4064000" y="1305018"/>
          <a:ext cx="4064000" cy="27405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Bottom line: no secret recipe for leadership or success…work hard, take care of people, take care of yourself, and do your job – do your best!</a:t>
          </a:r>
        </a:p>
      </dsp:txBody>
      <dsp:txXfrm>
        <a:off x="4064000" y="1305018"/>
        <a:ext cx="4064000" cy="2740537"/>
      </dsp:txXfrm>
    </dsp:sp>
    <dsp:sp modelId="{74863B7E-97BB-4E70-9BD1-29B12EF8D5DA}">
      <dsp:nvSpPr>
        <dsp:cNvPr id="0" name=""/>
        <dsp:cNvSpPr/>
      </dsp:nvSpPr>
      <dsp:spPr>
        <a:xfrm>
          <a:off x="0" y="4045555"/>
          <a:ext cx="8128000" cy="304504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03292-FB62-4657-85CC-7BE8C7C20D77}">
      <dsp:nvSpPr>
        <dsp:cNvPr id="0" name=""/>
        <dsp:cNvSpPr/>
      </dsp:nvSpPr>
      <dsp:spPr>
        <a:xfrm>
          <a:off x="2982436" y="3249057"/>
          <a:ext cx="91440" cy="435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0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3FD56-9CD1-4EDB-810E-49C66D20C657}">
      <dsp:nvSpPr>
        <dsp:cNvPr id="0" name=""/>
        <dsp:cNvSpPr/>
      </dsp:nvSpPr>
      <dsp:spPr>
        <a:xfrm>
          <a:off x="2982436" y="1432878"/>
          <a:ext cx="91440" cy="435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05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4910C-9012-4AAC-A9BC-0AD5AB37EE0C}">
      <dsp:nvSpPr>
        <dsp:cNvPr id="0" name=""/>
        <dsp:cNvSpPr/>
      </dsp:nvSpPr>
      <dsp:spPr>
        <a:xfrm>
          <a:off x="2337593" y="51753"/>
          <a:ext cx="1381124" cy="1381124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5A506-34B2-4984-AE36-FD66047EBC0A}">
      <dsp:nvSpPr>
        <dsp:cNvPr id="0" name=""/>
        <dsp:cNvSpPr/>
      </dsp:nvSpPr>
      <dsp:spPr>
        <a:xfrm>
          <a:off x="3718718" y="48300"/>
          <a:ext cx="2071687" cy="138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Duke Z. Richardson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General Commander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AFMC</a:t>
          </a:r>
        </a:p>
      </dsp:txBody>
      <dsp:txXfrm>
        <a:off x="3718718" y="48300"/>
        <a:ext cx="2071687" cy="1381124"/>
      </dsp:txXfrm>
    </dsp:sp>
    <dsp:sp modelId="{50D8CDFA-0775-468E-B155-0236631CA000}">
      <dsp:nvSpPr>
        <dsp:cNvPr id="0" name=""/>
        <dsp:cNvSpPr/>
      </dsp:nvSpPr>
      <dsp:spPr>
        <a:xfrm>
          <a:off x="2337593" y="1867932"/>
          <a:ext cx="1381124" cy="1381124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9E85C-87DF-4194-90A8-A9913641F34D}">
      <dsp:nvSpPr>
        <dsp:cNvPr id="0" name=""/>
        <dsp:cNvSpPr/>
      </dsp:nvSpPr>
      <dsp:spPr>
        <a:xfrm>
          <a:off x="3718718" y="1864480"/>
          <a:ext cx="2071687" cy="138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Lorna B. Estep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SES Executive Director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AFMC</a:t>
          </a:r>
        </a:p>
      </dsp:txBody>
      <dsp:txXfrm>
        <a:off x="3718718" y="1864480"/>
        <a:ext cx="2071687" cy="1381124"/>
      </dsp:txXfrm>
    </dsp:sp>
    <dsp:sp modelId="{C00F7863-CAD2-4710-8BC7-3905734D58DB}">
      <dsp:nvSpPr>
        <dsp:cNvPr id="0" name=""/>
        <dsp:cNvSpPr/>
      </dsp:nvSpPr>
      <dsp:spPr>
        <a:xfrm>
          <a:off x="2337593" y="3684112"/>
          <a:ext cx="1381124" cy="1381124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18007-9FAC-4FA1-8D0E-DE28DB41A33C}">
      <dsp:nvSpPr>
        <dsp:cNvPr id="0" name=""/>
        <dsp:cNvSpPr/>
      </dsp:nvSpPr>
      <dsp:spPr>
        <a:xfrm>
          <a:off x="3718718" y="3680659"/>
          <a:ext cx="2071687" cy="138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Kathy L. </a:t>
          </a:r>
          <a:r>
            <a:rPr lang="en-US" sz="1600" b="1" kern="1200" dirty="0" err="1">
              <a:solidFill>
                <a:srgbClr val="002060"/>
              </a:solidFill>
            </a:rPr>
            <a:t>Watern</a:t>
          </a:r>
          <a:endParaRPr lang="en-US" sz="1600" b="1" kern="1200" dirty="0">
            <a:solidFill>
              <a:srgbClr val="002060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SES Director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AFMC</a:t>
          </a:r>
        </a:p>
      </dsp:txBody>
      <dsp:txXfrm>
        <a:off x="3718718" y="3680659"/>
        <a:ext cx="2071687" cy="1381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D9703-B76F-401A-9819-C23D09C3C98F}">
      <dsp:nvSpPr>
        <dsp:cNvPr id="0" name=""/>
        <dsp:cNvSpPr/>
      </dsp:nvSpPr>
      <dsp:spPr>
        <a:xfrm>
          <a:off x="4129484" y="4323887"/>
          <a:ext cx="5107274" cy="0"/>
        </a:xfrm>
        <a:prstGeom prst="line">
          <a:avLst/>
        </a:pr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B8BD-2D84-4E19-A69F-93BE3044382E}">
      <dsp:nvSpPr>
        <dsp:cNvPr id="0" name=""/>
        <dsp:cNvSpPr/>
      </dsp:nvSpPr>
      <dsp:spPr>
        <a:xfrm>
          <a:off x="5255590" y="2520603"/>
          <a:ext cx="2122544" cy="45720"/>
        </a:xfrm>
        <a:prstGeom prst="line">
          <a:avLst/>
        </a:pr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E63C4-6648-4AA5-A63F-2C6DC89F0D21}">
      <dsp:nvSpPr>
        <dsp:cNvPr id="0" name=""/>
        <dsp:cNvSpPr/>
      </dsp:nvSpPr>
      <dsp:spPr>
        <a:xfrm>
          <a:off x="4129484" y="763039"/>
          <a:ext cx="5107274" cy="0"/>
        </a:xfrm>
        <a:prstGeom prst="line">
          <a:avLst/>
        </a:pr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B3B36-43FA-46A1-9425-36A77044FE4B}">
      <dsp:nvSpPr>
        <dsp:cNvPr id="0" name=""/>
        <dsp:cNvSpPr/>
      </dsp:nvSpPr>
      <dsp:spPr>
        <a:xfrm>
          <a:off x="151710" y="0"/>
          <a:ext cx="5086927" cy="5086927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DC151-7BE7-48DA-85D8-B8FF8AB9A9A8}">
      <dsp:nvSpPr>
        <dsp:cNvPr id="0" name=""/>
        <dsp:cNvSpPr/>
      </dsp:nvSpPr>
      <dsp:spPr>
        <a:xfrm>
          <a:off x="2501667" y="2701158"/>
          <a:ext cx="3255633" cy="16786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501667" y="2701158"/>
        <a:ext cx="3255633" cy="1678685"/>
      </dsp:txXfrm>
    </dsp:sp>
    <dsp:sp modelId="{3DEF11DF-676E-4D80-8C61-F2586731978C}">
      <dsp:nvSpPr>
        <dsp:cNvPr id="0" name=""/>
        <dsp:cNvSpPr/>
      </dsp:nvSpPr>
      <dsp:spPr>
        <a:xfrm>
          <a:off x="7970930" y="23371"/>
          <a:ext cx="2738440" cy="2738440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BCE92-B255-4D90-8942-E48AAA9382F3}">
      <dsp:nvSpPr>
        <dsp:cNvPr id="0" name=""/>
        <dsp:cNvSpPr/>
      </dsp:nvSpPr>
      <dsp:spPr>
        <a:xfrm>
          <a:off x="9999798" y="0"/>
          <a:ext cx="377822" cy="152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0" rIns="2476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9999798" y="0"/>
        <a:ext cx="377822" cy="1526078"/>
      </dsp:txXfrm>
    </dsp:sp>
    <dsp:sp modelId="{C9CBC147-0BD6-47C9-8DCE-2C977AB3C35B}">
      <dsp:nvSpPr>
        <dsp:cNvPr id="0" name=""/>
        <dsp:cNvSpPr/>
      </dsp:nvSpPr>
      <dsp:spPr>
        <a:xfrm>
          <a:off x="5832147" y="1363477"/>
          <a:ext cx="2738440" cy="2738440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E7C26-587E-4EFC-9E75-B213AE139ADD}">
      <dsp:nvSpPr>
        <dsp:cNvPr id="0" name=""/>
        <dsp:cNvSpPr/>
      </dsp:nvSpPr>
      <dsp:spPr>
        <a:xfrm>
          <a:off x="9267280" y="1780424"/>
          <a:ext cx="451074" cy="152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0" rIns="2476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9267280" y="1780424"/>
        <a:ext cx="451074" cy="1526078"/>
      </dsp:txXfrm>
    </dsp:sp>
    <dsp:sp modelId="{803FA07B-6D80-4E9E-91F3-886320BCBE32}">
      <dsp:nvSpPr>
        <dsp:cNvPr id="0" name=""/>
        <dsp:cNvSpPr/>
      </dsp:nvSpPr>
      <dsp:spPr>
        <a:xfrm>
          <a:off x="8983040" y="2456616"/>
          <a:ext cx="2738440" cy="2738440"/>
        </a:xfrm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3A041-205D-499A-8313-8F22B68A7E80}">
      <dsp:nvSpPr>
        <dsp:cNvPr id="0" name=""/>
        <dsp:cNvSpPr/>
      </dsp:nvSpPr>
      <dsp:spPr>
        <a:xfrm>
          <a:off x="9999798" y="3560848"/>
          <a:ext cx="377822" cy="152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0" rIns="2476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9999798" y="3560848"/>
        <a:ext cx="377822" cy="1526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00311-FC08-4A05-9990-3746BADFE5BC}">
      <dsp:nvSpPr>
        <dsp:cNvPr id="0" name=""/>
        <dsp:cNvSpPr/>
      </dsp:nvSpPr>
      <dsp:spPr>
        <a:xfrm>
          <a:off x="2294056" y="515481"/>
          <a:ext cx="5449380" cy="3363805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76CFC-096C-43F9-BFC7-DE266C6BFBCE}">
      <dsp:nvSpPr>
        <dsp:cNvPr id="0" name=""/>
        <dsp:cNvSpPr/>
      </dsp:nvSpPr>
      <dsp:spPr>
        <a:xfrm>
          <a:off x="2517214" y="725253"/>
          <a:ext cx="5403188" cy="4245642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B1A8E-A449-43C0-B288-D06A0D969420}">
      <dsp:nvSpPr>
        <dsp:cNvPr id="0" name=""/>
        <dsp:cNvSpPr/>
      </dsp:nvSpPr>
      <dsp:spPr>
        <a:xfrm>
          <a:off x="2283258" y="0"/>
          <a:ext cx="5449380" cy="49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0" rIns="129540" bIns="43180" numCol="1" spcCol="1270" anchor="b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 </a:t>
          </a:r>
        </a:p>
      </dsp:txBody>
      <dsp:txXfrm>
        <a:off x="2283258" y="0"/>
        <a:ext cx="5449380" cy="496095"/>
      </dsp:txXfrm>
    </dsp:sp>
    <dsp:sp modelId="{51913D92-314F-4CB3-AE51-DB2757058234}">
      <dsp:nvSpPr>
        <dsp:cNvPr id="0" name=""/>
        <dsp:cNvSpPr/>
      </dsp:nvSpPr>
      <dsp:spPr>
        <a:xfrm>
          <a:off x="2405635" y="3629251"/>
          <a:ext cx="1875249" cy="1159212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88675-2966-411E-A2AE-DEA4538EF71F}">
      <dsp:nvSpPr>
        <dsp:cNvPr id="0" name=""/>
        <dsp:cNvSpPr/>
      </dsp:nvSpPr>
      <dsp:spPr>
        <a:xfrm>
          <a:off x="2409834" y="4603049"/>
          <a:ext cx="1867450" cy="17944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13970" numCol="1" spcCol="1270" anchor="b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</a:t>
          </a:r>
        </a:p>
      </dsp:txBody>
      <dsp:txXfrm>
        <a:off x="2409834" y="4603049"/>
        <a:ext cx="1867450" cy="179449"/>
      </dsp:txXfrm>
    </dsp:sp>
    <dsp:sp modelId="{B55FF76B-FDA9-4353-99E1-F431E76560F0}">
      <dsp:nvSpPr>
        <dsp:cNvPr id="0" name=""/>
        <dsp:cNvSpPr/>
      </dsp:nvSpPr>
      <dsp:spPr>
        <a:xfrm>
          <a:off x="4406261" y="3629251"/>
          <a:ext cx="1878248" cy="1159212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F32DD-CF21-497F-859E-2E40A5E632BA}">
      <dsp:nvSpPr>
        <dsp:cNvPr id="0" name=""/>
        <dsp:cNvSpPr/>
      </dsp:nvSpPr>
      <dsp:spPr>
        <a:xfrm>
          <a:off x="4411660" y="4603049"/>
          <a:ext cx="1867450" cy="17944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</a:t>
          </a:r>
        </a:p>
      </dsp:txBody>
      <dsp:txXfrm>
        <a:off x="4411660" y="4603049"/>
        <a:ext cx="1867450" cy="179449"/>
      </dsp:txXfrm>
    </dsp:sp>
    <dsp:sp modelId="{EF4E2B49-B59A-43C5-B0AD-DC2AD8C14443}">
      <dsp:nvSpPr>
        <dsp:cNvPr id="0" name=""/>
        <dsp:cNvSpPr/>
      </dsp:nvSpPr>
      <dsp:spPr>
        <a:xfrm>
          <a:off x="6406886" y="3629251"/>
          <a:ext cx="1875249" cy="1159212"/>
        </a:xfrm>
        <a:prstGeom prst="rect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256F7-6644-467B-8503-C08E209B036E}">
      <dsp:nvSpPr>
        <dsp:cNvPr id="0" name=""/>
        <dsp:cNvSpPr/>
      </dsp:nvSpPr>
      <dsp:spPr>
        <a:xfrm>
          <a:off x="6411085" y="4605038"/>
          <a:ext cx="1867450" cy="17944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</a:t>
          </a:r>
        </a:p>
      </dsp:txBody>
      <dsp:txXfrm>
        <a:off x="6411085" y="4605038"/>
        <a:ext cx="1867450" cy="1794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5512B-BCC7-444A-A9B5-23F335883B6E}">
      <dsp:nvSpPr>
        <dsp:cNvPr id="0" name=""/>
        <dsp:cNvSpPr/>
      </dsp:nvSpPr>
      <dsp:spPr>
        <a:xfrm>
          <a:off x="2458046" y="1433779"/>
          <a:ext cx="2578616" cy="2578743"/>
        </a:xfrm>
        <a:prstGeom prst="ellipse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2835676" y="1811427"/>
        <a:ext cx="1823356" cy="1823447"/>
      </dsp:txXfrm>
    </dsp:sp>
    <dsp:sp modelId="{D3604A2B-CB28-474A-84DA-B8849BA4483A}">
      <dsp:nvSpPr>
        <dsp:cNvPr id="0" name=""/>
        <dsp:cNvSpPr/>
      </dsp:nvSpPr>
      <dsp:spPr>
        <a:xfrm>
          <a:off x="1128290" y="0"/>
          <a:ext cx="5198064" cy="541866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E7E874-BAD5-422A-A2BA-9FFE08E9FAA9}">
      <dsp:nvSpPr>
        <dsp:cNvPr id="0" name=""/>
        <dsp:cNvSpPr/>
      </dsp:nvSpPr>
      <dsp:spPr>
        <a:xfrm>
          <a:off x="4955767" y="456793"/>
          <a:ext cx="1381373" cy="1381760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052308-B24B-46CA-8543-0EA0B8AADF5E}">
      <dsp:nvSpPr>
        <dsp:cNvPr id="0" name=""/>
        <dsp:cNvSpPr/>
      </dsp:nvSpPr>
      <dsp:spPr>
        <a:xfrm>
          <a:off x="6441919" y="479010"/>
          <a:ext cx="1849022" cy="13373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b="1" kern="1200" dirty="0">
              <a:solidFill>
                <a:schemeClr val="tx2"/>
              </a:solidFill>
            </a:rPr>
            <a:t>Customer Focus / Work Ethic </a:t>
          </a:r>
        </a:p>
      </dsp:txBody>
      <dsp:txXfrm>
        <a:off x="6441919" y="479010"/>
        <a:ext cx="1849022" cy="1337327"/>
      </dsp:txXfrm>
    </dsp:sp>
    <dsp:sp modelId="{436445DE-20F7-4CEF-B9C0-E61211868CAA}">
      <dsp:nvSpPr>
        <dsp:cNvPr id="0" name=""/>
        <dsp:cNvSpPr/>
      </dsp:nvSpPr>
      <dsp:spPr>
        <a:xfrm>
          <a:off x="5489672" y="2028748"/>
          <a:ext cx="1381373" cy="1381760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CD0E49-A9C4-4D30-BADB-F55FF4E24A96}">
      <dsp:nvSpPr>
        <dsp:cNvPr id="0" name=""/>
        <dsp:cNvSpPr/>
      </dsp:nvSpPr>
      <dsp:spPr>
        <a:xfrm>
          <a:off x="6983528" y="2048256"/>
          <a:ext cx="1849022" cy="13373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b="1" kern="1200" dirty="0">
              <a:solidFill>
                <a:schemeClr val="tx2"/>
              </a:solidFill>
            </a:rPr>
            <a:t> Confidence / Attention to Detail</a:t>
          </a:r>
        </a:p>
      </dsp:txBody>
      <dsp:txXfrm>
        <a:off x="6983528" y="2048256"/>
        <a:ext cx="1849022" cy="1337327"/>
      </dsp:txXfrm>
    </dsp:sp>
    <dsp:sp modelId="{C03AC8CD-EA91-48C1-A21C-F2EC34A929F4}">
      <dsp:nvSpPr>
        <dsp:cNvPr id="0" name=""/>
        <dsp:cNvSpPr/>
      </dsp:nvSpPr>
      <dsp:spPr>
        <a:xfrm>
          <a:off x="4955767" y="3622920"/>
          <a:ext cx="1381373" cy="1381760"/>
        </a:xfrm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27FE42-4411-4B61-A37C-715BD1084AC5}">
      <dsp:nvSpPr>
        <dsp:cNvPr id="0" name=""/>
        <dsp:cNvSpPr/>
      </dsp:nvSpPr>
      <dsp:spPr>
        <a:xfrm>
          <a:off x="6441919" y="3651097"/>
          <a:ext cx="1849022" cy="13373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b="1" kern="1200" dirty="0">
              <a:solidFill>
                <a:schemeClr val="tx2"/>
              </a:solidFill>
            </a:rPr>
            <a:t> Teamwork / Collaboration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2100" b="1" kern="1200" dirty="0">
            <a:solidFill>
              <a:schemeClr val="tx2"/>
            </a:solidFill>
          </a:endParaRPr>
        </a:p>
      </dsp:txBody>
      <dsp:txXfrm>
        <a:off x="6441919" y="3651097"/>
        <a:ext cx="1849022" cy="13373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4B4EE-8FE3-428B-8BC6-45C24E9DA624}">
      <dsp:nvSpPr>
        <dsp:cNvPr id="0" name=""/>
        <dsp:cNvSpPr/>
      </dsp:nvSpPr>
      <dsp:spPr>
        <a:xfrm>
          <a:off x="4230170" y="24949"/>
          <a:ext cx="1646695" cy="1646695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Foundation for Skill Development</a:t>
          </a:r>
        </a:p>
      </dsp:txBody>
      <dsp:txXfrm>
        <a:off x="4641844" y="848297"/>
        <a:ext cx="823347" cy="823347"/>
      </dsp:txXfrm>
    </dsp:sp>
    <dsp:sp modelId="{C3B3F25B-F1F1-4D0C-BBB6-4F5D9FE78ABC}">
      <dsp:nvSpPr>
        <dsp:cNvPr id="0" name=""/>
        <dsp:cNvSpPr/>
      </dsp:nvSpPr>
      <dsp:spPr>
        <a:xfrm>
          <a:off x="3406823" y="1671644"/>
          <a:ext cx="1646695" cy="1646695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Career Path Clarification</a:t>
          </a:r>
        </a:p>
      </dsp:txBody>
      <dsp:txXfrm>
        <a:off x="3818497" y="2494992"/>
        <a:ext cx="823347" cy="823347"/>
      </dsp:txXfrm>
    </dsp:sp>
    <dsp:sp modelId="{F0D53D9C-E216-4B2F-A8DD-478C324A1594}">
      <dsp:nvSpPr>
        <dsp:cNvPr id="0" name=""/>
        <dsp:cNvSpPr/>
      </dsp:nvSpPr>
      <dsp:spPr>
        <a:xfrm rot="10800000">
          <a:off x="4230170" y="1671644"/>
          <a:ext cx="1646695" cy="1646695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Network Building</a:t>
          </a:r>
        </a:p>
      </dsp:txBody>
      <dsp:txXfrm rot="10800000">
        <a:off x="4641844" y="1671644"/>
        <a:ext cx="823347" cy="823347"/>
      </dsp:txXfrm>
    </dsp:sp>
    <dsp:sp modelId="{49BCB19B-723E-4B9B-8190-14479924B553}">
      <dsp:nvSpPr>
        <dsp:cNvPr id="0" name=""/>
        <dsp:cNvSpPr/>
      </dsp:nvSpPr>
      <dsp:spPr>
        <a:xfrm>
          <a:off x="5053518" y="1671644"/>
          <a:ext cx="1646695" cy="1646695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Enhanced Employability</a:t>
          </a:r>
        </a:p>
      </dsp:txBody>
      <dsp:txXfrm>
        <a:off x="5465192" y="2494992"/>
        <a:ext cx="823347" cy="823347"/>
      </dsp:txXfrm>
    </dsp:sp>
    <dsp:sp modelId="{BD630B8F-3CF9-4F97-8D48-3129ACFF1AFE}">
      <dsp:nvSpPr>
        <dsp:cNvPr id="0" name=""/>
        <dsp:cNvSpPr/>
      </dsp:nvSpPr>
      <dsp:spPr>
        <a:xfrm>
          <a:off x="2583475" y="3318340"/>
          <a:ext cx="1646695" cy="1646695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Resilience and Adaptability</a:t>
          </a:r>
        </a:p>
      </dsp:txBody>
      <dsp:txXfrm>
        <a:off x="2995149" y="4141688"/>
        <a:ext cx="823347" cy="823347"/>
      </dsp:txXfrm>
    </dsp:sp>
    <dsp:sp modelId="{7A782E65-C89D-46DA-97D8-F16B2474C558}">
      <dsp:nvSpPr>
        <dsp:cNvPr id="0" name=""/>
        <dsp:cNvSpPr/>
      </dsp:nvSpPr>
      <dsp:spPr>
        <a:xfrm rot="10800000">
          <a:off x="3406823" y="3318340"/>
          <a:ext cx="1646695" cy="1646695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Confidence Building</a:t>
          </a:r>
        </a:p>
      </dsp:txBody>
      <dsp:txXfrm rot="10800000">
        <a:off x="3818497" y="3318340"/>
        <a:ext cx="823347" cy="823347"/>
      </dsp:txXfrm>
    </dsp:sp>
    <dsp:sp modelId="{C3638595-D858-45BA-8B91-0E4527EC5F20}">
      <dsp:nvSpPr>
        <dsp:cNvPr id="0" name=""/>
        <dsp:cNvSpPr/>
      </dsp:nvSpPr>
      <dsp:spPr>
        <a:xfrm>
          <a:off x="4230170" y="3318340"/>
          <a:ext cx="1646695" cy="1646695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Innovation and Creativity</a:t>
          </a:r>
        </a:p>
      </dsp:txBody>
      <dsp:txXfrm>
        <a:off x="4641844" y="4141688"/>
        <a:ext cx="823347" cy="823347"/>
      </dsp:txXfrm>
    </dsp:sp>
    <dsp:sp modelId="{B6B6C291-6825-450C-A69C-20DB7D61F26D}">
      <dsp:nvSpPr>
        <dsp:cNvPr id="0" name=""/>
        <dsp:cNvSpPr/>
      </dsp:nvSpPr>
      <dsp:spPr>
        <a:xfrm rot="10800000">
          <a:off x="5053518" y="3318340"/>
          <a:ext cx="1646695" cy="1646695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Leadership Skills</a:t>
          </a:r>
        </a:p>
      </dsp:txBody>
      <dsp:txXfrm rot="10800000">
        <a:off x="5465192" y="3318340"/>
        <a:ext cx="823347" cy="823347"/>
      </dsp:txXfrm>
    </dsp:sp>
    <dsp:sp modelId="{23221E65-78A7-4447-9A8B-7724063281BE}">
      <dsp:nvSpPr>
        <dsp:cNvPr id="0" name=""/>
        <dsp:cNvSpPr/>
      </dsp:nvSpPr>
      <dsp:spPr>
        <a:xfrm>
          <a:off x="5876866" y="3318340"/>
          <a:ext cx="1646695" cy="1646695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Long-term Career Success</a:t>
          </a:r>
        </a:p>
      </dsp:txBody>
      <dsp:txXfrm>
        <a:off x="6288540" y="4141688"/>
        <a:ext cx="823347" cy="8233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BB8B5-8006-4859-8486-C03BF46F4D2F}">
      <dsp:nvSpPr>
        <dsp:cNvPr id="0" name=""/>
        <dsp:cNvSpPr/>
      </dsp:nvSpPr>
      <dsp:spPr>
        <a:xfrm>
          <a:off x="1854381" y="581172"/>
          <a:ext cx="3869252" cy="3869252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11086-DCFC-46CC-9CD9-0F052D5C24AF}">
      <dsp:nvSpPr>
        <dsp:cNvPr id="0" name=""/>
        <dsp:cNvSpPr/>
      </dsp:nvSpPr>
      <dsp:spPr>
        <a:xfrm>
          <a:off x="1854381" y="581172"/>
          <a:ext cx="3869252" cy="3869252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096BD-A89E-471E-96ED-EBB696B1EE97}">
      <dsp:nvSpPr>
        <dsp:cNvPr id="0" name=""/>
        <dsp:cNvSpPr/>
      </dsp:nvSpPr>
      <dsp:spPr>
        <a:xfrm>
          <a:off x="1854381" y="581172"/>
          <a:ext cx="3869252" cy="3869252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9DDE-9F0B-42BB-8AD4-44CE6E8F915A}">
      <dsp:nvSpPr>
        <dsp:cNvPr id="0" name=""/>
        <dsp:cNvSpPr/>
      </dsp:nvSpPr>
      <dsp:spPr>
        <a:xfrm>
          <a:off x="1854381" y="581172"/>
          <a:ext cx="3869252" cy="3869252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20A4A-5B43-4177-BE1D-A3F434D675B0}">
      <dsp:nvSpPr>
        <dsp:cNvPr id="0" name=""/>
        <dsp:cNvSpPr/>
      </dsp:nvSpPr>
      <dsp:spPr>
        <a:xfrm>
          <a:off x="2898183" y="1624974"/>
          <a:ext cx="1781647" cy="178164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Key Benefits</a:t>
          </a:r>
        </a:p>
      </dsp:txBody>
      <dsp:txXfrm>
        <a:off x="3159099" y="1885890"/>
        <a:ext cx="1259815" cy="1259815"/>
      </dsp:txXfrm>
    </dsp:sp>
    <dsp:sp modelId="{56AAFCD0-4857-4570-9890-330AAEEFF0C3}">
      <dsp:nvSpPr>
        <dsp:cNvPr id="0" name=""/>
        <dsp:cNvSpPr/>
      </dsp:nvSpPr>
      <dsp:spPr>
        <a:xfrm>
          <a:off x="3165430" y="2493"/>
          <a:ext cx="1247153" cy="12471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Professional Advancement Benefits</a:t>
          </a:r>
        </a:p>
      </dsp:txBody>
      <dsp:txXfrm>
        <a:off x="3348071" y="185134"/>
        <a:ext cx="881871" cy="881871"/>
      </dsp:txXfrm>
    </dsp:sp>
    <dsp:sp modelId="{D15A5D51-0A43-4B33-866B-9C1A73CDCABA}">
      <dsp:nvSpPr>
        <dsp:cNvPr id="0" name=""/>
        <dsp:cNvSpPr/>
      </dsp:nvSpPr>
      <dsp:spPr>
        <a:xfrm>
          <a:off x="5055159" y="1892221"/>
          <a:ext cx="1247153" cy="12471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Broader Skill Set</a:t>
          </a:r>
        </a:p>
      </dsp:txBody>
      <dsp:txXfrm>
        <a:off x="5237800" y="2074862"/>
        <a:ext cx="881871" cy="881871"/>
      </dsp:txXfrm>
    </dsp:sp>
    <dsp:sp modelId="{8B0B4687-BDE8-434A-A720-949EEBD6BB56}">
      <dsp:nvSpPr>
        <dsp:cNvPr id="0" name=""/>
        <dsp:cNvSpPr/>
      </dsp:nvSpPr>
      <dsp:spPr>
        <a:xfrm>
          <a:off x="3165430" y="3781950"/>
          <a:ext cx="1247153" cy="12471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More Opportunity for Growth</a:t>
          </a:r>
        </a:p>
      </dsp:txBody>
      <dsp:txXfrm>
        <a:off x="3348071" y="3964591"/>
        <a:ext cx="881871" cy="881871"/>
      </dsp:txXfrm>
    </dsp:sp>
    <dsp:sp modelId="{F7D026F9-5A4D-41A0-96F6-F1830D3DBBA4}">
      <dsp:nvSpPr>
        <dsp:cNvPr id="0" name=""/>
        <dsp:cNvSpPr/>
      </dsp:nvSpPr>
      <dsp:spPr>
        <a:xfrm>
          <a:off x="1275702" y="1892221"/>
          <a:ext cx="1247153" cy="12471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Enhanced adaptability to market changes</a:t>
          </a:r>
        </a:p>
      </dsp:txBody>
      <dsp:txXfrm>
        <a:off x="1458343" y="2074862"/>
        <a:ext cx="881871" cy="8818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17F85-AE51-4DCB-B22A-DE76B3A9F140}">
      <dsp:nvSpPr>
        <dsp:cNvPr id="0" name=""/>
        <dsp:cNvSpPr/>
      </dsp:nvSpPr>
      <dsp:spPr>
        <a:xfrm>
          <a:off x="325383" y="231429"/>
          <a:ext cx="3585797" cy="4573721"/>
        </a:xfrm>
        <a:prstGeom prst="round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2647E-C4EB-47D6-B302-A41AD7494545}">
      <dsp:nvSpPr>
        <dsp:cNvPr id="0" name=""/>
        <dsp:cNvSpPr/>
      </dsp:nvSpPr>
      <dsp:spPr>
        <a:xfrm>
          <a:off x="468815" y="1877968"/>
          <a:ext cx="2761064" cy="27442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Strategies for Diversification</a:t>
          </a:r>
        </a:p>
      </dsp:txBody>
      <dsp:txXfrm>
        <a:off x="468815" y="1877968"/>
        <a:ext cx="2761064" cy="2744233"/>
      </dsp:txXfrm>
    </dsp:sp>
    <dsp:sp modelId="{6A7AB21B-9067-4D46-836F-51A49B1623CE}">
      <dsp:nvSpPr>
        <dsp:cNvPr id="0" name=""/>
        <dsp:cNvSpPr/>
      </dsp:nvSpPr>
      <dsp:spPr>
        <a:xfrm>
          <a:off x="3357644" y="2743"/>
          <a:ext cx="1107072" cy="1107072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07869-8FA3-4FB2-A980-96B665DB13A3}">
      <dsp:nvSpPr>
        <dsp:cNvPr id="0" name=""/>
        <dsp:cNvSpPr/>
      </dsp:nvSpPr>
      <dsp:spPr>
        <a:xfrm>
          <a:off x="4464717" y="2743"/>
          <a:ext cx="2393976" cy="110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33020" rIns="6604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Continuous</a:t>
          </a:r>
          <a:r>
            <a:rPr lang="en-US" sz="2600" kern="1200" dirty="0"/>
            <a:t> </a:t>
          </a:r>
          <a:r>
            <a:rPr lang="en-US" sz="2600" kern="1200" dirty="0">
              <a:solidFill>
                <a:schemeClr val="tx2"/>
              </a:solidFill>
            </a:rPr>
            <a:t>Learning</a:t>
          </a:r>
        </a:p>
      </dsp:txBody>
      <dsp:txXfrm>
        <a:off x="4464717" y="2743"/>
        <a:ext cx="2393976" cy="1107072"/>
      </dsp:txXfrm>
    </dsp:sp>
    <dsp:sp modelId="{D2E4406E-0442-4234-B5A1-935818377136}">
      <dsp:nvSpPr>
        <dsp:cNvPr id="0" name=""/>
        <dsp:cNvSpPr/>
      </dsp:nvSpPr>
      <dsp:spPr>
        <a:xfrm>
          <a:off x="3357644" y="1309089"/>
          <a:ext cx="1107072" cy="1107072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EA278-A41F-4907-808C-C516F28436D8}">
      <dsp:nvSpPr>
        <dsp:cNvPr id="0" name=""/>
        <dsp:cNvSpPr/>
      </dsp:nvSpPr>
      <dsp:spPr>
        <a:xfrm>
          <a:off x="4464717" y="1309089"/>
          <a:ext cx="2393976" cy="110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33020" rIns="6604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Networking Across Industries</a:t>
          </a:r>
        </a:p>
      </dsp:txBody>
      <dsp:txXfrm>
        <a:off x="4464717" y="1309089"/>
        <a:ext cx="2393976" cy="1107072"/>
      </dsp:txXfrm>
    </dsp:sp>
    <dsp:sp modelId="{6A771BFC-FC33-4363-B288-00E082F3F88B}">
      <dsp:nvSpPr>
        <dsp:cNvPr id="0" name=""/>
        <dsp:cNvSpPr/>
      </dsp:nvSpPr>
      <dsp:spPr>
        <a:xfrm>
          <a:off x="3357644" y="2615435"/>
          <a:ext cx="1107072" cy="1107072"/>
        </a:xfrm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5852F-2CE1-457B-87E0-5B1A3F8BBEC0}">
      <dsp:nvSpPr>
        <dsp:cNvPr id="0" name=""/>
        <dsp:cNvSpPr/>
      </dsp:nvSpPr>
      <dsp:spPr>
        <a:xfrm>
          <a:off x="4464717" y="2615435"/>
          <a:ext cx="2393976" cy="110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33020" rIns="6604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Exploring Lateral Moves</a:t>
          </a:r>
        </a:p>
      </dsp:txBody>
      <dsp:txXfrm>
        <a:off x="4464717" y="2615435"/>
        <a:ext cx="2393976" cy="1107072"/>
      </dsp:txXfrm>
    </dsp:sp>
    <dsp:sp modelId="{FC17DD24-AEA9-40CD-ABA4-9CAF94F11CD0}">
      <dsp:nvSpPr>
        <dsp:cNvPr id="0" name=""/>
        <dsp:cNvSpPr/>
      </dsp:nvSpPr>
      <dsp:spPr>
        <a:xfrm>
          <a:off x="3357644" y="3921781"/>
          <a:ext cx="1107072" cy="1107072"/>
        </a:xfrm>
        <a:prstGeom prst="ellipse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2A623-4C29-452A-BE44-C99A75367A62}">
      <dsp:nvSpPr>
        <dsp:cNvPr id="0" name=""/>
        <dsp:cNvSpPr/>
      </dsp:nvSpPr>
      <dsp:spPr>
        <a:xfrm>
          <a:off x="4464717" y="3921781"/>
          <a:ext cx="2393976" cy="110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33020" rIns="6604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Seeking Diverse Project Experiences</a:t>
          </a:r>
        </a:p>
      </dsp:txBody>
      <dsp:txXfrm>
        <a:off x="4464717" y="3921781"/>
        <a:ext cx="2393976" cy="11070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1535F-C5AC-4352-96A4-B57DE47197A0}">
      <dsp:nvSpPr>
        <dsp:cNvPr id="0" name=""/>
        <dsp:cNvSpPr/>
      </dsp:nvSpPr>
      <dsp:spPr>
        <a:xfrm>
          <a:off x="3571" y="562805"/>
          <a:ext cx="1561703" cy="937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Embody Core Values</a:t>
          </a:r>
        </a:p>
      </dsp:txBody>
      <dsp:txXfrm>
        <a:off x="31015" y="590249"/>
        <a:ext cx="1506815" cy="882133"/>
      </dsp:txXfrm>
    </dsp:sp>
    <dsp:sp modelId="{11FA9F76-AEBC-4564-A5C4-D95480E65956}">
      <dsp:nvSpPr>
        <dsp:cNvPr id="0" name=""/>
        <dsp:cNvSpPr/>
      </dsp:nvSpPr>
      <dsp:spPr>
        <a:xfrm>
          <a:off x="1702704" y="83766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02704" y="915125"/>
        <a:ext cx="231757" cy="232382"/>
      </dsp:txXfrm>
    </dsp:sp>
    <dsp:sp modelId="{2B9A291B-7912-4B29-B5DD-15077C4BD1A5}">
      <dsp:nvSpPr>
        <dsp:cNvPr id="0" name=""/>
        <dsp:cNvSpPr/>
      </dsp:nvSpPr>
      <dsp:spPr>
        <a:xfrm>
          <a:off x="2189956" y="562805"/>
          <a:ext cx="1561703" cy="937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Exhibit Professionalism</a:t>
          </a:r>
        </a:p>
      </dsp:txBody>
      <dsp:txXfrm>
        <a:off x="2217400" y="590249"/>
        <a:ext cx="1506815" cy="882133"/>
      </dsp:txXfrm>
    </dsp:sp>
    <dsp:sp modelId="{4EC53D21-2B18-495D-A4A8-0874B58F6385}">
      <dsp:nvSpPr>
        <dsp:cNvPr id="0" name=""/>
        <dsp:cNvSpPr/>
      </dsp:nvSpPr>
      <dsp:spPr>
        <a:xfrm>
          <a:off x="3889089" y="83766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889089" y="915125"/>
        <a:ext cx="231757" cy="232382"/>
      </dsp:txXfrm>
    </dsp:sp>
    <dsp:sp modelId="{24FECA8C-AB9B-4EBD-AD80-1A12D26BD7D3}">
      <dsp:nvSpPr>
        <dsp:cNvPr id="0" name=""/>
        <dsp:cNvSpPr/>
      </dsp:nvSpPr>
      <dsp:spPr>
        <a:xfrm>
          <a:off x="4376340" y="562805"/>
          <a:ext cx="1561703" cy="937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Practice What You Preach</a:t>
          </a:r>
        </a:p>
      </dsp:txBody>
      <dsp:txXfrm>
        <a:off x="4403784" y="590249"/>
        <a:ext cx="1506815" cy="882133"/>
      </dsp:txXfrm>
    </dsp:sp>
    <dsp:sp modelId="{3F432080-1415-46EE-936A-69A4B67FB6F7}">
      <dsp:nvSpPr>
        <dsp:cNvPr id="0" name=""/>
        <dsp:cNvSpPr/>
      </dsp:nvSpPr>
      <dsp:spPr>
        <a:xfrm>
          <a:off x="6075473" y="83766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075473" y="915125"/>
        <a:ext cx="231757" cy="232382"/>
      </dsp:txXfrm>
    </dsp:sp>
    <dsp:sp modelId="{464B22B4-901E-40D2-89ED-5A640CEF8104}">
      <dsp:nvSpPr>
        <dsp:cNvPr id="0" name=""/>
        <dsp:cNvSpPr/>
      </dsp:nvSpPr>
      <dsp:spPr>
        <a:xfrm>
          <a:off x="6562724" y="562805"/>
          <a:ext cx="1561703" cy="937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Show Commitment</a:t>
          </a:r>
        </a:p>
      </dsp:txBody>
      <dsp:txXfrm>
        <a:off x="6590168" y="590249"/>
        <a:ext cx="1506815" cy="882133"/>
      </dsp:txXfrm>
    </dsp:sp>
    <dsp:sp modelId="{8BC1C838-B9AC-465A-BD72-27445B19D0D6}">
      <dsp:nvSpPr>
        <dsp:cNvPr id="0" name=""/>
        <dsp:cNvSpPr/>
      </dsp:nvSpPr>
      <dsp:spPr>
        <a:xfrm rot="5400000">
          <a:off x="7178036" y="1609147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7227386" y="1637257"/>
        <a:ext cx="232382" cy="231757"/>
      </dsp:txXfrm>
    </dsp:sp>
    <dsp:sp modelId="{FE0733CD-3322-4C0D-9D51-A51997637D19}">
      <dsp:nvSpPr>
        <dsp:cNvPr id="0" name=""/>
        <dsp:cNvSpPr/>
      </dsp:nvSpPr>
      <dsp:spPr>
        <a:xfrm>
          <a:off x="6562724" y="2124509"/>
          <a:ext cx="1561703" cy="937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Foster a Positive Work Environment</a:t>
          </a:r>
        </a:p>
      </dsp:txBody>
      <dsp:txXfrm>
        <a:off x="6590168" y="2151953"/>
        <a:ext cx="1506815" cy="882133"/>
      </dsp:txXfrm>
    </dsp:sp>
    <dsp:sp modelId="{4377A512-F31F-4604-B6A5-9FBB7D3923E3}">
      <dsp:nvSpPr>
        <dsp:cNvPr id="0" name=""/>
        <dsp:cNvSpPr/>
      </dsp:nvSpPr>
      <dsp:spPr>
        <a:xfrm rot="10800000">
          <a:off x="6094214" y="2399368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6193538" y="2476828"/>
        <a:ext cx="231757" cy="232382"/>
      </dsp:txXfrm>
    </dsp:sp>
    <dsp:sp modelId="{891435BC-FF41-4770-AB4E-FA6B425F8EFB}">
      <dsp:nvSpPr>
        <dsp:cNvPr id="0" name=""/>
        <dsp:cNvSpPr/>
      </dsp:nvSpPr>
      <dsp:spPr>
        <a:xfrm>
          <a:off x="4376340" y="2124509"/>
          <a:ext cx="1561703" cy="937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Encourage Continuous Learning</a:t>
          </a:r>
        </a:p>
      </dsp:txBody>
      <dsp:txXfrm>
        <a:off x="4403784" y="2151953"/>
        <a:ext cx="1506815" cy="882133"/>
      </dsp:txXfrm>
    </dsp:sp>
    <dsp:sp modelId="{C80EB042-8169-4400-9B90-5FBED6517B93}">
      <dsp:nvSpPr>
        <dsp:cNvPr id="0" name=""/>
        <dsp:cNvSpPr/>
      </dsp:nvSpPr>
      <dsp:spPr>
        <a:xfrm rot="10800000">
          <a:off x="3907829" y="2399368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007153" y="2476828"/>
        <a:ext cx="231757" cy="232382"/>
      </dsp:txXfrm>
    </dsp:sp>
    <dsp:sp modelId="{0F450BFA-3335-4985-8BEC-54EA4999CE19}">
      <dsp:nvSpPr>
        <dsp:cNvPr id="0" name=""/>
        <dsp:cNvSpPr/>
      </dsp:nvSpPr>
      <dsp:spPr>
        <a:xfrm>
          <a:off x="2189956" y="2124509"/>
          <a:ext cx="1561703" cy="937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 Transparent</a:t>
          </a:r>
        </a:p>
      </dsp:txBody>
      <dsp:txXfrm>
        <a:off x="2217400" y="2151953"/>
        <a:ext cx="1506815" cy="882133"/>
      </dsp:txXfrm>
    </dsp:sp>
    <dsp:sp modelId="{53EB612F-6C7C-4D92-9E0D-9208BBB8E128}">
      <dsp:nvSpPr>
        <dsp:cNvPr id="0" name=""/>
        <dsp:cNvSpPr/>
      </dsp:nvSpPr>
      <dsp:spPr>
        <a:xfrm rot="10800000">
          <a:off x="1721445" y="2399368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820769" y="2476828"/>
        <a:ext cx="231757" cy="232382"/>
      </dsp:txXfrm>
    </dsp:sp>
    <dsp:sp modelId="{C197A351-02D4-4470-B7BF-AADEE30286AA}">
      <dsp:nvSpPr>
        <dsp:cNvPr id="0" name=""/>
        <dsp:cNvSpPr/>
      </dsp:nvSpPr>
      <dsp:spPr>
        <a:xfrm>
          <a:off x="3571" y="2124509"/>
          <a:ext cx="1561703" cy="937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Empower Others</a:t>
          </a:r>
        </a:p>
      </dsp:txBody>
      <dsp:txXfrm>
        <a:off x="31015" y="2151953"/>
        <a:ext cx="1506815" cy="882133"/>
      </dsp:txXfrm>
    </dsp:sp>
    <dsp:sp modelId="{ED65DE0C-83AE-466F-B6D9-5D6064C7D755}">
      <dsp:nvSpPr>
        <dsp:cNvPr id="0" name=""/>
        <dsp:cNvSpPr/>
      </dsp:nvSpPr>
      <dsp:spPr>
        <a:xfrm rot="5400000">
          <a:off x="618882" y="3170850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668232" y="3198960"/>
        <a:ext cx="232382" cy="231757"/>
      </dsp:txXfrm>
    </dsp:sp>
    <dsp:sp modelId="{C1B97F36-4E58-479D-913F-6DB45E97A87E}">
      <dsp:nvSpPr>
        <dsp:cNvPr id="0" name=""/>
        <dsp:cNvSpPr/>
      </dsp:nvSpPr>
      <dsp:spPr>
        <a:xfrm>
          <a:off x="3571" y="3686212"/>
          <a:ext cx="1561703" cy="937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 Constructive Feedback</a:t>
          </a:r>
        </a:p>
      </dsp:txBody>
      <dsp:txXfrm>
        <a:off x="31015" y="3713656"/>
        <a:ext cx="1506815" cy="882133"/>
      </dsp:txXfrm>
    </dsp:sp>
    <dsp:sp modelId="{9DC838DA-A616-4CF4-9956-1699A211F686}">
      <dsp:nvSpPr>
        <dsp:cNvPr id="0" name=""/>
        <dsp:cNvSpPr/>
      </dsp:nvSpPr>
      <dsp:spPr>
        <a:xfrm>
          <a:off x="1702704" y="3961071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02704" y="4038531"/>
        <a:ext cx="231757" cy="232382"/>
      </dsp:txXfrm>
    </dsp:sp>
    <dsp:sp modelId="{AC38F072-4AE6-485D-89B1-C59AF468E81B}">
      <dsp:nvSpPr>
        <dsp:cNvPr id="0" name=""/>
        <dsp:cNvSpPr/>
      </dsp:nvSpPr>
      <dsp:spPr>
        <a:xfrm>
          <a:off x="2189956" y="3686212"/>
          <a:ext cx="1561703" cy="937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Lead with Empathy</a:t>
          </a:r>
        </a:p>
      </dsp:txBody>
      <dsp:txXfrm>
        <a:off x="2217400" y="3713656"/>
        <a:ext cx="1506815" cy="8821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E1BAA-1A11-4097-BC3E-3D8890AF3CC2}">
      <dsp:nvSpPr>
        <dsp:cNvPr id="0" name=""/>
        <dsp:cNvSpPr/>
      </dsp:nvSpPr>
      <dsp:spPr>
        <a:xfrm>
          <a:off x="7134349" y="2790589"/>
          <a:ext cx="1267907" cy="2090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53340" bIns="1778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Understand Work-life Balance</a:t>
          </a:r>
        </a:p>
      </dsp:txBody>
      <dsp:txXfrm rot="16200000">
        <a:off x="7245839" y="3566634"/>
        <a:ext cx="1881745" cy="329655"/>
      </dsp:txXfrm>
    </dsp:sp>
    <dsp:sp modelId="{067D2B46-CE59-45E9-A1B1-EB4EBDD22793}">
      <dsp:nvSpPr>
        <dsp:cNvPr id="0" name=""/>
        <dsp:cNvSpPr/>
      </dsp:nvSpPr>
      <dsp:spPr>
        <a:xfrm>
          <a:off x="8521154" y="3089894"/>
          <a:ext cx="1267907" cy="17922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53340" bIns="1778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Adapt Leadership Style</a:t>
          </a:r>
        </a:p>
      </dsp:txBody>
      <dsp:txXfrm rot="16200000">
        <a:off x="8767008" y="3731574"/>
        <a:ext cx="1613017" cy="329655"/>
      </dsp:txXfrm>
    </dsp:sp>
    <dsp:sp modelId="{35041640-6B62-4122-8357-A4EC29DE73E8}">
      <dsp:nvSpPr>
        <dsp:cNvPr id="0" name=""/>
        <dsp:cNvSpPr/>
      </dsp:nvSpPr>
      <dsp:spPr>
        <a:xfrm>
          <a:off x="5736554" y="2492002"/>
          <a:ext cx="1267907" cy="23894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80010" bIns="1778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Recognize Achievements</a:t>
          </a:r>
        </a:p>
      </dsp:txBody>
      <dsp:txXfrm rot="16200000">
        <a:off x="5713380" y="3402411"/>
        <a:ext cx="2150474" cy="329655"/>
      </dsp:txXfrm>
    </dsp:sp>
    <dsp:sp modelId="{78E5E18B-99C2-4505-9E64-42A566AEF02A}">
      <dsp:nvSpPr>
        <dsp:cNvPr id="0" name=""/>
        <dsp:cNvSpPr/>
      </dsp:nvSpPr>
      <dsp:spPr>
        <a:xfrm>
          <a:off x="4353746" y="2193414"/>
          <a:ext cx="1267907" cy="26880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80010" bIns="1778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Foster Open Communications</a:t>
          </a:r>
        </a:p>
      </dsp:txBody>
      <dsp:txXfrm rot="16200000">
        <a:off x="4196208" y="3238188"/>
        <a:ext cx="2419203" cy="329655"/>
      </dsp:txXfrm>
    </dsp:sp>
    <dsp:sp modelId="{E105B200-479E-40BB-A74D-413E3E1B81C7}">
      <dsp:nvSpPr>
        <dsp:cNvPr id="0" name=""/>
        <dsp:cNvSpPr/>
      </dsp:nvSpPr>
      <dsp:spPr>
        <a:xfrm>
          <a:off x="2969939" y="1894827"/>
          <a:ext cx="1267907" cy="29865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80010" bIns="1778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Identify Growth Opportunities</a:t>
          </a:r>
        </a:p>
      </dsp:txBody>
      <dsp:txXfrm rot="16200000">
        <a:off x="2678336" y="3073965"/>
        <a:ext cx="2687931" cy="329655"/>
      </dsp:txXfrm>
    </dsp:sp>
    <dsp:sp modelId="{A526F30E-57BC-47C0-9DF0-EC25F6447F17}">
      <dsp:nvSpPr>
        <dsp:cNvPr id="0" name=""/>
        <dsp:cNvSpPr/>
      </dsp:nvSpPr>
      <dsp:spPr>
        <a:xfrm>
          <a:off x="1586132" y="1596240"/>
          <a:ext cx="1267907" cy="32851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80010" bIns="1778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Acknowledge Personal Goals</a:t>
          </a:r>
        </a:p>
      </dsp:txBody>
      <dsp:txXfrm rot="16200000">
        <a:off x="1159865" y="2909742"/>
        <a:ext cx="2956660" cy="329655"/>
      </dsp:txXfrm>
    </dsp:sp>
    <dsp:sp modelId="{94D41402-2F60-40DE-BF5C-6195AEDFB597}">
      <dsp:nvSpPr>
        <dsp:cNvPr id="0" name=""/>
        <dsp:cNvSpPr/>
      </dsp:nvSpPr>
      <dsp:spPr>
        <a:xfrm>
          <a:off x="202325" y="1297652"/>
          <a:ext cx="1267907" cy="35844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80010" bIns="1778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Understand Individual Strength</a:t>
          </a:r>
        </a:p>
      </dsp:txBody>
      <dsp:txXfrm rot="16200000">
        <a:off x="-358628" y="2745841"/>
        <a:ext cx="3226034" cy="329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hemePictureGrid">
  <dgm:title val="Theme Picture Grid"/>
  <dgm:desc val="Use to show a group of pictures with the first picture being the largest. Can contain up to five Level 1 pictures.  Unused pictures do not appear, but remain available if you switch layouts. Works best with small amounts of corresponding text."/>
  <dgm:catLst>
    <dgm:cat type="picture" pri="13500"/>
    <dgm:cat type="officeonline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  <dgm:pt modelId="8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1" srcId="0" destId="70" srcOrd="1" destOrd="0"/>
        <dgm:cxn modelId="81" srcId="0" destId="8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5"/>
      <dgm:chPref val="5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91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accent1" refType="w" fact="0.0415"/>
              <dgm:constr type="t" for="ch" forName="accent1" refType="h" fact="0.1789"/>
              <dgm:constr type="w" for="ch" forName="accent1" refType="w" fact="0.9585"/>
              <dgm:constr type="h" for="ch" forName="accent1" refType="h" fact="0.8211"/>
              <dgm:constr type="l" for="ch" forName="parent1" refType="w" fact="0"/>
              <dgm:constr type="t" for="ch" forName="parent1" refType="h" fact="0"/>
              <dgm:constr type="w" for="ch" forName="parent1" refType="w" fact="0.9667"/>
              <dgm:constr type="h" for="ch" forName="parent1" refType="h" fact="0.1224"/>
              <dgm:constr type="l" for="ch" forName="picture1" refType="w" fact="0.0019"/>
              <dgm:constr type="t" for="ch" forName="picture1" refType="h" fact="0.1272"/>
              <dgm:constr type="w" for="ch" forName="picture1" refType="w" fact="0.9667"/>
              <dgm:constr type="h" for="ch" forName="picture1" refType="h" fact="0.83"/>
            </dgm:constrLst>
          </dgm:if>
          <dgm:else name="Name5">
            <dgm:constrLst>
              <dgm:constr type="primFontSz" for="des" ptType="node" op="equ" val="65"/>
              <dgm:constr type="l" for="ch" forName="accent1" refType="w" fact="0"/>
              <dgm:constr type="t" for="ch" forName="accent1" refType="h" fact="0.1789"/>
              <dgm:constr type="w" for="ch" forName="accent1" refType="w" fact="0.9585"/>
              <dgm:constr type="h" for="ch" forName="accent1" refType="h" fact="0.8211"/>
              <dgm:constr type="l" for="ch" forName="parent1" refType="w" fact="0.0333"/>
              <dgm:constr type="t" for="ch" forName="parent1" refType="h" fact="0"/>
              <dgm:constr type="w" for="ch" forName="parent1" refType="w" fact="0.9667"/>
              <dgm:constr type="h" for="ch" forName="parent1" refType="h" fact="0.1224"/>
              <dgm:constr type="r" for="ch" forName="picture1" refType="w" fact="0.9981"/>
              <dgm:constr type="t" for="ch" forName="picture1" refType="h" fact="0.1272"/>
              <dgm:constr type="w" for="ch" forName="picture1" refType="w" fact="0.9667"/>
              <dgm:constr type="h" for="ch" forName="picture1" refType="h" fact="0.83"/>
            </dgm:constrLst>
          </dgm:else>
        </dgm:choose>
      </dgm:if>
      <dgm:if name="Name6" axis="ch" ptType="node" func="cnt" op="equ" val="2">
        <dgm:alg type="composite">
          <dgm:param type="ar" val="0.7877"/>
        </dgm:alg>
        <dgm:choose name="Name7">
          <dgm:if name="Name8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l" for="ch" forName="picture1" refType="w" fact="0.004"/>
              <dgm:constr type="t" for="ch" forName="picture1" refType="h" fact="0.0744"/>
              <dgm:constr type="w" for="ch" forName="picture1" refType="w" fact="0.996"/>
              <dgm:constr type="h" for="ch" forName="picture1" refType="h" fact="0.4853"/>
              <dgm:constr type="l" for="ch" forName="accent1" refType="w" fact="0.0447"/>
              <dgm:constr type="t" for="ch" forName="accent1" refType="h" fact="0.1046"/>
              <dgm:constr type="w" for="ch" forName="accent1" refType="w" fact="0.9169"/>
              <dgm:constr type="h" for="ch" forName="accent1" refType="h" fact="0.8954"/>
              <dgm:constr type="l" for="ch" forName="parent1" refType="w" fact="0"/>
              <dgm:constr type="t" for="ch" forName="parent1" refType="h" fact="0"/>
              <dgm:constr type="w" for="ch" forName="parent1" refType="w" fact="0.996"/>
              <dgm:constr type="h" for="ch" forName="parent1" refType="h" fact="0.0716"/>
              <dgm:constr type="l" for="ch" forName="picture2" refType="w" fact="0.0831"/>
              <dgm:constr type="t" for="ch" forName="picture2" refType="h" fact="0.5391"/>
              <dgm:constr type="w" for="ch" forName="picture2" refType="w" fact="0.8985"/>
              <dgm:constr type="h" for="ch" forName="picture2" refType="h" fact="0.4306"/>
              <dgm:constr type="l" for="ch" forName="parent2" refType="w" fact="0.085"/>
              <dgm:constr type="t" for="ch" forName="parent2" refType="h" fact="0.901"/>
              <dgm:constr type="w" for="ch" forName="parent2" refType="w" fact="0.8947"/>
              <dgm:constr type="h" for="ch" forName="parent2" refType="h" fact="0.0668"/>
            </dgm:constrLst>
          </dgm:if>
          <dgm:else name="Name9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r" for="ch" forName="picture1" refType="w" fact="0.996"/>
              <dgm:constr type="t" for="ch" forName="picture1" refType="h" fact="0.0744"/>
              <dgm:constr type="w" for="ch" forName="picture1" refType="w" fact="0.996"/>
              <dgm:constr type="h" for="ch" forName="picture1" refType="h" fact="0.4853"/>
              <dgm:constr type="r" for="ch" forName="accent1" refType="w" fact="0.9597"/>
              <dgm:constr type="t" for="ch" forName="accent1" refType="h" fact="0.1046"/>
              <dgm:constr type="w" for="ch" forName="accent1" refType="w" fact="0.9169"/>
              <dgm:constr type="h" for="ch" forName="accent1" refType="h" fact="0.8954"/>
              <dgm:constr type="r" for="ch" forName="parent1" refType="w"/>
              <dgm:constr type="t" for="ch" forName="parent1" refType="h" fact="0"/>
              <dgm:constr type="w" for="ch" forName="parent1" refType="w" fact="0.996"/>
              <dgm:constr type="h" for="ch" forName="parent1" refType="h" fact="0.0716"/>
              <dgm:constr type="r" for="ch" forName="picture2" refType="w" fact="0.9169"/>
              <dgm:constr type="t" for="ch" forName="picture2" refType="h" fact="0.5391"/>
              <dgm:constr type="w" for="ch" forName="picture2" refType="w" fact="0.8985"/>
              <dgm:constr type="h" for="ch" forName="picture2" refType="h" fact="0.4306"/>
              <dgm:constr type="r" for="ch" forName="parent2" refType="w" fact="0.915"/>
              <dgm:constr type="t" for="ch" forName="parent2" refType="h" fact="0.901"/>
              <dgm:constr type="w" for="ch" forName="parent2" refType="w" fact="0.8947"/>
              <dgm:constr type="h" for="ch" forName="parent2" refType="h" fact="0.0668"/>
            </dgm:constrLst>
          </dgm:else>
        </dgm:choose>
      </dgm:if>
      <dgm:if name="Name10" axis="ch" ptType="node" func="cnt" op="equ" val="3">
        <dgm:alg type="composite">
          <dgm:param type="ar" val="1.0535"/>
        </dgm:alg>
        <dgm:choose name="Name11">
          <dgm:if name="Name12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l" for="ch" forName="picture1" refType="w" fact="0.0019"/>
              <dgm:constr type="t" for="ch" forName="picture1" refType="h" fact="0.0934"/>
              <dgm:constr type="w" for="ch" forName="picture1" refType="w" fact="0.9372"/>
              <dgm:constr type="h" for="ch" forName="picture1" refType="h" fact="0.6095"/>
              <dgm:constr type="l" for="ch" forName="accent1" refType="w" fact="0.0403"/>
              <dgm:constr type="t" for="ch" forName="accent1" refType="h" fact="0.1314"/>
              <dgm:constr type="w" for="ch" forName="accent1" refType="w" fact="0.9293"/>
              <dgm:constr type="h" for="ch" forName="accent1" refType="h" fact="0.8686"/>
              <dgm:constr type="l" for="ch" forName="picture3" refType="w" fact="0.5536"/>
              <dgm:constr type="t" for="ch" forName="picture3" refType="h" fact="0.6771"/>
              <dgm:constr type="w" for="ch" forName="picture3" refType="w" fact="0.4464"/>
              <dgm:constr type="h" for="ch" forName="picture3" refType="h" fact="0.2903"/>
              <dgm:constr type="l" for="ch" forName="picture2" refType="w" fact="0.078"/>
              <dgm:constr type="t" for="ch" forName="picture2" refType="h" fact="0.6771"/>
              <dgm:constr type="w" for="ch" forName="picture2" refType="w" fact="0.4458"/>
              <dgm:constr type="h" for="ch" forName="picture2" refType="h" fact="0.2903"/>
              <dgm:constr type="l" for="ch" forName="parent1" refType="w" fact="0"/>
              <dgm:constr type="t" for="ch" forName="parent1" refType="h" fact="0"/>
              <dgm:constr type="w" for="ch" forName="parent1" refType="w" fact="0.9372"/>
              <dgm:constr type="h" for="ch" forName="parent1" refType="h" fact="0.0899"/>
              <dgm:constr type="l" for="ch" forName="parent3" refType="w" fact="0.5548"/>
              <dgm:constr type="t" for="ch" forName="parent3" refType="h" fact="0.9211"/>
              <dgm:constr type="w" for="ch" forName="parent3" refType="w" fact="0.4439"/>
              <dgm:constr type="h" for="ch" forName="parent3" refType="h" fact="0.045"/>
              <dgm:constr type="l" for="ch" forName="parent2" refType="w" fact="0.079"/>
              <dgm:constr type="t" for="ch" forName="parent2" refType="h" fact="0.9211"/>
              <dgm:constr type="w" for="ch" forName="parent2" refType="w" fact="0.4439"/>
              <dgm:constr type="h" for="ch" forName="parent2" refType="h" fact="0.045"/>
            </dgm:constrLst>
          </dgm:if>
          <dgm:else name="Name13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r" for="ch" forName="picture1" refType="w" fact="0.9981"/>
              <dgm:constr type="t" for="ch" forName="picture1" refType="h" fact="0.0934"/>
              <dgm:constr type="w" for="ch" forName="picture1" refType="w" fact="0.9372"/>
              <dgm:constr type="h" for="ch" forName="picture1" refType="h" fact="0.6095"/>
              <dgm:constr type="r" for="ch" forName="accent1" refType="w" fact="0.9597"/>
              <dgm:constr type="t" for="ch" forName="accent1" refType="h" fact="0.1314"/>
              <dgm:constr type="w" for="ch" forName="accent1" refType="w" fact="0.9293"/>
              <dgm:constr type="h" for="ch" forName="accent1" refType="h" fact="0.8686"/>
              <dgm:constr type="r" for="ch" forName="picture3" refType="w" fact="0.4464"/>
              <dgm:constr type="t" for="ch" forName="picture3" refType="h" fact="0.6771"/>
              <dgm:constr type="w" for="ch" forName="picture3" refType="w" fact="0.4464"/>
              <dgm:constr type="h" for="ch" forName="picture3" refType="h" fact="0.2903"/>
              <dgm:constr type="r" for="ch" forName="picture2" refType="w" fact="0.922"/>
              <dgm:constr type="t" for="ch" forName="picture2" refType="h" fact="0.6771"/>
              <dgm:constr type="w" for="ch" forName="picture2" refType="w" fact="0.4458"/>
              <dgm:constr type="h" for="ch" forName="picture2" refType="h" fact="0.2903"/>
              <dgm:constr type="r" for="ch" forName="parent1" refType="w"/>
              <dgm:constr type="t" for="ch" forName="parent1" refType="h" fact="0"/>
              <dgm:constr type="w" for="ch" forName="parent1" refType="w" fact="0.9372"/>
              <dgm:constr type="h" for="ch" forName="parent1" refType="h" fact="0.0899"/>
              <dgm:constr type="r" for="ch" forName="parent3" refType="w" fact="0.4452"/>
              <dgm:constr type="t" for="ch" forName="parent3" refType="h" fact="0.9211"/>
              <dgm:constr type="w" for="ch" forName="parent3" refType="w" fact="0.4439"/>
              <dgm:constr type="h" for="ch" forName="parent3" refType="h" fact="0.045"/>
              <dgm:constr type="r" for="ch" forName="parent2" refType="w" fact="0.921"/>
              <dgm:constr type="t" for="ch" forName="parent2" refType="h" fact="0.9211"/>
              <dgm:constr type="w" for="ch" forName="parent2" refType="w" fact="0.4439"/>
              <dgm:constr type="h" for="ch" forName="parent2" refType="h" fact="0.045"/>
            </dgm:constrLst>
          </dgm:else>
        </dgm:choose>
      </dgm:if>
      <dgm:if name="Name14" axis="ch" ptType="node" func="cnt" op="equ" val="4">
        <dgm:alg type="composite">
          <dgm:param type="ar" val="1.2068"/>
        </dgm:alg>
        <dgm:choose name="Name15">
          <dgm:if name="Name16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l" for="ch" forName="picture1" refType="w" fact="0.0018"/>
              <dgm:constr type="t" for="ch" forName="picture1" refType="h" fact="0.1037"/>
              <dgm:constr type="w" for="ch" forName="picture1" refType="w" fact="0.9084"/>
              <dgm:constr type="h" for="ch" forName="picture1" refType="h" fact="0.6767"/>
              <dgm:constr type="l" for="ch" forName="accent1" refType="w" fact="0.039"/>
              <dgm:constr type="t" for="ch" forName="accent1" refType="h" fact="0.1459"/>
              <dgm:constr type="w" for="ch" forName="accent1" refType="w" fact="0.9007"/>
              <dgm:constr type="h" for="ch" forName="accent1" refType="h" fact="0.8541"/>
              <dgm:constr type="l" for="ch" forName="parent1" refType="w" fact="0"/>
              <dgm:constr type="t" for="ch" forName="parent1" refType="h" fact="0"/>
              <dgm:constr type="w" for="ch" forName="parent1" refType="w" fact="0.9084"/>
              <dgm:constr type="h" for="ch" forName="parent1" refType="h" fact="0.0998"/>
              <dgm:constr type="l" for="ch" forName="picture3" refType="w" fact="0.3539"/>
              <dgm:constr type="t" for="ch" forName="picture3" refType="h" fact="0.7301"/>
              <dgm:constr type="w" for="ch" forName="picture3" refType="w" fact="0.3131"/>
              <dgm:constr type="h" for="ch" forName="picture3" refType="h" fact="0.2332"/>
              <dgm:constr type="l" for="ch" forName="parent3" refType="w" fact="0.3548"/>
              <dgm:constr type="t" for="ch" forName="parent3" refType="h" fact="0.926"/>
              <dgm:constr type="w" for="ch" forName="parent3" refType="w" fact="0.3113"/>
              <dgm:constr type="h" for="ch" forName="parent3" refType="h" fact="0.0361"/>
              <dgm:constr type="l" for="ch" forName="picture4" refType="w" fact="0.6874"/>
              <dgm:constr type="t" for="ch" forName="picture4" refType="h" fact="0.7301"/>
              <dgm:constr type="w" for="ch" forName="picture4" refType="w" fact="0.3126"/>
              <dgm:constr type="h" for="ch" forName="picture4" refType="h" fact="0.2332"/>
              <dgm:constr type="l" for="ch" forName="parent4" refType="w" fact="0.6881"/>
              <dgm:constr type="t" for="ch" forName="parent4" refType="h" fact="0.9264"/>
              <dgm:constr type="w" for="ch" forName="parent4" refType="w" fact="0.3113"/>
              <dgm:constr type="h" for="ch" forName="parent4" refType="h" fact="0.0361"/>
              <dgm:constr type="l" for="ch" forName="picture2" refType="w" fact="0.0204"/>
              <dgm:constr type="t" for="ch" forName="picture2" refType="h" fact="0.7301"/>
              <dgm:constr type="w" for="ch" forName="picture2" refType="w" fact="0.3126"/>
              <dgm:constr type="h" for="ch" forName="picture2" refType="h" fact="0.2332"/>
              <dgm:constr type="l" for="ch" forName="parent2" refType="w" fact="0.0211"/>
              <dgm:constr type="t" for="ch" forName="parent2" refType="h" fact="0.926"/>
              <dgm:constr type="w" for="ch" forName="parent2" refType="w" fact="0.3113"/>
              <dgm:constr type="h" for="ch" forName="parent2" refType="h" fact="0.0361"/>
            </dgm:constrLst>
          </dgm:if>
          <dgm:else name="Name17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r" for="ch" forName="picture1" refType="w" fact="0.9982"/>
              <dgm:constr type="t" for="ch" forName="picture1" refType="h" fact="0.1037"/>
              <dgm:constr type="w" for="ch" forName="picture1" refType="w" fact="0.9084"/>
              <dgm:constr type="h" for="ch" forName="picture1" refType="h" fact="0.6767"/>
              <dgm:constr type="r" for="ch" forName="accent1" refType="w" fact="0.961"/>
              <dgm:constr type="t" for="ch" forName="accent1" refType="h" fact="0.1459"/>
              <dgm:constr type="w" for="ch" forName="accent1" refType="w" fact="0.9007"/>
              <dgm:constr type="h" for="ch" forName="accent1" refType="h" fact="0.8541"/>
              <dgm:constr type="r" for="ch" forName="parent1" refType="w"/>
              <dgm:constr type="t" for="ch" forName="parent1" refType="h" fact="0"/>
              <dgm:constr type="w" for="ch" forName="parent1" refType="w" fact="0.9084"/>
              <dgm:constr type="h" for="ch" forName="parent1" refType="h" fact="0.0998"/>
              <dgm:constr type="r" for="ch" forName="picture3" refType="w" fact="0.6461"/>
              <dgm:constr type="t" for="ch" forName="picture3" refType="h" fact="0.7301"/>
              <dgm:constr type="w" for="ch" forName="picture3" refType="w" fact="0.3131"/>
              <dgm:constr type="h" for="ch" forName="picture3" refType="h" fact="0.2332"/>
              <dgm:constr type="r" for="ch" forName="parent3" refType="w" fact="0.6452"/>
              <dgm:constr type="t" for="ch" forName="parent3" refType="h" fact="0.926"/>
              <dgm:constr type="w" for="ch" forName="parent3" refType="w" fact="0.3113"/>
              <dgm:constr type="h" for="ch" forName="parent3" refType="h" fact="0.0361"/>
              <dgm:constr type="r" for="ch" forName="picture4" refType="w" fact="0.3126"/>
              <dgm:constr type="t" for="ch" forName="picture4" refType="h" fact="0.7301"/>
              <dgm:constr type="w" for="ch" forName="picture4" refType="w" fact="0.3126"/>
              <dgm:constr type="h" for="ch" forName="picture4" refType="h" fact="0.2332"/>
              <dgm:constr type="r" for="ch" forName="parent4" refType="w" fact="0.3319"/>
              <dgm:constr type="t" for="ch" forName="parent4" refType="h" fact="0.9264"/>
              <dgm:constr type="w" for="ch" forName="parent4" refType="w" fact="0.3113"/>
              <dgm:constr type="h" for="ch" forName="parent4" refType="h" fact="0.0361"/>
              <dgm:constr type="r" for="ch" forName="picture2" refType="w" fact="0.9796"/>
              <dgm:constr type="t" for="ch" forName="picture2" refType="h" fact="0.7301"/>
              <dgm:constr type="w" for="ch" forName="picture2" refType="w" fact="0.3126"/>
              <dgm:constr type="h" for="ch" forName="picture2" refType="h" fact="0.2332"/>
              <dgm:constr type="r" for="ch" forName="parent2" refType="w" fact="0.9789"/>
              <dgm:constr type="t" for="ch" forName="parent2" refType="h" fact="0.926"/>
              <dgm:constr type="w" for="ch" forName="parent2" refType="w" fact="0.3113"/>
              <dgm:constr type="h" for="ch" forName="parent2" refType="h" fact="0.0361"/>
            </dgm:constrLst>
          </dgm:else>
        </dgm:choose>
      </dgm:if>
      <dgm:else name="Name18">
        <dgm:alg type="composite">
          <dgm:param type="ar" val="0.817"/>
        </dgm:alg>
        <dgm:choose name="Name19">
          <dgm:if name="Name20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primFontSz" for="des" forName="parent5" refType="primFontSz" refFor="des" refForName="parent2" op="equ"/>
              <dgm:constr type="l" for="ch" forName="picture1" refType="w" fact="0.0019"/>
              <dgm:constr type="t" for="ch" forName="picture1" refType="h" fact="0.0724"/>
              <dgm:constr type="w" for="ch" forName="picture1" refType="w" fact="0.9372"/>
              <dgm:constr type="h" for="ch" forName="picture1" refType="h" fact="0.4727"/>
              <dgm:constr type="l" for="ch" forName="accent1" refType="w" fact="0.0403"/>
              <dgm:constr type="t" for="ch" forName="accent1" refType="h" fact="0.1019"/>
              <dgm:constr type="w" for="ch" forName="accent1" refType="w" fact="0.9293"/>
              <dgm:constr type="h" for="ch" forName="accent1" refType="h" fact="0.8921"/>
              <dgm:constr type="l" for="ch" forName="picture4" refType="w" fact="0.078"/>
              <dgm:constr type="t" for="ch" forName="picture4" refType="h" fact="0.7749"/>
              <dgm:constr type="w" for="ch" forName="picture4" refType="w" fact="0.4458"/>
              <dgm:constr type="h" for="ch" forName="picture4" refType="h" fact="0.2251"/>
              <dgm:constr type="l" for="ch" forName="picture5" refType="w" fact="0.5536"/>
              <dgm:constr type="t" for="ch" forName="picture5" refType="h" fact="0.7749"/>
              <dgm:constr type="w" for="ch" forName="picture5" refType="w" fact="0.4464"/>
              <dgm:constr type="h" for="ch" forName="picture5" refType="h" fact="0.2251"/>
              <dgm:constr type="l" for="ch" forName="picture3" refType="w" fact="0.5536"/>
              <dgm:constr type="t" for="ch" forName="picture3" refType="h" fact="0.5251"/>
              <dgm:constr type="w" for="ch" forName="picture3" refType="w" fact="0.4464"/>
              <dgm:constr type="h" for="ch" forName="picture3" refType="h" fact="0.2251"/>
              <dgm:constr type="l" for="ch" forName="picture2" refType="w" fact="0.078"/>
              <dgm:constr type="t" for="ch" forName="picture2" refType="h" fact="0.5251"/>
              <dgm:constr type="w" for="ch" forName="picture2" refType="w" fact="0.4458"/>
              <dgm:constr type="h" for="ch" forName="picture2" refType="h" fact="0.2251"/>
              <dgm:constr type="l" for="ch" forName="parent1" refType="w" fact="0"/>
              <dgm:constr type="t" for="ch" forName="parent1" refType="h" fact="0"/>
              <dgm:constr type="w" for="ch" forName="parent1" refType="w" fact="0.9372"/>
              <dgm:constr type="h" for="ch" forName="parent1" refType="h" fact="0.0697"/>
              <dgm:constr type="l" for="ch" forName="parent3" refType="w" fact="0.5548"/>
              <dgm:constr type="t" for="ch" forName="parent3" refType="h" fact="0.7143"/>
              <dgm:constr type="w" for="ch" forName="parent3" refType="w" fact="0.4439"/>
              <dgm:constr type="h" for="ch" forName="parent3" refType="h" fact="0.0349"/>
              <dgm:constr type="l" for="ch" forName="parent5" refType="w" fact="0.5548"/>
              <dgm:constr type="t" for="ch" forName="parent5" refType="h" fact="0.9644"/>
              <dgm:constr type="w" for="ch" forName="parent5" refType="w" fact="0.4439"/>
              <dgm:constr type="h" for="ch" forName="parent5" refType="h" fact="0.0349"/>
              <dgm:constr type="l" for="ch" forName="parent4" refType="w" fact="0.079"/>
              <dgm:constr type="t" for="ch" forName="parent4" refType="h" fact="0.9644"/>
              <dgm:constr type="w" for="ch" forName="parent4" refType="w" fact="0.4439"/>
              <dgm:constr type="h" for="ch" forName="parent4" refType="h" fact="0.0349"/>
              <dgm:constr type="l" for="ch" forName="parent2" refType="w" fact="0.079"/>
              <dgm:constr type="t" for="ch" forName="parent2" refType="h" fact="0.7143"/>
              <dgm:constr type="w" for="ch" forName="parent2" refType="w" fact="0.4439"/>
              <dgm:constr type="h" for="ch" forName="parent2" refType="h" fact="0.0349"/>
            </dgm:constrLst>
          </dgm:if>
          <dgm:else name="Name21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primFontSz" for="des" forName="parent5" refType="primFontSz" refFor="des" refForName="parent2" op="equ"/>
              <dgm:constr type="r" for="ch" forName="picture1" refType="w" fact="0.9981"/>
              <dgm:constr type="t" for="ch" forName="picture1" refType="h" fact="0.0724"/>
              <dgm:constr type="w" for="ch" forName="picture1" refType="w" fact="0.9372"/>
              <dgm:constr type="h" for="ch" forName="picture1" refType="h" fact="0.4727"/>
              <dgm:constr type="r" for="ch" forName="accent1" refType="w" fact="0.9597"/>
              <dgm:constr type="t" for="ch" forName="accent1" refType="h" fact="0.1019"/>
              <dgm:constr type="w" for="ch" forName="accent1" refType="w" fact="0.9293"/>
              <dgm:constr type="h" for="ch" forName="accent1" refType="h" fact="0.8921"/>
              <dgm:constr type="r" for="ch" forName="picture4" refType="w" fact="0.922"/>
              <dgm:constr type="t" for="ch" forName="picture4" refType="h" fact="0.7749"/>
              <dgm:constr type="w" for="ch" forName="picture4" refType="w" fact="0.4458"/>
              <dgm:constr type="h" for="ch" forName="picture4" refType="h" fact="0.2251"/>
              <dgm:constr type="r" for="ch" forName="picture5" refType="w" fact="0.4464"/>
              <dgm:constr type="t" for="ch" forName="picture5" refType="h" fact="0.7749"/>
              <dgm:constr type="w" for="ch" forName="picture5" refType="w" fact="0.4464"/>
              <dgm:constr type="h" for="ch" forName="picture5" refType="h" fact="0.2251"/>
              <dgm:constr type="r" for="ch" forName="picture3" refType="w" fact="0.4464"/>
              <dgm:constr type="t" for="ch" forName="picture3" refType="h" fact="0.5251"/>
              <dgm:constr type="w" for="ch" forName="picture3" refType="w" fact="0.4464"/>
              <dgm:constr type="h" for="ch" forName="picture3" refType="h" fact="0.2251"/>
              <dgm:constr type="r" for="ch" forName="picture2" refType="w" fact="0.922"/>
              <dgm:constr type="t" for="ch" forName="picture2" refType="h" fact="0.5251"/>
              <dgm:constr type="w" for="ch" forName="picture2" refType="w" fact="0.4458"/>
              <dgm:constr type="h" for="ch" forName="picture2" refType="h" fact="0.2251"/>
              <dgm:constr type="l" for="ch" forName="parent1" refType="w" fact="0.0628"/>
              <dgm:constr type="t" for="ch" forName="parent1" refType="h" fact="0"/>
              <dgm:constr type="w" for="ch" forName="parent1" refType="w" fact="0.9372"/>
              <dgm:constr type="h" for="ch" forName="parent1" refType="h" fact="0.0697"/>
              <dgm:constr type="r" for="ch" forName="parent3" refType="w" fact="0.4452"/>
              <dgm:constr type="t" for="ch" forName="parent3" refType="h" fact="0.7143"/>
              <dgm:constr type="w" for="ch" forName="parent3" refType="w" fact="0.4439"/>
              <dgm:constr type="h" for="ch" forName="parent3" refType="h" fact="0.0349"/>
              <dgm:constr type="r" for="ch" forName="parent5" refType="w" fact="0.4452"/>
              <dgm:constr type="t" for="ch" forName="parent5" refType="h" fact="0.9644"/>
              <dgm:constr type="w" for="ch" forName="parent5" refType="w" fact="0.4439"/>
              <dgm:constr type="h" for="ch" forName="parent5" refType="h" fact="0.0349"/>
              <dgm:constr type="r" for="ch" forName="parent4" refType="w" fact="0.921"/>
              <dgm:constr type="t" for="ch" forName="parent4" refType="h" fact="0.9644"/>
              <dgm:constr type="w" for="ch" forName="parent4" refType="w" fact="0.4439"/>
              <dgm:constr type="h" for="ch" forName="parent4" refType="h" fact="0.0349"/>
              <dgm:constr type="r" for="ch" forName="parent2" refType="w" fact="0.921"/>
              <dgm:constr type="t" for="ch" forName="parent2" refType="h" fact="0.7143"/>
              <dgm:constr type="w" for="ch" forName="parent2" refType="w" fact="0.4439"/>
              <dgm:constr type="h" for="ch" forName="parent2" refType="h" fact="0.0349"/>
            </dgm:constrLst>
          </dgm:else>
        </dgm:choose>
      </dgm:else>
    </dgm:choose>
    <dgm:forEach name="Name22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23" ref="pictureWrapper"/>
      </dgm:layoutNode>
      <dgm:layoutNode name="accent1" styleLbl="parChTrans1D1">
        <dgm:alg type="sp"/>
        <dgm:shape xmlns:r="http://schemas.openxmlformats.org/officeDocument/2006/relationships" type="rect" r:blip="">
          <dgm:adjLst/>
        </dgm:shape>
        <dgm:presOf/>
      </dgm:layoutNode>
      <dgm:layoutNode name="parent1" styleLbl="revTx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4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25" ref="pictureWrapper"/>
      </dgm:layoutNode>
      <dgm:layoutNode name="parent2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6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27" ref="pictureWrapper"/>
      </dgm:layoutNode>
      <dgm:layoutNode name="parent3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8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29" ref="pictureWrapper"/>
      </dgm:layoutNode>
      <dgm:layoutNode name="parent4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31" ref="pictureWrapper"/>
      </dgm:layoutNode>
      <dgm:layoutNode name="parent5" styleLbl="trBgShp">
        <dgm:varLst>
          <dgm:chMax val="0"/>
          <dgm:chPref val="0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5D4A39-FFB2-4813-856E-F15B31467BD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3F14D4-09A8-4955-8ECE-2FADABF40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1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1691640"/>
            <a:ext cx="11576304" cy="192938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5224" y="3666744"/>
            <a:ext cx="8942832" cy="2542032"/>
          </a:xfrm>
        </p:spPr>
        <p:txBody>
          <a:bodyPr anchor="b"/>
          <a:lstStyle>
            <a:lvl1pPr marL="0" indent="0" algn="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Rank/Grade Name</a:t>
            </a:r>
            <a:br>
              <a:rPr lang="en-US" dirty="0"/>
            </a:br>
            <a:r>
              <a:rPr lang="en-US" dirty="0"/>
              <a:t>Office Symbol</a:t>
            </a:r>
            <a:br>
              <a:rPr lang="en-US" dirty="0"/>
            </a:br>
            <a:r>
              <a:rPr lang="en-US" dirty="0"/>
              <a:t>Date of briefing</a:t>
            </a:r>
            <a:br>
              <a:rPr lang="en-US" dirty="0"/>
            </a:br>
            <a:r>
              <a:rPr lang="en-US" dirty="0"/>
              <a:t>Version #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1689" y="1307592"/>
            <a:ext cx="6908623" cy="338554"/>
          </a:xfrm>
        </p:spPr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3736" y="6510528"/>
            <a:ext cx="530352" cy="246888"/>
          </a:xfrm>
        </p:spPr>
        <p:txBody>
          <a:bodyPr tIns="0" bIns="0"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6304" y="1207008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46304" y="6409944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4" y="3621024"/>
            <a:ext cx="2788920" cy="27889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960109" y="457200"/>
            <a:ext cx="6271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/>
              <a:t>Department of the Air Force</a:t>
            </a:r>
          </a:p>
        </p:txBody>
      </p:sp>
    </p:spTree>
    <p:extLst>
      <p:ext uri="{BB962C8B-B14F-4D97-AF65-F5344CB8AC3E}">
        <p14:creationId xmlns:p14="http://schemas.microsoft.com/office/powerpoint/2010/main" val="187574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2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62488" y="1389888"/>
            <a:ext cx="914400" cy="4837176"/>
          </a:xfrm>
        </p:spPr>
        <p:txBody>
          <a:bodyPr vert="eaVert" lIns="45720" tIns="91440" rIns="4572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064" y="1389888"/>
            <a:ext cx="10204704" cy="4837176"/>
          </a:xfrm>
        </p:spPr>
        <p:txBody>
          <a:bodyPr vert="eaVert" lIns="45720" tIns="91440" rIns="45720" bIns="9144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2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6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389888"/>
            <a:ext cx="11164824" cy="30723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4507992"/>
            <a:ext cx="11164824" cy="171907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1389888"/>
            <a:ext cx="5559552" cy="4837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336" y="1389888"/>
            <a:ext cx="5559552" cy="4837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0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1389888"/>
            <a:ext cx="555955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" y="2212848"/>
            <a:ext cx="5559552" cy="40142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7336" y="1389888"/>
            <a:ext cx="555955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7336" y="2212848"/>
            <a:ext cx="5559552" cy="40142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97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8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389888"/>
            <a:ext cx="4305681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608" y="1389888"/>
            <a:ext cx="6812280" cy="48371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64" y="2304288"/>
            <a:ext cx="4305681" cy="39227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389888"/>
            <a:ext cx="4306824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1389888"/>
            <a:ext cx="6812280" cy="4837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64" y="2304288"/>
            <a:ext cx="4306824" cy="39227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2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7008" y="402336"/>
            <a:ext cx="9738360" cy="704088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1389888"/>
            <a:ext cx="11164824" cy="4837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4130" y="6510528"/>
            <a:ext cx="7016023" cy="246221"/>
          </a:xfrm>
          <a:prstGeom prst="rect">
            <a:avLst/>
          </a:prstGeom>
        </p:spPr>
        <p:txBody>
          <a:bodyPr vert="horz" wrap="none" lIns="91440" tIns="0" rIns="91440" bIns="0" rtlCol="0" anchor="ctr">
            <a:spAutoFit/>
          </a:bodyPr>
          <a:lstStyle>
            <a:lvl1pPr algn="ctr">
              <a:defRPr sz="1600" b="1" i="1" spc="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3736" y="6510528"/>
            <a:ext cx="530352" cy="246221"/>
          </a:xfrm>
          <a:prstGeom prst="rect">
            <a:avLst/>
          </a:prstGeom>
        </p:spPr>
        <p:txBody>
          <a:bodyPr vert="horz" wrap="none" lIns="91440" tIns="0" rIns="91440" bIns="0" rtlCol="0" anchor="ctr">
            <a:normAutofit/>
          </a:bodyPr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5DF3-B9AF-4EC4-A69C-2370B62860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" y="45720"/>
            <a:ext cx="1115568" cy="1115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672" y="146304"/>
            <a:ext cx="952093" cy="914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46304" y="1207008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46304" y="6409944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91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Symbol" panose="05050102010706020507" pitchFamily="18" charset="2"/>
        <a:buChar char="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2.jf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3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Leadership at Any Level</a:t>
            </a:r>
            <a:br>
              <a:rPr lang="en-US" dirty="0"/>
            </a:br>
            <a:r>
              <a:rPr lang="en-US" sz="4400" dirty="0"/>
              <a:t>…It Starts Early!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Kathy L. Watern, SES 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HQ AFMC/A1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2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Waternisms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ADF59C6-76E2-A3D7-4488-F708AA6DD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493619"/>
              </p:ext>
            </p:extLst>
          </p:nvPr>
        </p:nvGraphicFramePr>
        <p:xfrm>
          <a:off x="177792" y="1291656"/>
          <a:ext cx="11836415" cy="503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84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Black and white airplane">
            <a:extLst>
              <a:ext uri="{FF2B5EF4-FFF2-40B4-BE49-F238E27FC236}">
                <a16:creationId xmlns:a16="http://schemas.microsoft.com/office/drawing/2014/main" id="{CF421484-A68B-8C14-F8B5-F6FB26E98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02" y="1297550"/>
            <a:ext cx="11842258" cy="498056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1CC400F-50DC-76DD-962B-FFA45F1AF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720507"/>
              </p:ext>
            </p:extLst>
          </p:nvPr>
        </p:nvGraphicFramePr>
        <p:xfrm>
          <a:off x="4006088" y="1695635"/>
          <a:ext cx="8128000" cy="435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371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819" y="402335"/>
            <a:ext cx="9738360" cy="704088"/>
          </a:xfrm>
        </p:spPr>
        <p:txBody>
          <a:bodyPr/>
          <a:lstStyle/>
          <a:p>
            <a:r>
              <a:rPr lang="en-US" dirty="0"/>
              <a:t>Then &amp; Now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7" y="1242874"/>
            <a:ext cx="6847514" cy="43545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521940" y="5987080"/>
            <a:ext cx="592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Aeronautical Systems Division – Nov 1981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CE839D-3ABB-11AF-6084-2D27D7940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422079"/>
              </p:ext>
            </p:extLst>
          </p:nvPr>
        </p:nvGraphicFramePr>
        <p:xfrm>
          <a:off x="6095999" y="1260540"/>
          <a:ext cx="8128000" cy="511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FCCC4B15-E3C3-F6C5-474D-8D813B2C9530}"/>
              </a:ext>
            </a:extLst>
          </p:cNvPr>
          <p:cNvSpPr/>
          <p:nvPr/>
        </p:nvSpPr>
        <p:spPr>
          <a:xfrm>
            <a:off x="6962113" y="1617853"/>
            <a:ext cx="1421394" cy="4553893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bbon: Tilted Down 9">
            <a:extLst>
              <a:ext uri="{FF2B5EF4-FFF2-40B4-BE49-F238E27FC236}">
                <a16:creationId xmlns:a16="http://schemas.microsoft.com/office/drawing/2014/main" id="{4B359667-8E9F-73E1-7D5D-5D153CD6581D}"/>
              </a:ext>
            </a:extLst>
          </p:cNvPr>
          <p:cNvSpPr/>
          <p:nvPr/>
        </p:nvSpPr>
        <p:spPr>
          <a:xfrm>
            <a:off x="42175" y="5673145"/>
            <a:ext cx="6847514" cy="683267"/>
          </a:xfrm>
          <a:prstGeom prst="ribbon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Leadership at All Levels!</a:t>
            </a:r>
          </a:p>
        </p:txBody>
      </p:sp>
    </p:spTree>
    <p:extLst>
      <p:ext uri="{BB962C8B-B14F-4D97-AF65-F5344CB8AC3E}">
        <p14:creationId xmlns:p14="http://schemas.microsoft.com/office/powerpoint/2010/main" val="113927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3588" y="2379283"/>
            <a:ext cx="11164824" cy="123018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3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9729-F705-E59B-4353-6E503E7E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DA568C-C8B5-5B27-8173-81F2E2763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242288"/>
              </p:ext>
            </p:extLst>
          </p:nvPr>
        </p:nvGraphicFramePr>
        <p:xfrm>
          <a:off x="512064" y="1389888"/>
          <a:ext cx="11164824" cy="4837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B1FDE-3208-32B9-A182-FF96CEF2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Innovate, Accelerate, Thrive – The Air Force at 75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37280-D72A-67D6-A8B8-31C71DC0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0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Seeds are Planted Early!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6ACE206-7479-B139-7790-536323C5A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78122"/>
              </p:ext>
            </p:extLst>
          </p:nvPr>
        </p:nvGraphicFramePr>
        <p:xfrm>
          <a:off x="0" y="1260607"/>
          <a:ext cx="12192000" cy="5086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404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Career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Innovate, Accelerate, Thrive – The Air Force at 75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4</a:t>
            </a:fld>
            <a:endParaRPr lang="en-US" dirty="0"/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DF5ECF59-DAB4-2EC5-22CE-A2E2475E6E53}"/>
              </a:ext>
            </a:extLst>
          </p:cNvPr>
          <p:cNvSpPr/>
          <p:nvPr/>
        </p:nvSpPr>
        <p:spPr>
          <a:xfrm>
            <a:off x="574207" y="1578645"/>
            <a:ext cx="1089498" cy="1313234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CC4D33E0-3721-8FA0-AEDD-A0ADDC9EC257}"/>
              </a:ext>
            </a:extLst>
          </p:cNvPr>
          <p:cNvSpPr/>
          <p:nvPr/>
        </p:nvSpPr>
        <p:spPr>
          <a:xfrm flipH="1">
            <a:off x="574207" y="4622738"/>
            <a:ext cx="1089498" cy="1313234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3131523-88A6-AD8B-1498-E5A91A50D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407861"/>
              </p:ext>
            </p:extLst>
          </p:nvPr>
        </p:nvGraphicFramePr>
        <p:xfrm>
          <a:off x="2608833" y="1165959"/>
          <a:ext cx="10565394" cy="497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Business woman holding sign">
            <a:extLst>
              <a:ext uri="{FF2B5EF4-FFF2-40B4-BE49-F238E27FC236}">
                <a16:creationId xmlns:a16="http://schemas.microsoft.com/office/drawing/2014/main" id="{26524DFD-0430-753D-1BE5-0E684A8274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666" y="1352794"/>
            <a:ext cx="2024621" cy="4970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C0A469-31DA-32FA-4D53-7F684D3D2D68}"/>
              </a:ext>
            </a:extLst>
          </p:cNvPr>
          <p:cNvSpPr txBox="1"/>
          <p:nvPr/>
        </p:nvSpPr>
        <p:spPr>
          <a:xfrm rot="21441347">
            <a:off x="2527083" y="2690233"/>
            <a:ext cx="149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What’s your career?</a:t>
            </a:r>
          </a:p>
        </p:txBody>
      </p:sp>
    </p:spTree>
    <p:extLst>
      <p:ext uri="{BB962C8B-B14F-4D97-AF65-F5344CB8AC3E}">
        <p14:creationId xmlns:p14="http://schemas.microsoft.com/office/powerpoint/2010/main" val="237047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Experiences Count…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Innovate, Accelerate, Thrive – The Air Force at 75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50E7D7-1662-9B39-D38C-50DA76173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884092"/>
              </p:ext>
            </p:extLst>
          </p:nvPr>
        </p:nvGraphicFramePr>
        <p:xfrm>
          <a:off x="2924311" y="1083145"/>
          <a:ext cx="99608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A1944BA-0B7D-A839-C2F8-66B94E970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078374"/>
              </p:ext>
            </p:extLst>
          </p:nvPr>
        </p:nvGraphicFramePr>
        <p:xfrm>
          <a:off x="-2027047" y="1274322"/>
          <a:ext cx="10107037" cy="498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4894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6424-21E7-05A1-6494-BB6F07D5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Embracing Career Diversification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05A6E-1188-393E-A7A0-9F0B41F8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Innovate, Accelerate, Thrive – The Air Force at 75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B2A73-D122-21DA-2B49-7B276761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AD89575-8664-9B5E-1BF7-B5D8F7F91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022688"/>
              </p:ext>
            </p:extLst>
          </p:nvPr>
        </p:nvGraphicFramePr>
        <p:xfrm>
          <a:off x="5672830" y="1298181"/>
          <a:ext cx="7578015" cy="5031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93F8950-831E-0211-4F75-325F8D1B1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586342"/>
              </p:ext>
            </p:extLst>
          </p:nvPr>
        </p:nvGraphicFramePr>
        <p:xfrm>
          <a:off x="185443" y="1298181"/>
          <a:ext cx="7184077" cy="5031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5121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by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7125A59-A6E6-A626-5789-957B1D753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538243"/>
              </p:ext>
            </p:extLst>
          </p:nvPr>
        </p:nvGraphicFramePr>
        <p:xfrm>
          <a:off x="3740912" y="1215455"/>
          <a:ext cx="8128000" cy="518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2EE5EEB-FF80-2709-C025-2266D0E9D222}"/>
              </a:ext>
            </a:extLst>
          </p:cNvPr>
          <p:cNvPicPr>
            <a:picLocks noGrp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88" y="2310526"/>
            <a:ext cx="2995897" cy="29958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5008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People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EB35265-2F59-910B-59D6-0ABB99D05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073295"/>
              </p:ext>
            </p:extLst>
          </p:nvPr>
        </p:nvGraphicFramePr>
        <p:xfrm>
          <a:off x="1877525" y="898534"/>
          <a:ext cx="9991387" cy="617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B646376-04FE-19C5-A70A-255792295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238" y="1311903"/>
            <a:ext cx="2990850" cy="2676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Business woman pointing up">
            <a:extLst>
              <a:ext uri="{FF2B5EF4-FFF2-40B4-BE49-F238E27FC236}">
                <a16:creationId xmlns:a16="http://schemas.microsoft.com/office/drawing/2014/main" id="{C1753A93-53E8-35CE-B5B6-1CC48D3694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21" y="2244117"/>
            <a:ext cx="1628891" cy="369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7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lluminated battery icon">
            <a:extLst>
              <a:ext uri="{FF2B5EF4-FFF2-40B4-BE49-F238E27FC236}">
                <a16:creationId xmlns:a16="http://schemas.microsoft.com/office/drawing/2014/main" id="{D1E630BE-431F-BD6D-1B37-F8E73372C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70" y="1274420"/>
            <a:ext cx="5930630" cy="5068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&amp; Positivity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F39B087-82BF-DAC8-EB49-11B9E408D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226710"/>
              </p:ext>
            </p:extLst>
          </p:nvPr>
        </p:nvGraphicFramePr>
        <p:xfrm>
          <a:off x="-905753" y="1274421"/>
          <a:ext cx="8128000" cy="506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C3AA240-17DB-051F-1045-910DEE7B1C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4228" y="1771011"/>
            <a:ext cx="2961869" cy="4074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8D2F05AB-DCE2-F4B2-C558-92EB40BA22A3}"/>
              </a:ext>
            </a:extLst>
          </p:cNvPr>
          <p:cNvSpPr/>
          <p:nvPr/>
        </p:nvSpPr>
        <p:spPr>
          <a:xfrm>
            <a:off x="6129719" y="3259936"/>
            <a:ext cx="1270790" cy="1945532"/>
          </a:xfrm>
          <a:prstGeom prst="curv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DC0F21D6-3B6B-0C77-EBE7-1E94AD28DE43}"/>
              </a:ext>
            </a:extLst>
          </p:cNvPr>
          <p:cNvSpPr/>
          <p:nvPr/>
        </p:nvSpPr>
        <p:spPr>
          <a:xfrm flipH="1">
            <a:off x="10429816" y="3259936"/>
            <a:ext cx="1270790" cy="1945532"/>
          </a:xfrm>
          <a:prstGeom prst="curv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30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75 Anniversary">
      <a:dk1>
        <a:sysClr val="windowText" lastClr="000000"/>
      </a:dk1>
      <a:lt1>
        <a:sysClr val="window" lastClr="FFFFFF"/>
      </a:lt1>
      <a:dk2>
        <a:srgbClr val="2E4986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uncil_Apr_22_75 Anniversary_Template" id="{5973A56F-2524-4D6C-8B89-2F87BCE1E29B}" vid="{34BC54BF-8E2F-4164-9496-4510346B88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4c668516-ebda-4adc-9a74-8e46e2eb61a3" xsi:nil="true"/>
    <_ip_UnifiedCompliancePolicyUIAction xmlns="http://schemas.microsoft.com/sharepoint/v3" xsi:nil="true"/>
    <_ip_UnifiedCompliancePolicyProperties xmlns="http://schemas.microsoft.com/sharepoint/v3" xsi:nil="true"/>
    <Who_x0020_Needs_x0020_To_x0020_Review_x003f_ xmlns="4c668516-ebda-4adc-9a74-8e46e2eb61a3">
      <Value>DS</Value>
    </Who_x0020_Needs_x0020_To_x0020_Review_x003f_>
    <lcf76f155ced4ddcb4097134ff3c332f xmlns="4c668516-ebda-4adc-9a74-8e46e2eb61a3">
      <Terms xmlns="http://schemas.microsoft.com/office/infopath/2007/PartnerControls"/>
    </lcf76f155ced4ddcb4097134ff3c332f>
    <TaxCatchAll xmlns="bac4e3eb-747f-43bc-bf10-c1bbb893ec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AA09F930D57F4B897C83FBF9108CA3" ma:contentTypeVersion="21" ma:contentTypeDescription="Create a new document." ma:contentTypeScope="" ma:versionID="08a2f5068ed43993d1d172a2c8edb46e">
  <xsd:schema xmlns:xsd="http://www.w3.org/2001/XMLSchema" xmlns:xs="http://www.w3.org/2001/XMLSchema" xmlns:p="http://schemas.microsoft.com/office/2006/metadata/properties" xmlns:ns1="http://schemas.microsoft.com/sharepoint/v3" xmlns:ns2="4c668516-ebda-4adc-9a74-8e46e2eb61a3" xmlns:ns3="21c640fb-3143-49c5-bf3d-e2f8e4546665" xmlns:ns4="bac4e3eb-747f-43bc-bf10-c1bbb893ecac" targetNamespace="http://schemas.microsoft.com/office/2006/metadata/properties" ma:root="true" ma:fieldsID="425dbbb783d30332b745040ddff87550" ns1:_="" ns2:_="" ns3:_="" ns4:_="">
    <xsd:import namespace="http://schemas.microsoft.com/sharepoint/v3"/>
    <xsd:import namespace="4c668516-ebda-4adc-9a74-8e46e2eb61a3"/>
    <xsd:import namespace="21c640fb-3143-49c5-bf3d-e2f8e4546665"/>
    <xsd:import namespace="bac4e3eb-747f-43bc-bf10-c1bbb893ec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Who_x0020_Needs_x0020_To_x0020_Review_x003f_" minOccurs="0"/>
                <xsd:element ref="ns2:Comment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668516-ebda-4adc-9a74-8e46e2eb61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Who_x0020_Needs_x0020_To_x0020_Review_x003f_" ma:index="20" nillable="true" ma:displayName="Who Needs To Review?" ma:default="DS" ma:description="Where does this document need to go next?" ma:internalName="Who_x0020_Needs_x0020_To_x0020_Review_x003f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S"/>
                    <xsd:enumeration value="CV"/>
                    <xsd:enumeration value="CA"/>
                    <xsd:enumeration value="CC"/>
                    <xsd:enumeration value="CCX"/>
                  </xsd:restriction>
                </xsd:simpleType>
              </xsd:element>
            </xsd:sequence>
          </xsd:extension>
        </xsd:complexContent>
      </xsd:complexType>
    </xsd:element>
    <xsd:element name="Comments" ma:index="21" nillable="true" ma:displayName="Comments" ma:internalName="Comments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95476efd-2625-4ffb-b020-68dbe4abf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640fb-3143-49c5-bf3d-e2f8e454666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4e3eb-747f-43bc-bf10-c1bbb893ecac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9e9e378-c510-4f1e-9ce1-dbc34562529f}" ma:internalName="TaxCatchAll" ma:showField="CatchAllData" ma:web="21c640fb-3143-49c5-bf3d-e2f8e45466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B77137-C14E-485B-8342-6CC7F934541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c668516-ebda-4adc-9a74-8e46e2eb61a3"/>
    <ds:schemaRef ds:uri="21c640fb-3143-49c5-bf3d-e2f8e4546665"/>
    <ds:schemaRef ds:uri="http://purl.org/dc/terms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  <ds:schemaRef ds:uri="bac4e3eb-747f-43bc-bf10-c1bbb893ecac"/>
  </ds:schemaRefs>
</ds:datastoreItem>
</file>

<file path=customXml/itemProps2.xml><?xml version="1.0" encoding="utf-8"?>
<ds:datastoreItem xmlns:ds="http://schemas.openxmlformats.org/officeDocument/2006/customXml" ds:itemID="{6635FE9F-7AE4-4839-B9FA-E1CD6CFE2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668516-ebda-4adc-9a74-8e46e2eb61a3"/>
    <ds:schemaRef ds:uri="21c640fb-3143-49c5-bf3d-e2f8e4546665"/>
    <ds:schemaRef ds:uri="bac4e3eb-747f-43bc-bf10-c1bbb893ec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8C47FD-E04D-4B2E-ABE9-80BC6C3D172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4781</TotalTime>
  <Words>570</Words>
  <Application>Microsoft Office PowerPoint</Application>
  <PresentationFormat>Widescreen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Bradley Hand ITC</vt:lpstr>
      <vt:lpstr>Calibri</vt:lpstr>
      <vt:lpstr>Franklin Gothic Book</vt:lpstr>
      <vt:lpstr>Symbol</vt:lpstr>
      <vt:lpstr>Office Theme</vt:lpstr>
      <vt:lpstr>Leadership at Any Level …It Starts Early!</vt:lpstr>
      <vt:lpstr>Themes</vt:lpstr>
      <vt:lpstr>Seeds are Planted Early!</vt:lpstr>
      <vt:lpstr>My Career</vt:lpstr>
      <vt:lpstr>Early Experiences Count…</vt:lpstr>
      <vt:lpstr>Embracing Career Diversification</vt:lpstr>
      <vt:lpstr>Lead by Example</vt:lpstr>
      <vt:lpstr>Know Your People</vt:lpstr>
      <vt:lpstr>Energy &amp; Positivity</vt:lpstr>
      <vt:lpstr>Waternisms</vt:lpstr>
      <vt:lpstr>Thank You!</vt:lpstr>
      <vt:lpstr>Then &amp; Now</vt:lpstr>
      <vt:lpstr>QUESTIONS?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BEMROSE, TRAVIS J Maj USAF HAF SAF/PAX</dc:creator>
  <cp:lastModifiedBy>PADEN, JONATHAN R CIV USAF AFMC AFLCMC/WFF</cp:lastModifiedBy>
  <cp:revision>177</cp:revision>
  <cp:lastPrinted>2022-04-18T19:55:33Z</cp:lastPrinted>
  <dcterms:created xsi:type="dcterms:W3CDTF">2021-12-14T13:46:46Z</dcterms:created>
  <dcterms:modified xsi:type="dcterms:W3CDTF">2024-03-12T12:34:12Z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0x01010062AA09F930D57F4B897C83FBF9108CA3</vt:lpwstr>
  </property>
</Properties>
</file>