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59" r:id="rId6"/>
    <p:sldId id="260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19845E-D417-4208-994D-35C7FCA3E314}" v="15" dt="2024-02-08T22:06:52.2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81" d="100"/>
          <a:sy n="81" d="100"/>
        </p:scale>
        <p:origin x="108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91030951-6381-48E3-9972-290AB1CE7CC5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D20BB550-AF3D-494F-91C7-2E0A211DB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126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0951-6381-48E3-9972-290AB1CE7CC5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BB550-AF3D-494F-91C7-2E0A211DB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381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1030951-6381-48E3-9972-290AB1CE7CC5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20BB550-AF3D-494F-91C7-2E0A211DB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670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1030951-6381-48E3-9972-290AB1CE7CC5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20BB550-AF3D-494F-91C7-2E0A211DB38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825751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1030951-6381-48E3-9972-290AB1CE7CC5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20BB550-AF3D-494F-91C7-2E0A211DB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3758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0951-6381-48E3-9972-290AB1CE7CC5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BB550-AF3D-494F-91C7-2E0A211DB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092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0951-6381-48E3-9972-290AB1CE7CC5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BB550-AF3D-494F-91C7-2E0A211DB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17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0951-6381-48E3-9972-290AB1CE7CC5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BB550-AF3D-494F-91C7-2E0A211DB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172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1030951-6381-48E3-9972-290AB1CE7CC5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20BB550-AF3D-494F-91C7-2E0A211DB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128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0951-6381-48E3-9972-290AB1CE7CC5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BB550-AF3D-494F-91C7-2E0A211DB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815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1030951-6381-48E3-9972-290AB1CE7CC5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20BB550-AF3D-494F-91C7-2E0A211DB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28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0951-6381-48E3-9972-290AB1CE7CC5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BB550-AF3D-494F-91C7-2E0A211DB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92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0951-6381-48E3-9972-290AB1CE7CC5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BB550-AF3D-494F-91C7-2E0A211DB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9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0951-6381-48E3-9972-290AB1CE7CC5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BB550-AF3D-494F-91C7-2E0A211DB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763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0951-6381-48E3-9972-290AB1CE7CC5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BB550-AF3D-494F-91C7-2E0A211DB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903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0951-6381-48E3-9972-290AB1CE7CC5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BB550-AF3D-494F-91C7-2E0A211DB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384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0951-6381-48E3-9972-290AB1CE7CC5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BB550-AF3D-494F-91C7-2E0A211DB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63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30951-6381-48E3-9972-290AB1CE7CC5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BB550-AF3D-494F-91C7-2E0A211DB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4986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7422" y="900580"/>
            <a:ext cx="9448800" cy="1825096"/>
          </a:xfrm>
        </p:spPr>
        <p:txBody>
          <a:bodyPr/>
          <a:lstStyle/>
          <a:p>
            <a:r>
              <a:rPr lang="en-US" dirty="0"/>
              <a:t>Lessons Learned along the way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7422" y="2840298"/>
            <a:ext cx="9448800" cy="685800"/>
          </a:xfrm>
        </p:spPr>
        <p:txBody>
          <a:bodyPr/>
          <a:lstStyle/>
          <a:p>
            <a:r>
              <a:rPr lang="en-US" dirty="0"/>
              <a:t>Lt Col Amy Justus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381" y="3640720"/>
            <a:ext cx="3110053" cy="2332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5" r="13922"/>
          <a:stretch/>
        </p:blipFill>
        <p:spPr>
          <a:xfrm>
            <a:off x="6494154" y="3694451"/>
            <a:ext cx="2174525" cy="2393431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2168001" y="6087882"/>
            <a:ext cx="2438723" cy="685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AF’s 60</a:t>
            </a:r>
            <a:r>
              <a:rPr lang="en-US" baseline="30000" dirty="0"/>
              <a:t>th</a:t>
            </a:r>
            <a:r>
              <a:rPr lang="en-US" dirty="0"/>
              <a:t> Birthday</a:t>
            </a:r>
          </a:p>
          <a:p>
            <a:pPr algn="ctr"/>
            <a:r>
              <a:rPr lang="en-US" dirty="0"/>
              <a:t>2007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5914663" y="6087882"/>
            <a:ext cx="3333509" cy="68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Family Photo</a:t>
            </a:r>
          </a:p>
          <a:p>
            <a:pPr algn="ctr"/>
            <a:r>
              <a:rPr lang="en-US" sz="1600" dirty="0"/>
              <a:t>October 2023</a:t>
            </a:r>
          </a:p>
          <a:p>
            <a:pPr algn="ctr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11076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0-4 years of service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Plan your future</a:t>
            </a:r>
          </a:p>
          <a:p>
            <a:r>
              <a:rPr lang="en-US" dirty="0"/>
              <a:t>It’s okay to swallow your pride and say you don’t know</a:t>
            </a:r>
          </a:p>
          <a:p>
            <a:r>
              <a:rPr lang="en-US" dirty="0"/>
              <a:t>Stand up for what is right</a:t>
            </a:r>
          </a:p>
          <a:p>
            <a:r>
              <a:rPr lang="en-US" dirty="0"/>
              <a:t>Opportunities can come at any time…be ready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229" y="4589363"/>
            <a:ext cx="2574282" cy="17161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600" y="4589362"/>
            <a:ext cx="2288251" cy="1716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197C2F-4B50-F547-5C48-F0A04EC40F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8760" y="4589363"/>
            <a:ext cx="2286331" cy="171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15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4-10 years of service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Take advantage of the opportunities around you</a:t>
            </a:r>
          </a:p>
          <a:p>
            <a:endParaRPr lang="en-US" dirty="0"/>
          </a:p>
          <a:p>
            <a:r>
              <a:rPr lang="en-US" dirty="0"/>
              <a:t>Team work makes the dream work</a:t>
            </a:r>
          </a:p>
          <a:p>
            <a:endParaRPr lang="en-US" dirty="0"/>
          </a:p>
          <a:p>
            <a:r>
              <a:rPr lang="en-US" dirty="0"/>
              <a:t>Timing is key…even if you don’t know the timeline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33" y="2045520"/>
            <a:ext cx="1890531" cy="14193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33" y="3619473"/>
            <a:ext cx="1890531" cy="14120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"/>
          <a:stretch/>
        </p:blipFill>
        <p:spPr>
          <a:xfrm>
            <a:off x="6741605" y="5222019"/>
            <a:ext cx="2153744" cy="14960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" t="21382" r="6376"/>
          <a:stretch/>
        </p:blipFill>
        <p:spPr>
          <a:xfrm>
            <a:off x="196771" y="5254905"/>
            <a:ext cx="2731626" cy="14631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239" y="5222019"/>
            <a:ext cx="1957481" cy="14681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6" r="21076"/>
          <a:stretch/>
        </p:blipFill>
        <p:spPr>
          <a:xfrm>
            <a:off x="9114234" y="5202600"/>
            <a:ext cx="1890531" cy="15154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4"/>
          <a:stretch/>
        </p:blipFill>
        <p:spPr>
          <a:xfrm>
            <a:off x="3147282" y="5254904"/>
            <a:ext cx="1199072" cy="146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568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102E3-334B-D3C0-A7E6-7633B1E83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11-15 years of service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B08A3-8847-839C-177D-F86EA20824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Life gets overwhelming but its okay to ask for help</a:t>
            </a:r>
          </a:p>
          <a:p>
            <a:endParaRPr lang="en-US" dirty="0"/>
          </a:p>
          <a:p>
            <a:r>
              <a:rPr lang="en-US" dirty="0"/>
              <a:t>Taking care of yourself isn’t selfish</a:t>
            </a:r>
          </a:p>
          <a:p>
            <a:endParaRPr lang="en-US" dirty="0"/>
          </a:p>
          <a:p>
            <a:r>
              <a:rPr lang="en-US" dirty="0"/>
              <a:t>Relationships you build today are the ones you will live with tomorrow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40D00B-F481-6920-AF52-28910213D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110" y="4836410"/>
            <a:ext cx="2280102" cy="15180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720793-C9BA-3FFD-10D9-63842C1F7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223" y="4836410"/>
            <a:ext cx="2808920" cy="15180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E4B082-8836-0A1A-F018-74B990331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7154" y="4837807"/>
            <a:ext cx="2028013" cy="15166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72D7DF-70A9-D653-9322-222974ECEF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9760" y="4837807"/>
            <a:ext cx="1149143" cy="151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928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15+ years of service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We all make mistakes</a:t>
            </a:r>
          </a:p>
          <a:p>
            <a:endParaRPr lang="en-US" dirty="0"/>
          </a:p>
          <a:p>
            <a:r>
              <a:rPr lang="en-US" dirty="0"/>
              <a:t>You don’t have to be blooming to be growing</a:t>
            </a:r>
          </a:p>
          <a:p>
            <a:endParaRPr lang="en-US" dirty="0"/>
          </a:p>
          <a:p>
            <a:r>
              <a:rPr lang="en-US" dirty="0"/>
              <a:t>Be intentional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CED877-83B6-55DF-1AC8-DB67FE99D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602" y="5107710"/>
            <a:ext cx="2130225" cy="14685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949D39-7EAB-480D-49E6-9304C97513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795" t="12579" r="1795"/>
          <a:stretch/>
        </p:blipFill>
        <p:spPr>
          <a:xfrm>
            <a:off x="4274234" y="5107710"/>
            <a:ext cx="1177396" cy="14685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13F617-EC8D-5B0F-BB09-295FEFC98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5613" y="5068438"/>
            <a:ext cx="1345321" cy="15078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9169A4-7C90-A5AB-5D69-213F5232AE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5341" y="5068438"/>
            <a:ext cx="2020078" cy="151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33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>
            <a:normAutofit/>
          </a:bodyPr>
          <a:lstStyle/>
          <a:p>
            <a:r>
              <a:rPr lang="en-US" dirty="0"/>
              <a:t>My Challenge to 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2194560"/>
            <a:ext cx="5816600" cy="4024125"/>
          </a:xfrm>
        </p:spPr>
        <p:txBody>
          <a:bodyPr>
            <a:normAutofit/>
          </a:bodyPr>
          <a:lstStyle/>
          <a:p>
            <a:r>
              <a:rPr lang="en-US" dirty="0"/>
              <a:t>Be a better version of yourself each day</a:t>
            </a:r>
          </a:p>
          <a:p>
            <a:endParaRPr lang="en-US" dirty="0"/>
          </a:p>
          <a:p>
            <a:r>
              <a:rPr lang="en-US" dirty="0"/>
              <a:t>Extend grace…even if they don’t deserve it (because we usually don’t either)</a:t>
            </a:r>
          </a:p>
          <a:p>
            <a:endParaRPr lang="en-US" dirty="0"/>
          </a:p>
          <a:p>
            <a:r>
              <a:rPr lang="en-US" dirty="0"/>
              <a:t>Make the most of each moment as you won’t get it 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168D6B-0565-FC42-1930-B41DE9C1E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73" y="2272748"/>
            <a:ext cx="2775454" cy="363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064680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20307</TotalTime>
  <Words>170</Words>
  <Application>Microsoft Office PowerPoint</Application>
  <PresentationFormat>Widescreen</PresentationFormat>
  <Paragraphs>37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Century Gothic</vt:lpstr>
      <vt:lpstr>Vapor Trail</vt:lpstr>
      <vt:lpstr>Lessons Learned along the way</vt:lpstr>
      <vt:lpstr>0-4 years of service</vt:lpstr>
      <vt:lpstr>4-10 years of service</vt:lpstr>
      <vt:lpstr>11-15 years of service</vt:lpstr>
      <vt:lpstr>15+ years of service</vt:lpstr>
      <vt:lpstr>My Challenge to you</vt:lpstr>
    </vt:vector>
  </TitlesOfParts>
  <Company>U.S. Air Force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Things I’ve Learned along the way</dc:title>
  <dc:creator>JUSTUS, AMY L Maj USAF AFMC 96 CPTS/CC</dc:creator>
  <cp:lastModifiedBy>SATTERFIELD, AMIE L CIV USAF AFDW SAF/FMF DEAMS</cp:lastModifiedBy>
  <cp:revision>20</cp:revision>
  <dcterms:created xsi:type="dcterms:W3CDTF">2021-02-10T11:32:13Z</dcterms:created>
  <dcterms:modified xsi:type="dcterms:W3CDTF">2024-02-09T13:27:02Z</dcterms:modified>
</cp:coreProperties>
</file>