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2"/>
  </p:notesMasterIdLst>
  <p:sldIdLst>
    <p:sldId id="283" r:id="rId6"/>
    <p:sldId id="660" r:id="rId7"/>
    <p:sldId id="662" r:id="rId8"/>
    <p:sldId id="666" r:id="rId9"/>
    <p:sldId id="661" r:id="rId10"/>
    <p:sldId id="6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CC"/>
    <a:srgbClr val="00CC00"/>
    <a:srgbClr val="59A4D7"/>
    <a:srgbClr val="9AC3F6"/>
    <a:srgbClr val="EF782F"/>
    <a:srgbClr val="EE7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4812AF-9DC5-4205-A0AB-3174520D1E6F}" v="1" dt="2024-03-08T21:46:50.8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3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CREE, SAUNDRA E CIV USAF AFMC AFLCMC/WISN" userId="b1b29881-8701-4029-ba05-6774cad332fc" providerId="ADAL" clId="{D44812AF-9DC5-4205-A0AB-3174520D1E6F}"/>
    <pc:docChg chg="undo redo custSel addSld delSld modSld sldOrd">
      <pc:chgData name="MONCREE, SAUNDRA E CIV USAF AFMC AFLCMC/WISN" userId="b1b29881-8701-4029-ba05-6774cad332fc" providerId="ADAL" clId="{D44812AF-9DC5-4205-A0AB-3174520D1E6F}" dt="2024-03-11T14:43:21.324" v="222" actId="20577"/>
      <pc:docMkLst>
        <pc:docMk/>
      </pc:docMkLst>
      <pc:sldChg chg="modSp mod">
        <pc:chgData name="MONCREE, SAUNDRA E CIV USAF AFMC AFLCMC/WISN" userId="b1b29881-8701-4029-ba05-6774cad332fc" providerId="ADAL" clId="{D44812AF-9DC5-4205-A0AB-3174520D1E6F}" dt="2024-03-11T14:43:21.324" v="222" actId="20577"/>
        <pc:sldMkLst>
          <pc:docMk/>
          <pc:sldMk cId="2499617594" sldId="660"/>
        </pc:sldMkLst>
        <pc:spChg chg="mod">
          <ac:chgData name="MONCREE, SAUNDRA E CIV USAF AFMC AFLCMC/WISN" userId="b1b29881-8701-4029-ba05-6774cad332fc" providerId="ADAL" clId="{D44812AF-9DC5-4205-A0AB-3174520D1E6F}" dt="2024-03-11T14:43:21.324" v="222" actId="20577"/>
          <ac:spMkLst>
            <pc:docMk/>
            <pc:sldMk cId="2499617594" sldId="660"/>
            <ac:spMk id="8" creationId="{DB70CF0D-FBF5-0AE1-043C-9E8D44BB0A94}"/>
          </ac:spMkLst>
        </pc:spChg>
      </pc:sldChg>
      <pc:sldChg chg="modSp mod">
        <pc:chgData name="MONCREE, SAUNDRA E CIV USAF AFMC AFLCMC/WISN" userId="b1b29881-8701-4029-ba05-6774cad332fc" providerId="ADAL" clId="{D44812AF-9DC5-4205-A0AB-3174520D1E6F}" dt="2024-03-11T14:41:35.338" v="174" actId="14100"/>
        <pc:sldMkLst>
          <pc:docMk/>
          <pc:sldMk cId="2628179450" sldId="661"/>
        </pc:sldMkLst>
        <pc:spChg chg="mod">
          <ac:chgData name="MONCREE, SAUNDRA E CIV USAF AFMC AFLCMC/WISN" userId="b1b29881-8701-4029-ba05-6774cad332fc" providerId="ADAL" clId="{D44812AF-9DC5-4205-A0AB-3174520D1E6F}" dt="2024-03-11T12:16:50.635" v="164" actId="20577"/>
          <ac:spMkLst>
            <pc:docMk/>
            <pc:sldMk cId="2628179450" sldId="661"/>
            <ac:spMk id="5" creationId="{00000000-0000-0000-0000-000000000000}"/>
          </ac:spMkLst>
        </pc:spChg>
        <pc:spChg chg="mod">
          <ac:chgData name="MONCREE, SAUNDRA E CIV USAF AFMC AFLCMC/WISN" userId="b1b29881-8701-4029-ba05-6774cad332fc" providerId="ADAL" clId="{D44812AF-9DC5-4205-A0AB-3174520D1E6F}" dt="2024-03-11T14:41:35.338" v="174" actId="14100"/>
          <ac:spMkLst>
            <pc:docMk/>
            <pc:sldMk cId="2628179450" sldId="661"/>
            <ac:spMk id="8" creationId="{09C7CAF1-92BA-CD5B-F1D6-DE24DEA61DB2}"/>
          </ac:spMkLst>
        </pc:spChg>
      </pc:sldChg>
      <pc:sldChg chg="add del setBg">
        <pc:chgData name="MONCREE, SAUNDRA E CIV USAF AFMC AFLCMC/WISN" userId="b1b29881-8701-4029-ba05-6774cad332fc" providerId="ADAL" clId="{D44812AF-9DC5-4205-A0AB-3174520D1E6F}" dt="2024-03-08T21:48:14.055" v="7" actId="2696"/>
        <pc:sldMkLst>
          <pc:docMk/>
          <pc:sldMk cId="1787421503" sldId="663"/>
        </pc:sldMkLst>
      </pc:sldChg>
      <pc:sldChg chg="modSp add del mod">
        <pc:chgData name="MONCREE, SAUNDRA E CIV USAF AFMC AFLCMC/WISN" userId="b1b29881-8701-4029-ba05-6774cad332fc" providerId="ADAL" clId="{D44812AF-9DC5-4205-A0AB-3174520D1E6F}" dt="2024-03-08T21:48:26.479" v="8" actId="2696"/>
        <pc:sldMkLst>
          <pc:docMk/>
          <pc:sldMk cId="2477635814" sldId="664"/>
        </pc:sldMkLst>
        <pc:spChg chg="mod">
          <ac:chgData name="MONCREE, SAUNDRA E CIV USAF AFMC AFLCMC/WISN" userId="b1b29881-8701-4029-ba05-6774cad332fc" providerId="ADAL" clId="{D44812AF-9DC5-4205-A0AB-3174520D1E6F}" dt="2024-03-08T21:47:31.336" v="2"/>
          <ac:spMkLst>
            <pc:docMk/>
            <pc:sldMk cId="2477635814" sldId="664"/>
            <ac:spMk id="5" creationId="{00000000-0000-0000-0000-000000000000}"/>
          </ac:spMkLst>
        </pc:spChg>
      </pc:sldChg>
      <pc:sldChg chg="modSp add del mod ord">
        <pc:chgData name="MONCREE, SAUNDRA E CIV USAF AFMC AFLCMC/WISN" userId="b1b29881-8701-4029-ba05-6774cad332fc" providerId="ADAL" clId="{D44812AF-9DC5-4205-A0AB-3174520D1E6F}" dt="2024-03-11T12:05:36.681" v="53" actId="2696"/>
        <pc:sldMkLst>
          <pc:docMk/>
          <pc:sldMk cId="679713657" sldId="665"/>
        </pc:sldMkLst>
        <pc:spChg chg="mod">
          <ac:chgData name="MONCREE, SAUNDRA E CIV USAF AFMC AFLCMC/WISN" userId="b1b29881-8701-4029-ba05-6774cad332fc" providerId="ADAL" clId="{D44812AF-9DC5-4205-A0AB-3174520D1E6F}" dt="2024-03-08T21:48:02.178" v="6"/>
          <ac:spMkLst>
            <pc:docMk/>
            <pc:sldMk cId="679713657" sldId="665"/>
            <ac:spMk id="7" creationId="{32980750-6F2F-8E30-F1C9-F1871A3BB8F8}"/>
          </ac:spMkLst>
        </pc:spChg>
        <pc:spChg chg="mod">
          <ac:chgData name="MONCREE, SAUNDRA E CIV USAF AFMC AFLCMC/WISN" userId="b1b29881-8701-4029-ba05-6774cad332fc" providerId="ADAL" clId="{D44812AF-9DC5-4205-A0AB-3174520D1E6F}" dt="2024-03-11T12:04:00.490" v="42"/>
          <ac:spMkLst>
            <pc:docMk/>
            <pc:sldMk cId="679713657" sldId="665"/>
            <ac:spMk id="8" creationId="{DB70CF0D-FBF5-0AE1-043C-9E8D44BB0A94}"/>
          </ac:spMkLst>
        </pc:spChg>
      </pc:sldChg>
      <pc:sldChg chg="modSp add mod ord">
        <pc:chgData name="MONCREE, SAUNDRA E CIV USAF AFMC AFLCMC/WISN" userId="b1b29881-8701-4029-ba05-6774cad332fc" providerId="ADAL" clId="{D44812AF-9DC5-4205-A0AB-3174520D1E6F}" dt="2024-03-11T12:17:17.046" v="166"/>
        <pc:sldMkLst>
          <pc:docMk/>
          <pc:sldMk cId="3380571439" sldId="666"/>
        </pc:sldMkLst>
        <pc:spChg chg="mod">
          <ac:chgData name="MONCREE, SAUNDRA E CIV USAF AFMC AFLCMC/WISN" userId="b1b29881-8701-4029-ba05-6774cad332fc" providerId="ADAL" clId="{D44812AF-9DC5-4205-A0AB-3174520D1E6F}" dt="2024-03-11T12:05:09.029" v="52" actId="6549"/>
          <ac:spMkLst>
            <pc:docMk/>
            <pc:sldMk cId="3380571439" sldId="666"/>
            <ac:spMk id="8" creationId="{DB70CF0D-FBF5-0AE1-043C-9E8D44BB0A94}"/>
          </ac:spMkLst>
        </pc:spChg>
      </pc:sldChg>
      <pc:sldChg chg="modSp add mod">
        <pc:chgData name="MONCREE, SAUNDRA E CIV USAF AFMC AFLCMC/WISN" userId="b1b29881-8701-4029-ba05-6774cad332fc" providerId="ADAL" clId="{D44812AF-9DC5-4205-A0AB-3174520D1E6F}" dt="2024-03-11T12:16:32.838" v="159" actId="255"/>
        <pc:sldMkLst>
          <pc:docMk/>
          <pc:sldMk cId="3777930117" sldId="667"/>
        </pc:sldMkLst>
        <pc:spChg chg="mod">
          <ac:chgData name="MONCREE, SAUNDRA E CIV USAF AFMC AFLCMC/WISN" userId="b1b29881-8701-4029-ba05-6774cad332fc" providerId="ADAL" clId="{D44812AF-9DC5-4205-A0AB-3174520D1E6F}" dt="2024-03-11T12:14:00.949" v="141" actId="14100"/>
          <ac:spMkLst>
            <pc:docMk/>
            <pc:sldMk cId="3777930117" sldId="667"/>
            <ac:spMk id="4" creationId="{6B3C617C-7435-C8EF-3A29-ECF9D1E7AA99}"/>
          </ac:spMkLst>
        </pc:spChg>
        <pc:spChg chg="mod">
          <ac:chgData name="MONCREE, SAUNDRA E CIV USAF AFMC AFLCMC/WISN" userId="b1b29881-8701-4029-ba05-6774cad332fc" providerId="ADAL" clId="{D44812AF-9DC5-4205-A0AB-3174520D1E6F}" dt="2024-03-11T12:16:32.838" v="159" actId="255"/>
          <ac:spMkLst>
            <pc:docMk/>
            <pc:sldMk cId="3777930117" sldId="667"/>
            <ac:spMk id="8" creationId="{09C7CAF1-92BA-CD5B-F1D6-DE24DEA61DB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451EC-48BF-412F-BDE4-F63557D242DA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1BBD1-68F6-458A-8C55-66785A53A3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37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641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29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008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44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37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76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637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176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535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26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502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70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5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0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0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298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754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83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393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2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619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29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0E9D8-57BE-40F6-B20C-0D6547179AB4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171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0E9D8-57BE-40F6-B20C-0D6547179AB4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061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2195753"/>
            <a:ext cx="121570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Calibri" panose="020F0502020204030204" pitchFamily="34" charset="0"/>
              </a:rPr>
              <a:t>ASMC Aviation Chapter Updates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159895-E7B1-9511-54B7-4A697B6F2A2A}"/>
              </a:ext>
            </a:extLst>
          </p:cNvPr>
          <p:cNvSpPr txBox="1"/>
          <p:nvPr/>
        </p:nvSpPr>
        <p:spPr>
          <a:xfrm>
            <a:off x="-1026852" y="3800474"/>
            <a:ext cx="1297013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3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man Old Style" panose="02050604050505020204" pitchFamily="18" charset="0"/>
              </a:rPr>
              <a:t>Learn more about the </a:t>
            </a:r>
          </a:p>
          <a:p>
            <a:pPr marR="0" lvl="3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man Old Style" panose="02050604050505020204" pitchFamily="18" charset="0"/>
              </a:rPr>
              <a:t>the ASMC Aviation Chapter at  </a:t>
            </a:r>
          </a:p>
          <a:p>
            <a:pPr marR="0" lvl="3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man Old Style" panose="02050604050505020204" pitchFamily="18" charset="0"/>
              </a:rPr>
              <a:t>https://www.asmc-aviation.org/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4342B2-0ABF-EC58-D28B-9F54A8E93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12157031" cy="131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69325"/>
      </p:ext>
    </p:extLst>
  </p:cSld>
  <p:clrMapOvr>
    <a:masterClrMapping/>
  </p:clrMapOvr>
  <p:transition advTm="15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1DB881-9C43-A3D9-A5EF-8C5143092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" y="118733"/>
            <a:ext cx="12174239" cy="12274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980750-6F2F-8E30-F1C9-F1871A3BB8F8}"/>
              </a:ext>
            </a:extLst>
          </p:cNvPr>
          <p:cNvSpPr txBox="1"/>
          <p:nvPr/>
        </p:nvSpPr>
        <p:spPr>
          <a:xfrm>
            <a:off x="628649" y="1391245"/>
            <a:ext cx="1156335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Calibri" panose="020F0502020204030204" pitchFamily="34" charset="0"/>
              </a:rPr>
              <a:t>UPCOMING EVENTS/VOLUNTEER OPPORTUNITIES </a:t>
            </a: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anose="02050604050505020204" pitchFamily="18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b="1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Calibri" panose="020F0502020204030204" pitchFamily="34" charset="0"/>
            </a:endParaRP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anose="02050604050505020204" pitchFamily="18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C8EE4D-C241-70E0-8339-CF8A022324E5}"/>
              </a:ext>
            </a:extLst>
          </p:cNvPr>
          <p:cNvSpPr txBox="1"/>
          <p:nvPr/>
        </p:nvSpPr>
        <p:spPr>
          <a:xfrm>
            <a:off x="11772900" y="23145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B70CF0D-FBF5-0AE1-043C-9E8D44BB0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26450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R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Easter Egg Hunt 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St. Vincent DePaul 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3/23/24 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9-11am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Feed the Creek  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4011 Dayton Xenia Rd - Beavercreek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4/12/24 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2-1:30pm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Memorial Day Flag Placement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Dayton VA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5/25/24 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Time:TBD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Contact Jennifer </a:t>
            </a:r>
            <a:r>
              <a:rPr lang="en-US" dirty="0" err="1">
                <a:solidFill>
                  <a:schemeClr val="bg1"/>
                </a:solidFill>
              </a:rPr>
              <a:t>Caplinger</a:t>
            </a:r>
            <a:r>
              <a:rPr lang="en-US" dirty="0">
                <a:solidFill>
                  <a:schemeClr val="bg1"/>
                </a:solidFill>
              </a:rPr>
              <a:t> for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2499617594"/>
      </p:ext>
    </p:extLst>
  </p:cSld>
  <p:clrMapOvr>
    <a:masterClrMapping/>
  </p:clrMapOvr>
  <p:transition advTm="15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736095-B501-DA81-C257-973CA7ED1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77" y="226243"/>
            <a:ext cx="11651529" cy="634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10405"/>
      </p:ext>
    </p:extLst>
  </p:cSld>
  <p:clrMapOvr>
    <a:masterClrMapping/>
  </p:clrMapOvr>
  <p:transition advTm="15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1DB881-9C43-A3D9-A5EF-8C5143092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" y="118733"/>
            <a:ext cx="12174239" cy="12274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980750-6F2F-8E30-F1C9-F1871A3BB8F8}"/>
              </a:ext>
            </a:extLst>
          </p:cNvPr>
          <p:cNvSpPr txBox="1"/>
          <p:nvPr/>
        </p:nvSpPr>
        <p:spPr>
          <a:xfrm>
            <a:off x="628649" y="1391245"/>
            <a:ext cx="1156335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Calibri" panose="020F0502020204030204" pitchFamily="34" charset="0"/>
              </a:rPr>
              <a:t>WELCOME NEW ASMC MEMBER!!</a:t>
            </a: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anose="02050604050505020204" pitchFamily="18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b="1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Calibri" panose="020F0502020204030204" pitchFamily="34" charset="0"/>
            </a:endParaRP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anose="02050604050505020204" pitchFamily="18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C8EE4D-C241-70E0-8339-CF8A022324E5}"/>
              </a:ext>
            </a:extLst>
          </p:cNvPr>
          <p:cNvSpPr txBox="1"/>
          <p:nvPr/>
        </p:nvSpPr>
        <p:spPr>
          <a:xfrm>
            <a:off x="11772900" y="23145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B70CF0D-FBF5-0AE1-043C-9E8D44BB0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9713"/>
            <a:ext cx="10515600" cy="4439554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9600" dirty="0">
                <a:solidFill>
                  <a:schemeClr val="bg1"/>
                </a:solidFill>
                <a:latin typeface="Bookman Old Style" panose="02050604050505020204" pitchFamily="18" charset="0"/>
              </a:rPr>
              <a:t>Samantha </a:t>
            </a:r>
            <a:r>
              <a:rPr lang="en-US" sz="9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Ahrman</a:t>
            </a:r>
            <a:endParaRPr lang="en-US" sz="9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US" sz="9600" dirty="0">
                <a:solidFill>
                  <a:schemeClr val="bg1"/>
                </a:solidFill>
                <a:latin typeface="Bookman Old Style" panose="02050604050505020204" pitchFamily="18" charset="0"/>
              </a:rPr>
              <a:t>Sarah </a:t>
            </a:r>
            <a:r>
              <a:rPr lang="en-US" sz="9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Garrette</a:t>
            </a:r>
            <a:endParaRPr lang="en-US" sz="9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US" sz="9600" dirty="0">
                <a:solidFill>
                  <a:schemeClr val="bg1"/>
                </a:solidFill>
                <a:latin typeface="Bookman Old Style" panose="02050604050505020204" pitchFamily="18" charset="0"/>
              </a:rPr>
              <a:t>Jordan </a:t>
            </a:r>
            <a:r>
              <a:rPr lang="en-US" sz="9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Hamlette</a:t>
            </a:r>
            <a:endParaRPr lang="en-US" sz="9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US" sz="9600" dirty="0">
                <a:solidFill>
                  <a:schemeClr val="bg1"/>
                </a:solidFill>
                <a:latin typeface="Bookman Old Style" panose="02050604050505020204" pitchFamily="18" charset="0"/>
              </a:rPr>
              <a:t>Liam Herbert</a:t>
            </a:r>
          </a:p>
          <a:p>
            <a:pPr marL="0" indent="0" algn="ctr">
              <a:buNone/>
            </a:pPr>
            <a:r>
              <a:rPr lang="en-US" sz="9600" dirty="0">
                <a:solidFill>
                  <a:schemeClr val="bg1"/>
                </a:solidFill>
                <a:latin typeface="Bookman Old Style" panose="02050604050505020204" pitchFamily="18" charset="0"/>
              </a:rPr>
              <a:t>Benjamin Johnson</a:t>
            </a:r>
          </a:p>
          <a:p>
            <a:pPr marL="0" indent="0" algn="ctr">
              <a:buNone/>
            </a:pPr>
            <a:r>
              <a:rPr lang="en-US" sz="9600" dirty="0">
                <a:solidFill>
                  <a:schemeClr val="bg1"/>
                </a:solidFill>
                <a:latin typeface="Bookman Old Style" panose="02050604050505020204" pitchFamily="18" charset="0"/>
              </a:rPr>
              <a:t>Sarah </a:t>
            </a:r>
            <a:r>
              <a:rPr lang="en-US" sz="9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Amanada</a:t>
            </a:r>
            <a:r>
              <a:rPr lang="en-US" sz="9600" dirty="0">
                <a:solidFill>
                  <a:schemeClr val="bg1"/>
                </a:solidFill>
                <a:latin typeface="Bookman Old Style" panose="02050604050505020204" pitchFamily="18" charset="0"/>
              </a:rPr>
              <a:t> Mae Kaiser</a:t>
            </a:r>
          </a:p>
          <a:p>
            <a:pPr marL="0" indent="0" algn="ctr">
              <a:buNone/>
            </a:pPr>
            <a:r>
              <a:rPr lang="en-US" sz="9600" dirty="0">
                <a:solidFill>
                  <a:schemeClr val="bg1"/>
                </a:solidFill>
                <a:latin typeface="Bookman Old Style" panose="02050604050505020204" pitchFamily="18" charset="0"/>
              </a:rPr>
              <a:t>John Gary </a:t>
            </a:r>
            <a:r>
              <a:rPr lang="en-US" sz="9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Massengale</a:t>
            </a:r>
            <a:r>
              <a:rPr lang="en-US" sz="9600" dirty="0">
                <a:solidFill>
                  <a:schemeClr val="bg1"/>
                </a:solidFill>
                <a:latin typeface="Bookman Old Style" panose="02050604050505020204" pitchFamily="18" charset="0"/>
              </a:rPr>
              <a:t>, CDFM-A</a:t>
            </a:r>
          </a:p>
          <a:p>
            <a:pPr marL="0" indent="0" algn="ctr">
              <a:buNone/>
            </a:pPr>
            <a:r>
              <a:rPr lang="en-US" sz="9600" dirty="0">
                <a:solidFill>
                  <a:schemeClr val="bg1"/>
                </a:solidFill>
                <a:latin typeface="Bookman Old Style" panose="02050604050505020204" pitchFamily="18" charset="0"/>
              </a:rPr>
              <a:t>Laura Morrison</a:t>
            </a:r>
          </a:p>
          <a:p>
            <a:pPr marL="0" indent="0" algn="ctr">
              <a:buNone/>
            </a:pPr>
            <a:r>
              <a:rPr lang="en-US" sz="9600" dirty="0">
                <a:solidFill>
                  <a:schemeClr val="bg1"/>
                </a:solidFill>
                <a:latin typeface="Bookman Old Style" panose="02050604050505020204" pitchFamily="18" charset="0"/>
              </a:rPr>
              <a:t>Courtney Rust</a:t>
            </a:r>
          </a:p>
          <a:p>
            <a:pPr marL="0" indent="0" algn="ctr">
              <a:buNone/>
            </a:pPr>
            <a:r>
              <a:rPr lang="en-US" sz="9600" dirty="0">
                <a:solidFill>
                  <a:schemeClr val="bg1"/>
                </a:solidFill>
                <a:latin typeface="Bookman Old Style" panose="02050604050505020204" pitchFamily="18" charset="0"/>
              </a:rPr>
              <a:t>Roy Stephen</a:t>
            </a:r>
          </a:p>
          <a:p>
            <a:pPr marL="0" indent="0" algn="ctr">
              <a:buNone/>
            </a:pPr>
            <a:r>
              <a:rPr lang="en-US" sz="9600" dirty="0">
                <a:solidFill>
                  <a:schemeClr val="bg1"/>
                </a:solidFill>
                <a:latin typeface="Bookman Old Style" panose="02050604050505020204" pitchFamily="18" charset="0"/>
              </a:rPr>
              <a:t>George Byron Walton, Jr.</a:t>
            </a:r>
          </a:p>
        </p:txBody>
      </p:sp>
    </p:spTree>
    <p:extLst>
      <p:ext uri="{BB962C8B-B14F-4D97-AF65-F5344CB8AC3E}">
        <p14:creationId xmlns:p14="http://schemas.microsoft.com/office/powerpoint/2010/main" val="3380571439"/>
      </p:ext>
    </p:extLst>
  </p:cSld>
  <p:clrMapOvr>
    <a:masterClrMapping/>
  </p:clrMapOvr>
  <p:transition advTm="15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1448" y="177005"/>
            <a:ext cx="10829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April ASMC Virtual Luncheon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B3C617C-7435-C8EF-3A29-ECF9D1E7AA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1" y="946445"/>
            <a:ext cx="11518900" cy="3920829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Topic: </a:t>
            </a:r>
            <a:br>
              <a:rPr lang="en-US" sz="4000" b="1" i="1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</a:br>
            <a:r>
              <a:rPr lang="en-US" sz="4000" b="1" i="1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FM Process Optimization and Automation</a:t>
            </a:r>
            <a:br>
              <a:rPr lang="en-US" sz="44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br>
              <a:rPr lang="en-US" sz="44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US" sz="44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April </a:t>
            </a:r>
            <a:r>
              <a:rPr lang="en-US" sz="40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11, 2024 </a:t>
            </a:r>
            <a:br>
              <a:rPr lang="en-US" sz="40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US" sz="40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11:30am-1:00pm</a:t>
            </a:r>
            <a:br>
              <a:rPr lang="en-US" sz="5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endParaRPr lang="en-US" sz="44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09C7CAF1-92BA-CD5B-F1D6-DE24DEA61D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552951"/>
            <a:ext cx="12191999" cy="123825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Mr. Frank Donnelley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40F4F6-92A0-0F7F-455C-C085D8AA805F}"/>
              </a:ext>
            </a:extLst>
          </p:cNvPr>
          <p:cNvSpPr txBox="1"/>
          <p:nvPr/>
        </p:nvSpPr>
        <p:spPr>
          <a:xfrm>
            <a:off x="8351520" y="5911555"/>
            <a:ext cx="3573779" cy="64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EARN 1 CLP ! 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179450"/>
      </p:ext>
    </p:extLst>
  </p:cSld>
  <p:clrMapOvr>
    <a:masterClrMapping/>
  </p:clrMapOvr>
  <p:transition advTm="15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1448" y="177005"/>
            <a:ext cx="10829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Today’s ASMC Virtual Luncheon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B3C617C-7435-C8EF-3A29-ECF9D1E7AA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1" y="946445"/>
            <a:ext cx="11518900" cy="3562802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Topic: </a:t>
            </a:r>
            <a:br>
              <a:rPr lang="en-US" sz="4000" b="1" i="1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</a:br>
            <a:r>
              <a:rPr lang="en-US" sz="4000" b="1" i="1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Leadership at Any Level…It Starts Early</a:t>
            </a:r>
            <a:br>
              <a:rPr lang="en-US" sz="44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br>
              <a:rPr lang="en-US" sz="44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US" sz="44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March </a:t>
            </a:r>
            <a:r>
              <a:rPr lang="en-US" sz="40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12, 2024 </a:t>
            </a:r>
            <a:br>
              <a:rPr lang="en-US" sz="40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US" sz="40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11:30am-1:00pm</a:t>
            </a:r>
            <a:br>
              <a:rPr lang="en-US" sz="5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endParaRPr lang="en-US" sz="44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09C7CAF1-92BA-CD5B-F1D6-DE24DEA61D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41693"/>
            <a:ext cx="12191999" cy="1769861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Ms. Kathy Watern</a:t>
            </a:r>
          </a:p>
          <a:p>
            <a:r>
              <a:rPr lang="en-US" sz="2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SES, Director of the Manpower, Personnel and Services Directorate</a:t>
            </a:r>
          </a:p>
          <a:p>
            <a:endParaRPr lang="en-US" sz="4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40F4F6-92A0-0F7F-455C-C085D8AA805F}"/>
              </a:ext>
            </a:extLst>
          </p:cNvPr>
          <p:cNvSpPr txBox="1"/>
          <p:nvPr/>
        </p:nvSpPr>
        <p:spPr>
          <a:xfrm>
            <a:off x="8351520" y="5911555"/>
            <a:ext cx="3573779" cy="64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EARN 1 CLP ! 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930117"/>
      </p:ext>
    </p:extLst>
  </p:cSld>
  <p:clrMapOvr>
    <a:masterClrMapping/>
  </p:clrMapOvr>
  <p:transition advTm="15000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EF90194C02964C9D972AA498F08D3E" ma:contentTypeVersion="13" ma:contentTypeDescription="Create a new document." ma:contentTypeScope="" ma:versionID="d651677bb15ac66c03d54266f33397d6">
  <xsd:schema xmlns:xsd="http://www.w3.org/2001/XMLSchema" xmlns:xs="http://www.w3.org/2001/XMLSchema" xmlns:p="http://schemas.microsoft.com/office/2006/metadata/properties" xmlns:ns1="http://schemas.microsoft.com/sharepoint/v3" xmlns:ns3="8e2494a4-7aef-4f5b-aea2-1e05d767c8a7" xmlns:ns4="ba3b07cf-6a42-4643-bad0-1bb022a0f53e" targetNamespace="http://schemas.microsoft.com/office/2006/metadata/properties" ma:root="true" ma:fieldsID="3639052944184a68e3b4cba2a2664b55" ns1:_="" ns3:_="" ns4:_="">
    <xsd:import namespace="http://schemas.microsoft.com/sharepoint/v3"/>
    <xsd:import namespace="8e2494a4-7aef-4f5b-aea2-1e05d767c8a7"/>
    <xsd:import namespace="ba3b07cf-6a42-4643-bad0-1bb022a0f53e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2494a4-7aef-4f5b-aea2-1e05d767c8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3b07cf-6a42-4643-bad0-1bb022a0f53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952934-FB93-4411-B890-B8E5592479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e2494a4-7aef-4f5b-aea2-1e05d767c8a7"/>
    <ds:schemaRef ds:uri="ba3b07cf-6a42-4643-bad0-1bb022a0f5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CA570E7-A4BA-4947-996C-92A366B05975}">
  <ds:schemaRefs>
    <ds:schemaRef ds:uri="http://schemas.openxmlformats.org/package/2006/metadata/core-properties"/>
    <ds:schemaRef ds:uri="ba3b07cf-6a42-4643-bad0-1bb022a0f53e"/>
    <ds:schemaRef ds:uri="http://schemas.microsoft.com/office/2006/documentManagement/types"/>
    <ds:schemaRef ds:uri="http://schemas.microsoft.com/office/infopath/2007/PartnerControls"/>
    <ds:schemaRef ds:uri="8e2494a4-7aef-4f5b-aea2-1e05d767c8a7"/>
    <ds:schemaRef ds:uri="http://purl.org/dc/elements/1.1/"/>
    <ds:schemaRef ds:uri="http://purl.org/dc/terms/"/>
    <ds:schemaRef ds:uri="http://schemas.microsoft.com/sharepoint/v3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B621F58-DA2F-456F-8578-94B7BF87447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8331b18d-2d87-48ef-a35f-ac8818ebf9b4}" enabled="0" method="" siteId="{8331b18d-2d87-48ef-a35f-ac8818ebf9b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6993</TotalTime>
  <Words>173</Words>
  <Application>Microsoft Office PowerPoint</Application>
  <PresentationFormat>Widescreen</PresentationFormat>
  <Paragraphs>49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Bookman Old Style</vt:lpstr>
      <vt:lpstr>Calibri</vt:lpstr>
      <vt:lpstr>Calibri Light</vt:lpstr>
      <vt:lpstr>Courier New</vt:lpstr>
      <vt:lpstr>Times New Roman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Topic:  FM Process Optimization and Automation  April 11, 2024  11:30am-1:00pm </vt:lpstr>
      <vt:lpstr>Topic:  Leadership at Any Level…It Starts Early  March 12, 2024  11:30am-1:00pm </vt:lpstr>
    </vt:vector>
  </TitlesOfParts>
  <Company>U.S.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JANKOWSKI, MARILYN E CIV USAF AFMC HQAFMC/FM/FMRS</dc:creator>
  <cp:lastModifiedBy>SAUNDRA</cp:lastModifiedBy>
  <cp:revision>190</cp:revision>
  <dcterms:created xsi:type="dcterms:W3CDTF">2021-05-27T11:52:08Z</dcterms:created>
  <dcterms:modified xsi:type="dcterms:W3CDTF">2024-03-11T14:43:32Z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0x0101003FEF90194C02964C9D972AA498F08D3E</vt:lpwstr>
  </property>
</Properties>
</file>