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83" r:id="rId6"/>
    <p:sldId id="659" r:id="rId7"/>
    <p:sldId id="660" r:id="rId8"/>
    <p:sldId id="662" r:id="rId9"/>
    <p:sldId id="6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CC00"/>
    <a:srgbClr val="59A4D7"/>
    <a:srgbClr val="9AC3F6"/>
    <a:srgbClr val="EF782F"/>
    <a:srgbClr val="EE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EBB84-A000-4D36-A4EC-30D360C58AC7}" v="6" dt="2024-02-21T14:18:35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TERFIELD, AMIE L CIV USAF AFDW SAF/FMF DEAMS" userId="999ab87f-2e26-423b-beff-fc249b95021e" providerId="ADAL" clId="{688EBB84-A000-4D36-A4EC-30D360C58AC7}"/>
    <pc:docChg chg="undo custSel addSld delSld modSld">
      <pc:chgData name="SATTERFIELD, AMIE L CIV USAF AFDW SAF/FMF DEAMS" userId="999ab87f-2e26-423b-beff-fc249b95021e" providerId="ADAL" clId="{688EBB84-A000-4D36-A4EC-30D360C58AC7}" dt="2024-02-21T14:27:07.410" v="804" actId="6549"/>
      <pc:docMkLst>
        <pc:docMk/>
      </pc:docMkLst>
      <pc:sldChg chg="addSp delSp modSp mod">
        <pc:chgData name="SATTERFIELD, AMIE L CIV USAF AFDW SAF/FMF DEAMS" userId="999ab87f-2e26-423b-beff-fc249b95021e" providerId="ADAL" clId="{688EBB84-A000-4D36-A4EC-30D360C58AC7}" dt="2024-02-15T15:16:27.591" v="638" actId="14100"/>
        <pc:sldMkLst>
          <pc:docMk/>
          <pc:sldMk cId="3479872172" sldId="659"/>
        </pc:sldMkLst>
        <pc:spChg chg="del">
          <ac:chgData name="SATTERFIELD, AMIE L CIV USAF AFDW SAF/FMF DEAMS" userId="999ab87f-2e26-423b-beff-fc249b95021e" providerId="ADAL" clId="{688EBB84-A000-4D36-A4EC-30D360C58AC7}" dt="2024-02-15T15:12:21.571" v="603" actId="478"/>
          <ac:spMkLst>
            <pc:docMk/>
            <pc:sldMk cId="3479872172" sldId="659"/>
            <ac:spMk id="2" creationId="{6423B072-CF07-861D-DFF5-1B81EFE91567}"/>
          </ac:spMkLst>
        </pc:spChg>
        <pc:spChg chg="mod">
          <ac:chgData name="SATTERFIELD, AMIE L CIV USAF AFDW SAF/FMF DEAMS" userId="999ab87f-2e26-423b-beff-fc249b95021e" providerId="ADAL" clId="{688EBB84-A000-4D36-A4EC-30D360C58AC7}" dt="2024-02-15T15:12:16.977" v="602" actId="20577"/>
          <ac:spMkLst>
            <pc:docMk/>
            <pc:sldMk cId="3479872172" sldId="659"/>
            <ac:spMk id="5" creationId="{00000000-0000-0000-0000-000000000000}"/>
          </ac:spMkLst>
        </pc:spChg>
        <pc:spChg chg="add mod">
          <ac:chgData name="SATTERFIELD, AMIE L CIV USAF AFDW SAF/FMF DEAMS" userId="999ab87f-2e26-423b-beff-fc249b95021e" providerId="ADAL" clId="{688EBB84-A000-4D36-A4EC-30D360C58AC7}" dt="2024-02-15T15:16:13.559" v="636" actId="14100"/>
          <ac:spMkLst>
            <pc:docMk/>
            <pc:sldMk cId="3479872172" sldId="659"/>
            <ac:spMk id="9" creationId="{5CE3C72A-7EAB-2C6B-7F93-508E4C1AF228}"/>
          </ac:spMkLst>
        </pc:spChg>
        <pc:picChg chg="add mod">
          <ac:chgData name="SATTERFIELD, AMIE L CIV USAF AFDW SAF/FMF DEAMS" userId="999ab87f-2e26-423b-beff-fc249b95021e" providerId="ADAL" clId="{688EBB84-A000-4D36-A4EC-30D360C58AC7}" dt="2024-02-15T15:16:27.591" v="638" actId="14100"/>
          <ac:picMkLst>
            <pc:docMk/>
            <pc:sldMk cId="3479872172" sldId="659"/>
            <ac:picMk id="3" creationId="{7C4C7DDF-02DF-A9BF-32CC-9C15A81CB4CC}"/>
          </ac:picMkLst>
        </pc:picChg>
        <pc:picChg chg="del">
          <ac:chgData name="SATTERFIELD, AMIE L CIV USAF AFDW SAF/FMF DEAMS" userId="999ab87f-2e26-423b-beff-fc249b95021e" providerId="ADAL" clId="{688EBB84-A000-4D36-A4EC-30D360C58AC7}" dt="2024-02-15T15:12:23.475" v="604" actId="478"/>
          <ac:picMkLst>
            <pc:docMk/>
            <pc:sldMk cId="3479872172" sldId="659"/>
            <ac:picMk id="4" creationId="{9F259DE1-F4AB-6A09-822C-A6FCB2BD3870}"/>
          </ac:picMkLst>
        </pc:picChg>
        <pc:picChg chg="add mod">
          <ac:chgData name="SATTERFIELD, AMIE L CIV USAF AFDW SAF/FMF DEAMS" userId="999ab87f-2e26-423b-beff-fc249b95021e" providerId="ADAL" clId="{688EBB84-A000-4D36-A4EC-30D360C58AC7}" dt="2024-02-15T15:16:22.102" v="637" actId="14100"/>
          <ac:picMkLst>
            <pc:docMk/>
            <pc:sldMk cId="3479872172" sldId="659"/>
            <ac:picMk id="6" creationId="{FB503C43-CA4C-EDFD-B210-443444F6F741}"/>
          </ac:picMkLst>
        </pc:picChg>
        <pc:picChg chg="del">
          <ac:chgData name="SATTERFIELD, AMIE L CIV USAF AFDW SAF/FMF DEAMS" userId="999ab87f-2e26-423b-beff-fc249b95021e" providerId="ADAL" clId="{688EBB84-A000-4D36-A4EC-30D360C58AC7}" dt="2024-02-15T15:12:24.244" v="605" actId="478"/>
          <ac:picMkLst>
            <pc:docMk/>
            <pc:sldMk cId="3479872172" sldId="659"/>
            <ac:picMk id="7" creationId="{D278D262-71D2-2B9D-7F82-3CAA6CD64215}"/>
          </ac:picMkLst>
        </pc:picChg>
        <pc:picChg chg="del">
          <ac:chgData name="SATTERFIELD, AMIE L CIV USAF AFDW SAF/FMF DEAMS" userId="999ab87f-2e26-423b-beff-fc249b95021e" providerId="ADAL" clId="{688EBB84-A000-4D36-A4EC-30D360C58AC7}" dt="2024-02-15T15:12:25.579" v="607" actId="478"/>
          <ac:picMkLst>
            <pc:docMk/>
            <pc:sldMk cId="3479872172" sldId="659"/>
            <ac:picMk id="11" creationId="{49874857-086C-9EFD-480D-935FAF51B572}"/>
          </ac:picMkLst>
        </pc:picChg>
        <pc:picChg chg="del">
          <ac:chgData name="SATTERFIELD, AMIE L CIV USAF AFDW SAF/FMF DEAMS" userId="999ab87f-2e26-423b-beff-fc249b95021e" providerId="ADAL" clId="{688EBB84-A000-4D36-A4EC-30D360C58AC7}" dt="2024-02-15T15:12:24.915" v="606" actId="478"/>
          <ac:picMkLst>
            <pc:docMk/>
            <pc:sldMk cId="3479872172" sldId="659"/>
            <ac:picMk id="13" creationId="{3BA007DD-0DDF-E101-A5C2-8B9DB2027851}"/>
          </ac:picMkLst>
        </pc:picChg>
      </pc:sldChg>
      <pc:sldChg chg="addSp delSp modSp mod modClrScheme chgLayout">
        <pc:chgData name="SATTERFIELD, AMIE L CIV USAF AFDW SAF/FMF DEAMS" userId="999ab87f-2e26-423b-beff-fc249b95021e" providerId="ADAL" clId="{688EBB84-A000-4D36-A4EC-30D360C58AC7}" dt="2024-02-21T14:27:07.410" v="804" actId="6549"/>
        <pc:sldMkLst>
          <pc:docMk/>
          <pc:sldMk cId="2499617594" sldId="660"/>
        </pc:sldMkLst>
        <pc:spChg chg="add del mod ord">
          <ac:chgData name="SATTERFIELD, AMIE L CIV USAF AFDW SAF/FMF DEAMS" userId="999ab87f-2e26-423b-beff-fc249b95021e" providerId="ADAL" clId="{688EBB84-A000-4D36-A4EC-30D360C58AC7}" dt="2024-02-15T15:09:39.119" v="545" actId="700"/>
          <ac:spMkLst>
            <pc:docMk/>
            <pc:sldMk cId="2499617594" sldId="660"/>
            <ac:spMk id="2" creationId="{B30C7FEE-898C-F2DD-276D-816F94759031}"/>
          </ac:spMkLst>
        </pc:spChg>
        <pc:spChg chg="add del mod ord">
          <ac:chgData name="SATTERFIELD, AMIE L CIV USAF AFDW SAF/FMF DEAMS" userId="999ab87f-2e26-423b-beff-fc249b95021e" providerId="ADAL" clId="{688EBB84-A000-4D36-A4EC-30D360C58AC7}" dt="2024-02-15T15:09:11.850" v="534" actId="700"/>
          <ac:spMkLst>
            <pc:docMk/>
            <pc:sldMk cId="2499617594" sldId="660"/>
            <ac:spMk id="4" creationId="{51BAD442-C0B9-9910-5B8B-935940222950}"/>
          </ac:spMkLst>
        </pc:spChg>
        <pc:spChg chg="add del mod ord">
          <ac:chgData name="SATTERFIELD, AMIE L CIV USAF AFDW SAF/FMF DEAMS" userId="999ab87f-2e26-423b-beff-fc249b95021e" providerId="ADAL" clId="{688EBB84-A000-4D36-A4EC-30D360C58AC7}" dt="2024-02-15T15:09:11.850" v="534" actId="700"/>
          <ac:spMkLst>
            <pc:docMk/>
            <pc:sldMk cId="2499617594" sldId="660"/>
            <ac:spMk id="5" creationId="{1AC2E58E-CF3B-4F65-9048-D771E50A7448}"/>
          </ac:spMkLst>
        </pc:spChg>
        <pc:spChg chg="add del mod ord">
          <ac:chgData name="SATTERFIELD, AMIE L CIV USAF AFDW SAF/FMF DEAMS" userId="999ab87f-2e26-423b-beff-fc249b95021e" providerId="ADAL" clId="{688EBB84-A000-4D36-A4EC-30D360C58AC7}" dt="2024-02-15T15:16:39.590" v="639" actId="478"/>
          <ac:spMkLst>
            <pc:docMk/>
            <pc:sldMk cId="2499617594" sldId="660"/>
            <ac:spMk id="6" creationId="{282D4949-7EB0-3E0F-CC8E-B91428A19585}"/>
          </ac:spMkLst>
        </pc:spChg>
        <pc:spChg chg="mod">
          <ac:chgData name="SATTERFIELD, AMIE L CIV USAF AFDW SAF/FMF DEAMS" userId="999ab87f-2e26-423b-beff-fc249b95021e" providerId="ADAL" clId="{688EBB84-A000-4D36-A4EC-30D360C58AC7}" dt="2024-02-21T14:26:34.213" v="795" actId="20577"/>
          <ac:spMkLst>
            <pc:docMk/>
            <pc:sldMk cId="2499617594" sldId="660"/>
            <ac:spMk id="7" creationId="{32980750-6F2F-8E30-F1C9-F1871A3BB8F8}"/>
          </ac:spMkLst>
        </pc:spChg>
        <pc:spChg chg="mod ord">
          <ac:chgData name="SATTERFIELD, AMIE L CIV USAF AFDW SAF/FMF DEAMS" userId="999ab87f-2e26-423b-beff-fc249b95021e" providerId="ADAL" clId="{688EBB84-A000-4D36-A4EC-30D360C58AC7}" dt="2024-02-21T14:27:07.410" v="804" actId="6549"/>
          <ac:spMkLst>
            <pc:docMk/>
            <pc:sldMk cId="2499617594" sldId="660"/>
            <ac:spMk id="8" creationId="{DB70CF0D-FBF5-0AE1-043C-9E8D44BB0A94}"/>
          </ac:spMkLst>
        </pc:spChg>
        <pc:spChg chg="add del mod ord">
          <ac:chgData name="SATTERFIELD, AMIE L CIV USAF AFDW SAF/FMF DEAMS" userId="999ab87f-2e26-423b-beff-fc249b95021e" providerId="ADAL" clId="{688EBB84-A000-4D36-A4EC-30D360C58AC7}" dt="2024-02-15T15:20:04.665" v="644" actId="478"/>
          <ac:spMkLst>
            <pc:docMk/>
            <pc:sldMk cId="2499617594" sldId="660"/>
            <ac:spMk id="9" creationId="{106956F5-0E83-DCEE-A2E2-BF1C2762701A}"/>
          </ac:spMkLst>
        </pc:spChg>
        <pc:spChg chg="add del mod">
          <ac:chgData name="SATTERFIELD, AMIE L CIV USAF AFDW SAF/FMF DEAMS" userId="999ab87f-2e26-423b-beff-fc249b95021e" providerId="ADAL" clId="{688EBB84-A000-4D36-A4EC-30D360C58AC7}" dt="2024-02-15T15:20:11.698" v="645" actId="700"/>
          <ac:spMkLst>
            <pc:docMk/>
            <pc:sldMk cId="2499617594" sldId="660"/>
            <ac:spMk id="12" creationId="{CE66DCC2-097F-FAA4-BDE8-014AFA627934}"/>
          </ac:spMkLst>
        </pc:spChg>
        <pc:spChg chg="add del mod ord">
          <ac:chgData name="SATTERFIELD, AMIE L CIV USAF AFDW SAF/FMF DEAMS" userId="999ab87f-2e26-423b-beff-fc249b95021e" providerId="ADAL" clId="{688EBB84-A000-4D36-A4EC-30D360C58AC7}" dt="2024-02-15T15:20:17.620" v="646" actId="478"/>
          <ac:spMkLst>
            <pc:docMk/>
            <pc:sldMk cId="2499617594" sldId="660"/>
            <ac:spMk id="13" creationId="{73785E4C-B1E7-71B2-9BDC-C3AB1F1520B5}"/>
          </ac:spMkLst>
        </pc:spChg>
      </pc:sldChg>
      <pc:sldChg chg="modSp mod">
        <pc:chgData name="SATTERFIELD, AMIE L CIV USAF AFDW SAF/FMF DEAMS" userId="999ab87f-2e26-423b-beff-fc249b95021e" providerId="ADAL" clId="{688EBB84-A000-4D36-A4EC-30D360C58AC7}" dt="2024-02-15T15:03:34.900" v="213" actId="20577"/>
        <pc:sldMkLst>
          <pc:docMk/>
          <pc:sldMk cId="2628179450" sldId="661"/>
        </pc:sldMkLst>
        <pc:spChg chg="mod">
          <ac:chgData name="SATTERFIELD, AMIE L CIV USAF AFDW SAF/FMF DEAMS" userId="999ab87f-2e26-423b-beff-fc249b95021e" providerId="ADAL" clId="{688EBB84-A000-4D36-A4EC-30D360C58AC7}" dt="2024-02-15T15:02:17.398" v="100" actId="6549"/>
          <ac:spMkLst>
            <pc:docMk/>
            <pc:sldMk cId="2628179450" sldId="661"/>
            <ac:spMk id="4" creationId="{6B3C617C-7435-C8EF-3A29-ECF9D1E7AA99}"/>
          </ac:spMkLst>
        </pc:spChg>
        <pc:spChg chg="mod">
          <ac:chgData name="SATTERFIELD, AMIE L CIV USAF AFDW SAF/FMF DEAMS" userId="999ab87f-2e26-423b-beff-fc249b95021e" providerId="ADAL" clId="{688EBB84-A000-4D36-A4EC-30D360C58AC7}" dt="2024-02-15T15:03:34.900" v="213" actId="20577"/>
          <ac:spMkLst>
            <pc:docMk/>
            <pc:sldMk cId="2628179450" sldId="661"/>
            <ac:spMk id="8" creationId="{09C7CAF1-92BA-CD5B-F1D6-DE24DEA61DB2}"/>
          </ac:spMkLst>
        </pc:spChg>
      </pc:sldChg>
      <pc:sldChg chg="addSp delSp modSp new mod">
        <pc:chgData name="SATTERFIELD, AMIE L CIV USAF AFDW SAF/FMF DEAMS" userId="999ab87f-2e26-423b-beff-fc249b95021e" providerId="ADAL" clId="{688EBB84-A000-4D36-A4EC-30D360C58AC7}" dt="2024-02-21T14:18:48.279" v="794" actId="14100"/>
        <pc:sldMkLst>
          <pc:docMk/>
          <pc:sldMk cId="3681910405" sldId="662"/>
        </pc:sldMkLst>
        <pc:picChg chg="add del mod">
          <ac:chgData name="SATTERFIELD, AMIE L CIV USAF AFDW SAF/FMF DEAMS" userId="999ab87f-2e26-423b-beff-fc249b95021e" providerId="ADAL" clId="{688EBB84-A000-4D36-A4EC-30D360C58AC7}" dt="2024-02-21T14:18:31.570" v="789" actId="478"/>
          <ac:picMkLst>
            <pc:docMk/>
            <pc:sldMk cId="3681910405" sldId="662"/>
            <ac:picMk id="2" creationId="{A855AD23-634F-6FB8-5D25-25ED977069CF}"/>
          </ac:picMkLst>
        </pc:picChg>
        <pc:picChg chg="add mod">
          <ac:chgData name="SATTERFIELD, AMIE L CIV USAF AFDW SAF/FMF DEAMS" userId="999ab87f-2e26-423b-beff-fc249b95021e" providerId="ADAL" clId="{688EBB84-A000-4D36-A4EC-30D360C58AC7}" dt="2024-02-21T14:18:48.279" v="794" actId="14100"/>
          <ac:picMkLst>
            <pc:docMk/>
            <pc:sldMk cId="3681910405" sldId="662"/>
            <ac:picMk id="3" creationId="{E5736095-B501-DA81-C257-973CA7ED1697}"/>
          </ac:picMkLst>
        </pc:picChg>
      </pc:sldChg>
      <pc:sldChg chg="new del">
        <pc:chgData name="SATTERFIELD, AMIE L CIV USAF AFDW SAF/FMF DEAMS" userId="999ab87f-2e26-423b-beff-fc249b95021e" providerId="ADAL" clId="{688EBB84-A000-4D36-A4EC-30D360C58AC7}" dt="2024-02-15T15:10:55.672" v="550" actId="2696"/>
        <pc:sldMkLst>
          <pc:docMk/>
          <pc:sldMk cId="3764061253" sldId="662"/>
        </pc:sldMkLst>
      </pc:sldChg>
      <pc:sldChg chg="addSp delSp modSp add del mod chgLayout">
        <pc:chgData name="SATTERFIELD, AMIE L CIV USAF AFDW SAF/FMF DEAMS" userId="999ab87f-2e26-423b-beff-fc249b95021e" providerId="ADAL" clId="{688EBB84-A000-4D36-A4EC-30D360C58AC7}" dt="2024-02-15T15:24:35.053" v="742" actId="2696"/>
        <pc:sldMkLst>
          <pc:docMk/>
          <pc:sldMk cId="1154689305" sldId="663"/>
        </pc:sldMkLst>
        <pc:spChg chg="add del mod">
          <ac:chgData name="SATTERFIELD, AMIE L CIV USAF AFDW SAF/FMF DEAMS" userId="999ab87f-2e26-423b-beff-fc249b95021e" providerId="ADAL" clId="{688EBB84-A000-4D36-A4EC-30D360C58AC7}" dt="2024-02-15T15:11:11.464" v="551" actId="6264"/>
          <ac:spMkLst>
            <pc:docMk/>
            <pc:sldMk cId="1154689305" sldId="663"/>
            <ac:spMk id="2" creationId="{026BFA66-2907-B434-DB7C-ECCE91322A7D}"/>
          </ac:spMkLst>
        </pc:spChg>
        <pc:spChg chg="add del mod">
          <ac:chgData name="SATTERFIELD, AMIE L CIV USAF AFDW SAF/FMF DEAMS" userId="999ab87f-2e26-423b-beff-fc249b95021e" providerId="ADAL" clId="{688EBB84-A000-4D36-A4EC-30D360C58AC7}" dt="2024-02-15T15:11:11.464" v="551" actId="6264"/>
          <ac:spMkLst>
            <pc:docMk/>
            <pc:sldMk cId="1154689305" sldId="663"/>
            <ac:spMk id="4" creationId="{1964E978-CEA2-2284-8F59-326FB3809CAF}"/>
          </ac:spMkLst>
        </pc:spChg>
        <pc:spChg chg="add mod ord">
          <ac:chgData name="SATTERFIELD, AMIE L CIV USAF AFDW SAF/FMF DEAMS" userId="999ab87f-2e26-423b-beff-fc249b95021e" providerId="ADAL" clId="{688EBB84-A000-4D36-A4EC-30D360C58AC7}" dt="2024-02-15T15:11:11.464" v="551" actId="6264"/>
          <ac:spMkLst>
            <pc:docMk/>
            <pc:sldMk cId="1154689305" sldId="663"/>
            <ac:spMk id="5" creationId="{1B427B09-00B1-29B1-315C-04A6D8640452}"/>
          </ac:spMkLst>
        </pc:spChg>
        <pc:spChg chg="del">
          <ac:chgData name="SATTERFIELD, AMIE L CIV USAF AFDW SAF/FMF DEAMS" userId="999ab87f-2e26-423b-beff-fc249b95021e" providerId="ADAL" clId="{688EBB84-A000-4D36-A4EC-30D360C58AC7}" dt="2024-02-15T15:11:11.464" v="551" actId="6264"/>
          <ac:spMkLst>
            <pc:docMk/>
            <pc:sldMk cId="1154689305" sldId="663"/>
            <ac:spMk id="6" creationId="{282D4949-7EB0-3E0F-CC8E-B91428A19585}"/>
          </ac:spMkLst>
        </pc:spChg>
        <pc:spChg chg="mod ord">
          <ac:chgData name="SATTERFIELD, AMIE L CIV USAF AFDW SAF/FMF DEAMS" userId="999ab87f-2e26-423b-beff-fc249b95021e" providerId="ADAL" clId="{688EBB84-A000-4D36-A4EC-30D360C58AC7}" dt="2024-02-15T15:11:51.149" v="560" actId="5793"/>
          <ac:spMkLst>
            <pc:docMk/>
            <pc:sldMk cId="1154689305" sldId="663"/>
            <ac:spMk id="8" creationId="{DB70CF0D-FBF5-0AE1-043C-9E8D44BB0A94}"/>
          </ac:spMkLst>
        </pc:spChg>
        <pc:spChg chg="add del mod ord">
          <ac:chgData name="SATTERFIELD, AMIE L CIV USAF AFDW SAF/FMF DEAMS" userId="999ab87f-2e26-423b-beff-fc249b95021e" providerId="ADAL" clId="{688EBB84-A000-4D36-A4EC-30D360C58AC7}" dt="2024-02-15T15:11:56.773" v="561" actId="5793"/>
          <ac:spMkLst>
            <pc:docMk/>
            <pc:sldMk cId="1154689305" sldId="663"/>
            <ac:spMk id="9" creationId="{106956F5-0E83-DCEE-A2E2-BF1C2762701A}"/>
          </ac:spMkLst>
        </pc:spChg>
        <pc:spChg chg="add del mod">
          <ac:chgData name="SATTERFIELD, AMIE L CIV USAF AFDW SAF/FMF DEAMS" userId="999ab87f-2e26-423b-beff-fc249b95021e" providerId="ADAL" clId="{688EBB84-A000-4D36-A4EC-30D360C58AC7}" dt="2024-02-15T15:11:22.064" v="556" actId="478"/>
          <ac:spMkLst>
            <pc:docMk/>
            <pc:sldMk cId="1154689305" sldId="663"/>
            <ac:spMk id="12" creationId="{765B2F25-4977-319D-C7B5-E70E4059D8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51EC-48BF-412F-BDE4-F63557D242DA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BBD1-68F6-458A-8C55-66785A53A3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3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3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7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2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195753"/>
            <a:ext cx="12157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ASMC Aviation Chapter Updates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1026852" y="3800474"/>
            <a:ext cx="129701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Learn more about the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the ASMC Aviation Chapter at 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https://www.asmc-aviation.org/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342B2-0ABF-EC58-D28B-9F54A8E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57031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9325"/>
      </p:ext>
    </p:extLst>
  </p:cSld>
  <p:clrMapOvr>
    <a:masterClrMapping/>
  </p:clrMapOvr>
  <p:transition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448" y="177005"/>
            <a:ext cx="1082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Volunteers: Crayons to Classroom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C7DDF-02DF-A9BF-32CC-9C15A81CB4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72" y="3073942"/>
            <a:ext cx="4743304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03C43-CA4C-EDFD-B210-443444F6F7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25" y="3133063"/>
            <a:ext cx="4876168" cy="3310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E3C72A-7EAB-2C6B-7F93-508E4C1AF228}"/>
              </a:ext>
            </a:extLst>
          </p:cNvPr>
          <p:cNvSpPr txBox="1"/>
          <p:nvPr/>
        </p:nvSpPr>
        <p:spPr>
          <a:xfrm>
            <a:off x="987552" y="1072896"/>
            <a:ext cx="9912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9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Crayons to Classroom was once again a huge success. We had 13 volunteers show up for 2 hours. Our groups were able to cut out many die cut shapes as well as cut out laminated charts for kids to reuse in the classroom to learn to write.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9872172"/>
      </p:ext>
    </p:extLst>
  </p:cSld>
  <p:clrMapOvr>
    <a:masterClrMapping/>
  </p:clrMapOvr>
  <p:transition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1DB881-9C43-A3D9-A5EF-8C514309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118733"/>
            <a:ext cx="12174239" cy="1227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80750-6F2F-8E30-F1C9-F1871A3BB8F8}"/>
              </a:ext>
            </a:extLst>
          </p:cNvPr>
          <p:cNvSpPr txBox="1"/>
          <p:nvPr/>
        </p:nvSpPr>
        <p:spPr>
          <a:xfrm>
            <a:off x="628649" y="1391245"/>
            <a:ext cx="115633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UPCOMING EVENTS/VOLUNTEER OPPORTUNITIES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EE4D-C241-70E0-8339-CF8A022324E5}"/>
              </a:ext>
            </a:extLst>
          </p:cNvPr>
          <p:cNvSpPr txBox="1"/>
          <p:nvPr/>
        </p:nvSpPr>
        <p:spPr>
          <a:xfrm>
            <a:off x="11772900" y="2314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70CF0D-FBF5-0AE1-043C-9E8D44BB0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Easter Egg Hunt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St. Vincent DePaul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3/23/24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9-11am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Feed the Creek 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4011 Dayton Xenia Rd - Beavercreek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4/12/24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2-1:30pm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Memorial Day Flag Placement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Dayton VA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5/25/24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Time:TBD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17594"/>
      </p:ext>
    </p:extLst>
  </p:cSld>
  <p:clrMapOvr>
    <a:masterClrMapping/>
  </p:clrMapOvr>
  <p:transition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36095-B501-DA81-C257-973CA7ED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226243"/>
            <a:ext cx="11651529" cy="6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0405"/>
      </p:ext>
    </p:extLst>
  </p:cSld>
  <p:clrMapOvr>
    <a:masterClrMapping/>
  </p:clrMapOvr>
  <p:transition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448" y="177005"/>
            <a:ext cx="1082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Today’s ASMC Virtual Luncheon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3C617C-7435-C8EF-3A29-ECF9D1E7A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445"/>
            <a:ext cx="9144000" cy="392082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Topic: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Lessons Learned Along the Way</a:t>
            </a: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February </a:t>
            </a: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21, 2024 </a:t>
            </a:r>
            <a:b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11:30am-1:00pm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9C7CAF1-92BA-CD5B-F1D6-DE24DEA61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52950"/>
            <a:ext cx="12191999" cy="212804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Lt Col Amy Justus </a:t>
            </a:r>
          </a:p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Commander, 88</a:t>
            </a:r>
            <a:r>
              <a:rPr lang="en-US" sz="4000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Comptroller Squadron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0F4F6-92A0-0F7F-455C-C085D8AA805F}"/>
              </a:ext>
            </a:extLst>
          </p:cNvPr>
          <p:cNvSpPr txBox="1"/>
          <p:nvPr/>
        </p:nvSpPr>
        <p:spPr>
          <a:xfrm>
            <a:off x="8351520" y="5911555"/>
            <a:ext cx="3573779" cy="6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EARN 1 CLP !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79450"/>
      </p:ext>
    </p:extLst>
  </p:cSld>
  <p:clrMapOvr>
    <a:masterClrMapping/>
  </p:clrMapOvr>
  <p:transition advTm="15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90194C02964C9D972AA498F08D3E" ma:contentTypeVersion="13" ma:contentTypeDescription="Create a new document." ma:contentTypeScope="" ma:versionID="d651677bb15ac66c03d54266f33397d6">
  <xsd:schema xmlns:xsd="http://www.w3.org/2001/XMLSchema" xmlns:xs="http://www.w3.org/2001/XMLSchema" xmlns:p="http://schemas.microsoft.com/office/2006/metadata/properties" xmlns:ns1="http://schemas.microsoft.com/sharepoint/v3" xmlns:ns3="8e2494a4-7aef-4f5b-aea2-1e05d767c8a7" xmlns:ns4="ba3b07cf-6a42-4643-bad0-1bb022a0f53e" targetNamespace="http://schemas.microsoft.com/office/2006/metadata/properties" ma:root="true" ma:fieldsID="3639052944184a68e3b4cba2a2664b55" ns1:_="" ns3:_="" ns4:_="">
    <xsd:import namespace="http://schemas.microsoft.com/sharepoint/v3"/>
    <xsd:import namespace="8e2494a4-7aef-4f5b-aea2-1e05d767c8a7"/>
    <xsd:import namespace="ba3b07cf-6a42-4643-bad0-1bb022a0f53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494a4-7aef-4f5b-aea2-1e05d767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b07cf-6a42-4643-bad0-1bb022a0f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A570E7-A4BA-4947-996C-92A366B05975}">
  <ds:schemaRefs>
    <ds:schemaRef ds:uri="http://schemas.openxmlformats.org/package/2006/metadata/core-properties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8e2494a4-7aef-4f5b-aea2-1e05d767c8a7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621F58-DA2F-456F-8578-94B7BF874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52934-FB93-4411-B890-B8E559247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2494a4-7aef-4f5b-aea2-1e05d767c8a7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6655</TotalTime>
  <Words>150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Courier New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Topic:  Lessons Learned Along the Way  February 21, 2024  11:30am-1:00pm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JANKOWSKI, MARILYN E CIV USAF AFMC HQAFMC/FM/FMRS</dc:creator>
  <cp:lastModifiedBy>PADEN, JONATHAN R CIV USAF AFMC AFLCMC/WFF</cp:lastModifiedBy>
  <cp:revision>189</cp:revision>
  <dcterms:created xsi:type="dcterms:W3CDTF">2021-05-27T11:52:08Z</dcterms:created>
  <dcterms:modified xsi:type="dcterms:W3CDTF">2024-02-21T14:50:47Z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0x0101003FEF90194C02964C9D972AA498F08D3E</vt:lpwstr>
  </property>
</Properties>
</file>