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83" r:id="rId6"/>
    <p:sldId id="664" r:id="rId7"/>
    <p:sldId id="662" r:id="rId8"/>
    <p:sldId id="663" r:id="rId9"/>
    <p:sldId id="6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CC00"/>
    <a:srgbClr val="59A4D7"/>
    <a:srgbClr val="9AC3F6"/>
    <a:srgbClr val="EF782F"/>
    <a:srgbClr val="EE7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DDE3B6-6898-48BA-9FC8-A880D3BE357F}" v="7" dt="2023-11-16T13:56:07.9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9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CREE, SAUNDRA E CIV USAF AFMC AFLCMC/WISN" userId="b1b29881-8701-4029-ba05-6774cad332fc" providerId="ADAL" clId="{84DDE3B6-6898-48BA-9FC8-A880D3BE357F}"/>
    <pc:docChg chg="custSel addSld delSld modSld sldOrd modMainMaster">
      <pc:chgData name="MONCREE, SAUNDRA E CIV USAF AFMC AFLCMC/WISN" userId="b1b29881-8701-4029-ba05-6774cad332fc" providerId="ADAL" clId="{84DDE3B6-6898-48BA-9FC8-A880D3BE357F}" dt="2023-11-16T13:56:07.937" v="20"/>
      <pc:docMkLst>
        <pc:docMk/>
      </pc:docMkLst>
      <pc:sldChg chg="modTransition">
        <pc:chgData name="MONCREE, SAUNDRA E CIV USAF AFMC AFLCMC/WISN" userId="b1b29881-8701-4029-ba05-6774cad332fc" providerId="ADAL" clId="{84DDE3B6-6898-48BA-9FC8-A880D3BE357F}" dt="2023-11-16T13:56:07.937" v="20"/>
        <pc:sldMkLst>
          <pc:docMk/>
          <pc:sldMk cId="4022269325" sldId="283"/>
        </pc:sldMkLst>
      </pc:sldChg>
      <pc:sldChg chg="modTransition">
        <pc:chgData name="MONCREE, SAUNDRA E CIV USAF AFMC AFLCMC/WISN" userId="b1b29881-8701-4029-ba05-6774cad332fc" providerId="ADAL" clId="{84DDE3B6-6898-48BA-9FC8-A880D3BE357F}" dt="2023-11-16T13:56:07.937" v="20"/>
        <pc:sldMkLst>
          <pc:docMk/>
          <pc:sldMk cId="2628179450" sldId="661"/>
        </pc:sldMkLst>
      </pc:sldChg>
      <pc:sldChg chg="modTransition">
        <pc:chgData name="MONCREE, SAUNDRA E CIV USAF AFMC AFLCMC/WISN" userId="b1b29881-8701-4029-ba05-6774cad332fc" providerId="ADAL" clId="{84DDE3B6-6898-48BA-9FC8-A880D3BE357F}" dt="2023-11-16T13:56:07.937" v="20"/>
        <pc:sldMkLst>
          <pc:docMk/>
          <pc:sldMk cId="627310774" sldId="662"/>
        </pc:sldMkLst>
      </pc:sldChg>
      <pc:sldChg chg="modTransition">
        <pc:chgData name="MONCREE, SAUNDRA E CIV USAF AFMC AFLCMC/WISN" userId="b1b29881-8701-4029-ba05-6774cad332fc" providerId="ADAL" clId="{84DDE3B6-6898-48BA-9FC8-A880D3BE357F}" dt="2023-11-16T13:56:07.937" v="20"/>
        <pc:sldMkLst>
          <pc:docMk/>
          <pc:sldMk cId="1787421503" sldId="663"/>
        </pc:sldMkLst>
      </pc:sldChg>
      <pc:sldChg chg="modTransition">
        <pc:chgData name="MONCREE, SAUNDRA E CIV USAF AFMC AFLCMC/WISN" userId="b1b29881-8701-4029-ba05-6774cad332fc" providerId="ADAL" clId="{84DDE3B6-6898-48BA-9FC8-A880D3BE357F}" dt="2023-11-16T13:56:07.937" v="20"/>
        <pc:sldMkLst>
          <pc:docMk/>
          <pc:sldMk cId="364125111" sldId="664"/>
        </pc:sldMkLst>
      </pc:sldChg>
      <pc:sldChg chg="addSp modSp new del mod ord">
        <pc:chgData name="MONCREE, SAUNDRA E CIV USAF AFMC AFLCMC/WISN" userId="b1b29881-8701-4029-ba05-6774cad332fc" providerId="ADAL" clId="{84DDE3B6-6898-48BA-9FC8-A880D3BE357F}" dt="2023-11-15T21:50:18.080" v="12" actId="47"/>
        <pc:sldMkLst>
          <pc:docMk/>
          <pc:sldMk cId="1928076111" sldId="665"/>
        </pc:sldMkLst>
        <pc:spChg chg="mod">
          <ac:chgData name="MONCREE, SAUNDRA E CIV USAF AFMC AFLCMC/WISN" userId="b1b29881-8701-4029-ba05-6774cad332fc" providerId="ADAL" clId="{84DDE3B6-6898-48BA-9FC8-A880D3BE357F}" dt="2023-11-15T20:33:03.228" v="9" actId="688"/>
          <ac:spMkLst>
            <pc:docMk/>
            <pc:sldMk cId="1928076111" sldId="665"/>
            <ac:spMk id="2" creationId="{71D05735-E52B-B58F-91AF-AAE372BA5869}"/>
          </ac:spMkLst>
        </pc:spChg>
        <pc:spChg chg="mod">
          <ac:chgData name="MONCREE, SAUNDRA E CIV USAF AFMC AFLCMC/WISN" userId="b1b29881-8701-4029-ba05-6774cad332fc" providerId="ADAL" clId="{84DDE3B6-6898-48BA-9FC8-A880D3BE357F}" dt="2023-11-15T20:31:29.977" v="7" actId="27636"/>
          <ac:spMkLst>
            <pc:docMk/>
            <pc:sldMk cId="1928076111" sldId="665"/>
            <ac:spMk id="3" creationId="{824A8E9C-D624-3667-A6C7-96CD7DFFE429}"/>
          </ac:spMkLst>
        </pc:spChg>
        <pc:picChg chg="add">
          <ac:chgData name="MONCREE, SAUNDRA E CIV USAF AFMC AFLCMC/WISN" userId="b1b29881-8701-4029-ba05-6774cad332fc" providerId="ADAL" clId="{84DDE3B6-6898-48BA-9FC8-A880D3BE357F}" dt="2023-11-15T20:31:12.085" v="3" actId="22"/>
          <ac:picMkLst>
            <pc:docMk/>
            <pc:sldMk cId="1928076111" sldId="665"/>
            <ac:picMk id="5" creationId="{9D69F67E-7A41-B294-7EC8-FB82DAF64EFA}"/>
          </ac:picMkLst>
        </pc:picChg>
      </pc:sldChg>
      <pc:sldChg chg="modSp new del mod">
        <pc:chgData name="MONCREE, SAUNDRA E CIV USAF AFMC AFLCMC/WISN" userId="b1b29881-8701-4029-ba05-6774cad332fc" providerId="ADAL" clId="{84DDE3B6-6898-48BA-9FC8-A880D3BE357F}" dt="2023-11-15T21:50:19.365" v="13" actId="47"/>
        <pc:sldMkLst>
          <pc:docMk/>
          <pc:sldMk cId="1650960371" sldId="666"/>
        </pc:sldMkLst>
        <pc:spChg chg="mod">
          <ac:chgData name="MONCREE, SAUNDRA E CIV USAF AFMC AFLCMC/WISN" userId="b1b29881-8701-4029-ba05-6774cad332fc" providerId="ADAL" clId="{84DDE3B6-6898-48BA-9FC8-A880D3BE357F}" dt="2023-11-15T20:34:31.718" v="11" actId="14100"/>
          <ac:spMkLst>
            <pc:docMk/>
            <pc:sldMk cId="1650960371" sldId="666"/>
            <ac:spMk id="2" creationId="{D5FB49E5-643B-8E91-C14D-EADF4F5AD9E8}"/>
          </ac:spMkLst>
        </pc:spChg>
      </pc:sldChg>
      <pc:sldMasterChg chg="modTransition modSldLayout">
        <pc:chgData name="MONCREE, SAUNDRA E CIV USAF AFMC AFLCMC/WISN" userId="b1b29881-8701-4029-ba05-6774cad332fc" providerId="ADAL" clId="{84DDE3B6-6898-48BA-9FC8-A880D3BE357F}" dt="2023-11-16T13:56:07.937" v="20"/>
        <pc:sldMasterMkLst>
          <pc:docMk/>
          <pc:sldMasterMk cId="2296171137" sldId="2147483648"/>
        </pc:sldMasterMkLst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4225641049" sldId="2147483649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2524070002" sldId="2147483650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1217298983" sldId="2147483651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757754029" sldId="2147483652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2921837433" sldId="2147483653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3779393971" sldId="2147483654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128427051" sldId="2147483655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2238619222" sldId="2147483656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2145298893" sldId="2147483657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2383291103" sldId="2147483658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2296171137" sldId="2147483648"/>
            <pc:sldLayoutMk cId="2036008011" sldId="2147483659"/>
          </pc:sldLayoutMkLst>
        </pc:sldLayoutChg>
      </pc:sldMasterChg>
      <pc:sldMasterChg chg="modTransition modSldLayout">
        <pc:chgData name="MONCREE, SAUNDRA E CIV USAF AFMC AFLCMC/WISN" userId="b1b29881-8701-4029-ba05-6774cad332fc" providerId="ADAL" clId="{84DDE3B6-6898-48BA-9FC8-A880D3BE357F}" dt="2023-11-16T13:56:07.937" v="20"/>
        <pc:sldMasterMkLst>
          <pc:docMk/>
          <pc:sldMasterMk cId="1501061316" sldId="2147483660"/>
        </pc:sldMasterMkLst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232844592" sldId="2147483661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1066137583" sldId="2147483662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167676168" sldId="2147483663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4028637473" sldId="2147483664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1725176810" sldId="2147483665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1709535278" sldId="2147483666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3020926161" sldId="2147483667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542502507" sldId="2147483668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29075233" sldId="2147483669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10810933" sldId="2147483670"/>
          </pc:sldLayoutMkLst>
        </pc:sldLayoutChg>
        <pc:sldLayoutChg chg="modTransition">
          <pc:chgData name="MONCREE, SAUNDRA E CIV USAF AFMC AFLCMC/WISN" userId="b1b29881-8701-4029-ba05-6774cad332fc" providerId="ADAL" clId="{84DDE3B6-6898-48BA-9FC8-A880D3BE357F}" dt="2023-11-16T13:56:07.937" v="20"/>
          <pc:sldLayoutMkLst>
            <pc:docMk/>
            <pc:sldMasterMk cId="1501061316" sldId="2147483660"/>
            <pc:sldLayoutMk cId="389220992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451EC-48BF-412F-BDE4-F63557D242DA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1BBD1-68F6-458A-8C55-66785A53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737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41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291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08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8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4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37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6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37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76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35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26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02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70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5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0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9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54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837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93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7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19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98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7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0E9D8-57BE-40F6-B20C-0D6547179AB4}" type="datetimeFigureOut">
              <a:rPr lang="en-US" smtClean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06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gnupgenius.com/go/10C094FA8AA2AABF4C16-45642005-Stvincen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signupgenius.com/go/10C094FA8AA2AABF4C16-45444094-wreath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" y="2195753"/>
            <a:ext cx="121570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Calibri" panose="020F0502020204030204" pitchFamily="34" charset="0"/>
              </a:rPr>
              <a:t>ASMC Aviation Chapter Updates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159895-E7B1-9511-54B7-4A697B6F2A2A}"/>
              </a:ext>
            </a:extLst>
          </p:cNvPr>
          <p:cNvSpPr txBox="1"/>
          <p:nvPr/>
        </p:nvSpPr>
        <p:spPr>
          <a:xfrm>
            <a:off x="-1026852" y="3800474"/>
            <a:ext cx="1297013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Learn more about the </a:t>
            </a:r>
          </a:p>
          <a:p>
            <a:pPr marR="0" lvl="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the ASMC Aviation Chapter at  </a:t>
            </a:r>
          </a:p>
          <a:p>
            <a:pPr marR="0" lvl="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1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https://www.asmc-aviation.org/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A4342B2-0ABF-EC58-D28B-9F54A8E93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"/>
            <a:ext cx="12157031" cy="131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69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32943B-2CCE-8AF1-8269-22B24720CF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06" b="1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25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1DB881-9C43-A3D9-A5EF-8C5143092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" y="118733"/>
            <a:ext cx="12174239" cy="12274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980750-6F2F-8E30-F1C9-F1871A3BB8F8}"/>
              </a:ext>
            </a:extLst>
          </p:cNvPr>
          <p:cNvSpPr txBox="1"/>
          <p:nvPr/>
        </p:nvSpPr>
        <p:spPr>
          <a:xfrm>
            <a:off x="628649" y="1391245"/>
            <a:ext cx="1156335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Calibri" panose="020F0502020204030204" pitchFamily="34" charset="0"/>
              </a:rPr>
              <a:t>UPCOMING EVENTS/VOLUNTEER OPPORTUNITIES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8EE4D-C241-70E0-8339-CF8A022324E5}"/>
              </a:ext>
            </a:extLst>
          </p:cNvPr>
          <p:cNvSpPr txBox="1"/>
          <p:nvPr/>
        </p:nvSpPr>
        <p:spPr>
          <a:xfrm>
            <a:off x="11772900" y="23145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70CF0D-FBF5-0AE1-043C-9E8D44BB0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Decorating at St Vincent’s  December 2</a:t>
            </a:r>
            <a:r>
              <a:rPr lang="en-US" sz="2400" baseline="30000" dirty="0">
                <a:solidFill>
                  <a:schemeClr val="bg1"/>
                </a:solidFill>
                <a:latin typeface="Bookman Old Style" panose="02050604050505020204" pitchFamily="18" charset="0"/>
              </a:rPr>
              <a:t>nd</a:t>
            </a:r>
            <a:r>
              <a:rPr lang="en-US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 2PM – 4PM 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Bookman Old Style" panose="0205060405050502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https://www.signupgenius.com/go/10C094FA8AA2AABF4C16-45642005-Stvincent</a:t>
            </a:r>
            <a:endParaRPr lang="en-US" sz="1800" b="0" i="0" u="none" strike="noStrike" baseline="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chemeClr val="bg1"/>
                </a:solidFill>
                <a:latin typeface="Bookman Old Style" panose="02050604050505020204" pitchFamily="18" charset="0"/>
              </a:rPr>
              <a:t>Wreath laying at Dayton VA cemetery December 16</a:t>
            </a:r>
            <a:r>
              <a:rPr lang="en-US" sz="2400" b="0" i="0" u="none" strike="noStrike" baseline="30000" dirty="0">
                <a:solidFill>
                  <a:schemeClr val="bg1"/>
                </a:solidFill>
                <a:latin typeface="Bookman Old Style" panose="02050604050505020204" pitchFamily="18" charset="0"/>
              </a:rPr>
              <a:t>th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Bookman Old Style" panose="02050604050505020204" pitchFamily="18" charset="0"/>
              </a:rPr>
              <a:t> 12PM – 3PM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Bookman Old Style" panose="0205060405050502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https://www.signupgenius.com/go/10C094FA8AA2AABF4C16-45444094-wreaths</a:t>
            </a:r>
            <a:endParaRPr lang="en-US" sz="1800" b="0" i="0" u="none" strike="noStrike" baseline="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TimesNewRomanPSMT"/>
            </a:endParaRP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31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1DB881-9C43-A3D9-A5EF-8C5143092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" y="118733"/>
            <a:ext cx="12174239" cy="12274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980750-6F2F-8E30-F1C9-F1871A3BB8F8}"/>
              </a:ext>
            </a:extLst>
          </p:cNvPr>
          <p:cNvSpPr txBox="1"/>
          <p:nvPr/>
        </p:nvSpPr>
        <p:spPr>
          <a:xfrm>
            <a:off x="628649" y="1391245"/>
            <a:ext cx="115633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Calibri" panose="020F0502020204030204" pitchFamily="34" charset="0"/>
              </a:rPr>
              <a:t>WELCOME NEW ASMC MEMBER!!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8EE4D-C241-70E0-8339-CF8A022324E5}"/>
              </a:ext>
            </a:extLst>
          </p:cNvPr>
          <p:cNvSpPr txBox="1"/>
          <p:nvPr/>
        </p:nvSpPr>
        <p:spPr>
          <a:xfrm>
            <a:off x="11772900" y="23145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EAE7C1-57AA-E99B-5DAE-38E996DD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Bookman Old Style" panose="02050604050505020204" pitchFamily="18" charset="0"/>
              </a:rPr>
              <a:t>Katherine Johnston</a:t>
            </a:r>
          </a:p>
        </p:txBody>
      </p:sp>
    </p:spTree>
    <p:extLst>
      <p:ext uri="{BB962C8B-B14F-4D97-AF65-F5344CB8AC3E}">
        <p14:creationId xmlns:p14="http://schemas.microsoft.com/office/powerpoint/2010/main" val="1787421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1448" y="177005"/>
            <a:ext cx="108295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Today’s ASMC Virtual Luncheon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3C617C-7435-C8EF-3A29-ECF9D1E7A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6445"/>
            <a:ext cx="9144000" cy="392082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br>
              <a:rPr lang="en-US" sz="4000" b="1" i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</a:br>
            <a:r>
              <a:rPr lang="en-US" sz="4000" b="1" i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Topic</a:t>
            </a: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en-US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AFFSO Projects &amp; Updates</a:t>
            </a:r>
            <a:br>
              <a:rPr lang="en-US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b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</a:br>
            <a:br>
              <a:rPr lang="en-US" sz="44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sz="44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November 16</a:t>
            </a: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, 2023 </a:t>
            </a:r>
            <a:b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11:30am-1:00pm</a:t>
            </a:r>
            <a:br>
              <a:rPr lang="en-US" sz="5400" b="1" i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endParaRPr lang="en-US" sz="44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9C7CAF1-92BA-CD5B-F1D6-DE24DEA61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552950"/>
            <a:ext cx="12191999" cy="2128045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Mr. James Mason</a:t>
            </a:r>
          </a:p>
          <a:p>
            <a:r>
              <a:rPr lang="en-US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AFFSO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40F4F6-92A0-0F7F-455C-C085D8AA805F}"/>
              </a:ext>
            </a:extLst>
          </p:cNvPr>
          <p:cNvSpPr txBox="1"/>
          <p:nvPr/>
        </p:nvSpPr>
        <p:spPr>
          <a:xfrm>
            <a:off x="8351520" y="5911555"/>
            <a:ext cx="3573779" cy="640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Bookman Old Style" panose="02050604050505020204" pitchFamily="18" charset="0"/>
                <a:cs typeface="Times New Roman" panose="02020603050405020304" pitchFamily="18" charset="0"/>
              </a:rPr>
              <a:t>EARN 1 CLP !  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179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9000" advClick="0" advTm="11000"/>
    </mc:Choice>
    <mc:Fallback>
      <p:transition spd="slow" advClick="0" advTm="11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EF90194C02964C9D972AA498F08D3E" ma:contentTypeVersion="13" ma:contentTypeDescription="Create a new document." ma:contentTypeScope="" ma:versionID="d651677bb15ac66c03d54266f33397d6">
  <xsd:schema xmlns:xsd="http://www.w3.org/2001/XMLSchema" xmlns:xs="http://www.w3.org/2001/XMLSchema" xmlns:p="http://schemas.microsoft.com/office/2006/metadata/properties" xmlns:ns1="http://schemas.microsoft.com/sharepoint/v3" xmlns:ns3="8e2494a4-7aef-4f5b-aea2-1e05d767c8a7" xmlns:ns4="ba3b07cf-6a42-4643-bad0-1bb022a0f53e" targetNamespace="http://schemas.microsoft.com/office/2006/metadata/properties" ma:root="true" ma:fieldsID="3639052944184a68e3b4cba2a2664b55" ns1:_="" ns3:_="" ns4:_="">
    <xsd:import namespace="http://schemas.microsoft.com/sharepoint/v3"/>
    <xsd:import namespace="8e2494a4-7aef-4f5b-aea2-1e05d767c8a7"/>
    <xsd:import namespace="ba3b07cf-6a42-4643-bad0-1bb022a0f53e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494a4-7aef-4f5b-aea2-1e05d767c8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b07cf-6a42-4643-bad0-1bb022a0f53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A570E7-A4BA-4947-996C-92A366B05975}">
  <ds:schemaRefs>
    <ds:schemaRef ds:uri="http://schemas.openxmlformats.org/package/2006/metadata/core-properties"/>
    <ds:schemaRef ds:uri="ba3b07cf-6a42-4643-bad0-1bb022a0f53e"/>
    <ds:schemaRef ds:uri="http://schemas.microsoft.com/office/2006/documentManagement/types"/>
    <ds:schemaRef ds:uri="http://schemas.microsoft.com/office/infopath/2007/PartnerControls"/>
    <ds:schemaRef ds:uri="8e2494a4-7aef-4f5b-aea2-1e05d767c8a7"/>
    <ds:schemaRef ds:uri="http://purl.org/dc/elements/1.1/"/>
    <ds:schemaRef ds:uri="http://purl.org/dc/terms/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952934-FB93-4411-B890-B8E559247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e2494a4-7aef-4f5b-aea2-1e05d767c8a7"/>
    <ds:schemaRef ds:uri="ba3b07cf-6a42-4643-bad0-1bb022a0f5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621F58-DA2F-456F-8578-94B7BF87447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5959</TotalTime>
  <Words>106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Times New Roman</vt:lpstr>
      <vt:lpstr>TimesNewRomanPSMT</vt:lpstr>
      <vt:lpstr>Office Theme</vt:lpstr>
      <vt:lpstr>3_Office Theme</vt:lpstr>
      <vt:lpstr>PowerPoint Presentation</vt:lpstr>
      <vt:lpstr>PowerPoint Presentation</vt:lpstr>
      <vt:lpstr>PowerPoint Presentation</vt:lpstr>
      <vt:lpstr>Katherine Johnston</vt:lpstr>
      <vt:lpstr> Topic: AFFSO Projects &amp; Updates   November 16, 2023  11:30am-1:00pm 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JANKOWSKI, MARILYN E CIV USAF AFMC HQAFMC/FM/FMRS</dc:creator>
  <cp:lastModifiedBy>MONCREE, SAUNDRA E CIV USAF AFMC AFLCMC/WISN</cp:lastModifiedBy>
  <cp:revision>191</cp:revision>
  <dcterms:created xsi:type="dcterms:W3CDTF">2021-05-27T11:52:08Z</dcterms:created>
  <dcterms:modified xsi:type="dcterms:W3CDTF">2023-11-16T13:56:17Z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0x0101003FEF90194C02964C9D972AA498F08D3E</vt:lpwstr>
  </property>
</Properties>
</file>