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83" r:id="rId6"/>
    <p:sldId id="659" r:id="rId7"/>
    <p:sldId id="660" r:id="rId8"/>
    <p:sldId id="6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CC00"/>
    <a:srgbClr val="59A4D7"/>
    <a:srgbClr val="9AC3F6"/>
    <a:srgbClr val="EF782F"/>
    <a:srgbClr val="EE7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12169-ABD1-473F-A992-C6613A83A1EB}" v="10" dt="2023-09-20T11:52:20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57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ERFIELD, AMIE L CIV USAF AFDW SAF/FMF DEAMS" userId="999ab87f-2e26-423b-beff-fc249b95021e" providerId="ADAL" clId="{23112169-ABD1-473F-A992-C6613A83A1EB}"/>
    <pc:docChg chg="undo custSel addSld delSld modSld">
      <pc:chgData name="SATTERFIELD, AMIE L CIV USAF AFDW SAF/FMF DEAMS" userId="999ab87f-2e26-423b-beff-fc249b95021e" providerId="ADAL" clId="{23112169-ABD1-473F-A992-C6613A83A1EB}" dt="2023-09-20T11:59:16.318" v="602" actId="20577"/>
      <pc:docMkLst>
        <pc:docMk/>
      </pc:docMkLst>
      <pc:sldChg chg="addSp delSp modSp mod">
        <pc:chgData name="SATTERFIELD, AMIE L CIV USAF AFDW SAF/FMF DEAMS" userId="999ab87f-2e26-423b-beff-fc249b95021e" providerId="ADAL" clId="{23112169-ABD1-473F-A992-C6613A83A1EB}" dt="2023-09-19T13:29:33.333" v="134" actId="20577"/>
        <pc:sldMkLst>
          <pc:docMk/>
          <pc:sldMk cId="3479872172" sldId="659"/>
        </pc:sldMkLst>
        <pc:spChg chg="mod">
          <ac:chgData name="SATTERFIELD, AMIE L CIV USAF AFDW SAF/FMF DEAMS" userId="999ab87f-2e26-423b-beff-fc249b95021e" providerId="ADAL" clId="{23112169-ABD1-473F-A992-C6613A83A1EB}" dt="2023-09-19T13:28:24.432" v="131" actId="255"/>
          <ac:spMkLst>
            <pc:docMk/>
            <pc:sldMk cId="3479872172" sldId="659"/>
            <ac:spMk id="2" creationId="{6423B072-CF07-861D-DFF5-1B81EFE91567}"/>
          </ac:spMkLst>
        </pc:spChg>
        <pc:spChg chg="mod">
          <ac:chgData name="SATTERFIELD, AMIE L CIV USAF AFDW SAF/FMF DEAMS" userId="999ab87f-2e26-423b-beff-fc249b95021e" providerId="ADAL" clId="{23112169-ABD1-473F-A992-C6613A83A1EB}" dt="2023-09-19T13:29:33.333" v="134" actId="20577"/>
          <ac:spMkLst>
            <pc:docMk/>
            <pc:sldMk cId="3479872172" sldId="659"/>
            <ac:spMk id="5" creationId="{00000000-0000-0000-0000-000000000000}"/>
          </ac:spMkLst>
        </pc:spChg>
        <pc:spChg chg="del">
          <ac:chgData name="SATTERFIELD, AMIE L CIV USAF AFDW SAF/FMF DEAMS" userId="999ab87f-2e26-423b-beff-fc249b95021e" providerId="ADAL" clId="{23112169-ABD1-473F-A992-C6613A83A1EB}" dt="2023-09-19T13:24:54.627" v="104" actId="478"/>
          <ac:spMkLst>
            <pc:docMk/>
            <pc:sldMk cId="3479872172" sldId="659"/>
            <ac:spMk id="8" creationId="{00000000-0000-0000-0000-000000000000}"/>
          </ac:spMkLst>
        </pc:spChg>
        <pc:picChg chg="add mod">
          <ac:chgData name="SATTERFIELD, AMIE L CIV USAF AFDW SAF/FMF DEAMS" userId="999ab87f-2e26-423b-beff-fc249b95021e" providerId="ADAL" clId="{23112169-ABD1-473F-A992-C6613A83A1EB}" dt="2023-09-19T13:25:56.396" v="109" actId="1076"/>
          <ac:picMkLst>
            <pc:docMk/>
            <pc:sldMk cId="3479872172" sldId="659"/>
            <ac:picMk id="4" creationId="{9F259DE1-F4AB-6A09-822C-A6FCB2BD3870}"/>
          </ac:picMkLst>
        </pc:picChg>
        <pc:picChg chg="add mod">
          <ac:chgData name="SATTERFIELD, AMIE L CIV USAF AFDW SAF/FMF DEAMS" userId="999ab87f-2e26-423b-beff-fc249b95021e" providerId="ADAL" clId="{23112169-ABD1-473F-A992-C6613A83A1EB}" dt="2023-09-19T13:26:18.370" v="115" actId="14100"/>
          <ac:picMkLst>
            <pc:docMk/>
            <pc:sldMk cId="3479872172" sldId="659"/>
            <ac:picMk id="7" creationId="{D278D262-71D2-2B9D-7F82-3CAA6CD64215}"/>
          </ac:picMkLst>
        </pc:picChg>
        <pc:picChg chg="del">
          <ac:chgData name="SATTERFIELD, AMIE L CIV USAF AFDW SAF/FMF DEAMS" userId="999ab87f-2e26-423b-beff-fc249b95021e" providerId="ADAL" clId="{23112169-ABD1-473F-A992-C6613A83A1EB}" dt="2023-09-19T13:25:38.419" v="106" actId="478"/>
          <ac:picMkLst>
            <pc:docMk/>
            <pc:sldMk cId="3479872172" sldId="659"/>
            <ac:picMk id="10" creationId="{99643A82-2F25-C015-A926-D83E2E8EB06F}"/>
          </ac:picMkLst>
        </pc:picChg>
        <pc:picChg chg="add mod">
          <ac:chgData name="SATTERFIELD, AMIE L CIV USAF AFDW SAF/FMF DEAMS" userId="999ab87f-2e26-423b-beff-fc249b95021e" providerId="ADAL" clId="{23112169-ABD1-473F-A992-C6613A83A1EB}" dt="2023-09-19T13:26:55.460" v="124" actId="14100"/>
          <ac:picMkLst>
            <pc:docMk/>
            <pc:sldMk cId="3479872172" sldId="659"/>
            <ac:picMk id="11" creationId="{49874857-086C-9EFD-480D-935FAF51B572}"/>
          </ac:picMkLst>
        </pc:picChg>
        <pc:picChg chg="del">
          <ac:chgData name="SATTERFIELD, AMIE L CIV USAF AFDW SAF/FMF DEAMS" userId="999ab87f-2e26-423b-beff-fc249b95021e" providerId="ADAL" clId="{23112169-ABD1-473F-A992-C6613A83A1EB}" dt="2023-09-19T13:25:43.507" v="107" actId="478"/>
          <ac:picMkLst>
            <pc:docMk/>
            <pc:sldMk cId="3479872172" sldId="659"/>
            <ac:picMk id="12" creationId="{C24F6F7D-42FE-EB0E-3C69-12EBE3CAB317}"/>
          </ac:picMkLst>
        </pc:picChg>
        <pc:picChg chg="mod">
          <ac:chgData name="SATTERFIELD, AMIE L CIV USAF AFDW SAF/FMF DEAMS" userId="999ab87f-2e26-423b-beff-fc249b95021e" providerId="ADAL" clId="{23112169-ABD1-473F-A992-C6613A83A1EB}" dt="2023-09-19T13:26:43.226" v="122" actId="1076"/>
          <ac:picMkLst>
            <pc:docMk/>
            <pc:sldMk cId="3479872172" sldId="659"/>
            <ac:picMk id="13" creationId="{3BA007DD-0DDF-E101-A5C2-8B9DB2027851}"/>
          </ac:picMkLst>
        </pc:picChg>
      </pc:sldChg>
      <pc:sldChg chg="addSp delSp modSp add mod modClrScheme chgLayout">
        <pc:chgData name="SATTERFIELD, AMIE L CIV USAF AFDW SAF/FMF DEAMS" userId="999ab87f-2e26-423b-beff-fc249b95021e" providerId="ADAL" clId="{23112169-ABD1-473F-A992-C6613A83A1EB}" dt="2023-09-20T11:59:16.318" v="602" actId="20577"/>
        <pc:sldMkLst>
          <pc:docMk/>
          <pc:sldMk cId="2499617594" sldId="660"/>
        </pc:sldMkLst>
        <pc:spChg chg="add del mod ord">
          <ac:chgData name="SATTERFIELD, AMIE L CIV USAF AFDW SAF/FMF DEAMS" userId="999ab87f-2e26-423b-beff-fc249b95021e" providerId="ADAL" clId="{23112169-ABD1-473F-A992-C6613A83A1EB}" dt="2023-09-20T10:43:43.385" v="208" actId="700"/>
          <ac:spMkLst>
            <pc:docMk/>
            <pc:sldMk cId="2499617594" sldId="660"/>
            <ac:spMk id="2" creationId="{F7B33AD0-621A-38BF-1790-28A27CBAEABF}"/>
          </ac:spMkLst>
        </pc:spChg>
        <pc:spChg chg="add del mod ord">
          <ac:chgData name="SATTERFIELD, AMIE L CIV USAF AFDW SAF/FMF DEAMS" userId="999ab87f-2e26-423b-beff-fc249b95021e" providerId="ADAL" clId="{23112169-ABD1-473F-A992-C6613A83A1EB}" dt="2023-09-20T10:43:43.385" v="208" actId="700"/>
          <ac:spMkLst>
            <pc:docMk/>
            <pc:sldMk cId="2499617594" sldId="660"/>
            <ac:spMk id="4" creationId="{18740A10-F8DD-94D0-E452-7E65965C7C7B}"/>
          </ac:spMkLst>
        </pc:spChg>
        <pc:spChg chg="add del mod ord">
          <ac:chgData name="SATTERFIELD, AMIE L CIV USAF AFDW SAF/FMF DEAMS" userId="999ab87f-2e26-423b-beff-fc249b95021e" providerId="ADAL" clId="{23112169-ABD1-473F-A992-C6613A83A1EB}" dt="2023-09-20T11:50:31.227" v="577" actId="700"/>
          <ac:spMkLst>
            <pc:docMk/>
            <pc:sldMk cId="2499617594" sldId="660"/>
            <ac:spMk id="5" creationId="{0EDE9FFA-AF2B-86FD-1073-2779A880F2FA}"/>
          </ac:spMkLst>
        </pc:spChg>
        <pc:spChg chg="del mod">
          <ac:chgData name="SATTERFIELD, AMIE L CIV USAF AFDW SAF/FMF DEAMS" userId="999ab87f-2e26-423b-beff-fc249b95021e" providerId="ADAL" clId="{23112169-ABD1-473F-A992-C6613A83A1EB}" dt="2023-09-20T10:42:54.756" v="206"/>
          <ac:spMkLst>
            <pc:docMk/>
            <pc:sldMk cId="2499617594" sldId="660"/>
            <ac:spMk id="6" creationId="{9CE78ED3-4551-D2BF-F222-26508801A4D0}"/>
          </ac:spMkLst>
        </pc:spChg>
        <pc:spChg chg="mod">
          <ac:chgData name="SATTERFIELD, AMIE L CIV USAF AFDW SAF/FMF DEAMS" userId="999ab87f-2e26-423b-beff-fc249b95021e" providerId="ADAL" clId="{23112169-ABD1-473F-A992-C6613A83A1EB}" dt="2023-09-20T10:47:35.990" v="443" actId="20577"/>
          <ac:spMkLst>
            <pc:docMk/>
            <pc:sldMk cId="2499617594" sldId="660"/>
            <ac:spMk id="7" creationId="{32980750-6F2F-8E30-F1C9-F1871A3BB8F8}"/>
          </ac:spMkLst>
        </pc:spChg>
        <pc:spChg chg="add mod ord">
          <ac:chgData name="SATTERFIELD, AMIE L CIV USAF AFDW SAF/FMF DEAMS" userId="999ab87f-2e26-423b-beff-fc249b95021e" providerId="ADAL" clId="{23112169-ABD1-473F-A992-C6613A83A1EB}" dt="2023-09-20T11:59:11.791" v="601" actId="27636"/>
          <ac:spMkLst>
            <pc:docMk/>
            <pc:sldMk cId="2499617594" sldId="660"/>
            <ac:spMk id="8" creationId="{DB70CF0D-FBF5-0AE1-043C-9E8D44BB0A94}"/>
          </ac:spMkLst>
        </pc:spChg>
        <pc:spChg chg="add mod ord">
          <ac:chgData name="SATTERFIELD, AMIE L CIV USAF AFDW SAF/FMF DEAMS" userId="999ab87f-2e26-423b-beff-fc249b95021e" providerId="ADAL" clId="{23112169-ABD1-473F-A992-C6613A83A1EB}" dt="2023-09-20T11:59:16.318" v="602" actId="20577"/>
          <ac:spMkLst>
            <pc:docMk/>
            <pc:sldMk cId="2499617594" sldId="660"/>
            <ac:spMk id="9" creationId="{106956F5-0E83-DCEE-A2E2-BF1C2762701A}"/>
          </ac:spMkLst>
        </pc:spChg>
        <pc:spChg chg="add del mod ord">
          <ac:chgData name="SATTERFIELD, AMIE L CIV USAF AFDW SAF/FMF DEAMS" userId="999ab87f-2e26-423b-beff-fc249b95021e" providerId="ADAL" clId="{23112169-ABD1-473F-A992-C6613A83A1EB}" dt="2023-09-20T11:50:38.050" v="579" actId="700"/>
          <ac:spMkLst>
            <pc:docMk/>
            <pc:sldMk cId="2499617594" sldId="660"/>
            <ac:spMk id="11" creationId="{F078923F-83B2-A045-AE3C-A51BA03A4ED9}"/>
          </ac:spMkLst>
        </pc:spChg>
        <pc:spChg chg="add del mod ord">
          <ac:chgData name="SATTERFIELD, AMIE L CIV USAF AFDW SAF/FMF DEAMS" userId="999ab87f-2e26-423b-beff-fc249b95021e" providerId="ADAL" clId="{23112169-ABD1-473F-A992-C6613A83A1EB}" dt="2023-09-20T11:50:49.892" v="580" actId="478"/>
          <ac:spMkLst>
            <pc:docMk/>
            <pc:sldMk cId="2499617594" sldId="660"/>
            <ac:spMk id="12" creationId="{9E6EA090-E712-ECC5-8D6A-CF6F7FD4BADD}"/>
          </ac:spMkLst>
        </pc:spChg>
      </pc:sldChg>
      <pc:sldChg chg="addSp delSp modSp mod">
        <pc:chgData name="SATTERFIELD, AMIE L CIV USAF AFDW SAF/FMF DEAMS" userId="999ab87f-2e26-423b-beff-fc249b95021e" providerId="ADAL" clId="{23112169-ABD1-473F-A992-C6613A83A1EB}" dt="2023-09-20T11:52:43.302" v="595" actId="255"/>
        <pc:sldMkLst>
          <pc:docMk/>
          <pc:sldMk cId="2628179450" sldId="661"/>
        </pc:sldMkLst>
        <pc:spChg chg="mod">
          <ac:chgData name="SATTERFIELD, AMIE L CIV USAF AFDW SAF/FMF DEAMS" userId="999ab87f-2e26-423b-beff-fc249b95021e" providerId="ADAL" clId="{23112169-ABD1-473F-A992-C6613A83A1EB}" dt="2023-09-20T11:52:43.302" v="595" actId="255"/>
          <ac:spMkLst>
            <pc:docMk/>
            <pc:sldMk cId="2628179450" sldId="661"/>
            <ac:spMk id="4" creationId="{6B3C617C-7435-C8EF-3A29-ECF9D1E7AA99}"/>
          </ac:spMkLst>
        </pc:spChg>
        <pc:spChg chg="add del mod">
          <ac:chgData name="SATTERFIELD, AMIE L CIV USAF AFDW SAF/FMF DEAMS" userId="999ab87f-2e26-423b-beff-fc249b95021e" providerId="ADAL" clId="{23112169-ABD1-473F-A992-C6613A83A1EB}" dt="2023-09-20T11:52:23.051" v="594" actId="21"/>
          <ac:spMkLst>
            <pc:docMk/>
            <pc:sldMk cId="2628179450" sldId="661"/>
            <ac:spMk id="6" creationId="{4C40F4F6-92A0-0F7F-455C-C085D8AA805F}"/>
          </ac:spMkLst>
        </pc:spChg>
        <pc:spChg chg="mod">
          <ac:chgData name="SATTERFIELD, AMIE L CIV USAF AFDW SAF/FMF DEAMS" userId="999ab87f-2e26-423b-beff-fc249b95021e" providerId="ADAL" clId="{23112169-ABD1-473F-A992-C6613A83A1EB}" dt="2023-09-20T11:51:37.385" v="584" actId="255"/>
          <ac:spMkLst>
            <pc:docMk/>
            <pc:sldMk cId="2628179450" sldId="661"/>
            <ac:spMk id="8" creationId="{09C7CAF1-92BA-CD5B-F1D6-DE24DEA61DB2}"/>
          </ac:spMkLst>
        </pc:spChg>
        <pc:picChg chg="add del mod">
          <ac:chgData name="SATTERFIELD, AMIE L CIV USAF AFDW SAF/FMF DEAMS" userId="999ab87f-2e26-423b-beff-fc249b95021e" providerId="ADAL" clId="{23112169-ABD1-473F-A992-C6613A83A1EB}" dt="2023-09-20T11:52:20.411" v="592"/>
          <ac:picMkLst>
            <pc:docMk/>
            <pc:sldMk cId="2628179450" sldId="661"/>
            <ac:picMk id="2" creationId="{C6FA4BF6-63F9-67DF-D2A0-5BA6B921C851}"/>
          </ac:picMkLst>
        </pc:picChg>
      </pc:sldChg>
      <pc:sldChg chg="add del">
        <pc:chgData name="SATTERFIELD, AMIE L CIV USAF AFDW SAF/FMF DEAMS" userId="999ab87f-2e26-423b-beff-fc249b95021e" providerId="ADAL" clId="{23112169-ABD1-473F-A992-C6613A83A1EB}" dt="2023-09-20T10:51:24.869" v="576" actId="47"/>
        <pc:sldMkLst>
          <pc:docMk/>
          <pc:sldMk cId="599524776" sldId="662"/>
        </pc:sldMkLst>
      </pc:sldChg>
      <pc:sldChg chg="add del">
        <pc:chgData name="SATTERFIELD, AMIE L CIV USAF AFDW SAF/FMF DEAMS" userId="999ab87f-2e26-423b-beff-fc249b95021e" providerId="ADAL" clId="{23112169-ABD1-473F-A992-C6613A83A1EB}" dt="2023-09-20T10:51:20.876" v="575" actId="47"/>
        <pc:sldMkLst>
          <pc:docMk/>
          <pc:sldMk cId="2278812097" sldId="663"/>
        </pc:sldMkLst>
      </pc:sldChg>
      <pc:sldChg chg="add del">
        <pc:chgData name="SATTERFIELD, AMIE L CIV USAF AFDW SAF/FMF DEAMS" userId="999ab87f-2e26-423b-beff-fc249b95021e" providerId="ADAL" clId="{23112169-ABD1-473F-A992-C6613A83A1EB}" dt="2023-09-20T10:51:15.283" v="574" actId="47"/>
        <pc:sldMkLst>
          <pc:docMk/>
          <pc:sldMk cId="1718998361" sldId="664"/>
        </pc:sldMkLst>
      </pc:sldChg>
      <pc:sldChg chg="new del">
        <pc:chgData name="SATTERFIELD, AMIE L CIV USAF AFDW SAF/FMF DEAMS" userId="999ab87f-2e26-423b-beff-fc249b95021e" providerId="ADAL" clId="{23112169-ABD1-473F-A992-C6613A83A1EB}" dt="2023-09-20T10:51:11.724" v="573" actId="47"/>
        <pc:sldMkLst>
          <pc:docMk/>
          <pc:sldMk cId="901416873" sldId="6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51EC-48BF-412F-BDE4-F63557D242D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1BBD1-68F6-458A-8C55-66785A53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3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4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9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08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4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3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6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37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76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5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26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0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70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9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5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3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9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1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9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E9D8-57BE-40F6-B20C-0D6547179AB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6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2195753"/>
            <a:ext cx="121570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Calibri" panose="020F0502020204030204" pitchFamily="34" charset="0"/>
              </a:rPr>
              <a:t>ASMC Aviation Chapter Updates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159895-E7B1-9511-54B7-4A697B6F2A2A}"/>
              </a:ext>
            </a:extLst>
          </p:cNvPr>
          <p:cNvSpPr txBox="1"/>
          <p:nvPr/>
        </p:nvSpPr>
        <p:spPr>
          <a:xfrm>
            <a:off x="-1026852" y="3800474"/>
            <a:ext cx="1297013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Learn more about the </a:t>
            </a:r>
          </a:p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the ASMC Aviation Chapter at  </a:t>
            </a:r>
          </a:p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https://www.asmc-aviation.org/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4342B2-0ABF-EC58-D28B-9F54A8E93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12157031" cy="131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69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1448" y="177005"/>
            <a:ext cx="108295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Volunteers: US Air Force Marathon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23B072-CF07-861D-DFF5-1B81EFE91567}"/>
              </a:ext>
            </a:extLst>
          </p:cNvPr>
          <p:cNvSpPr txBox="1"/>
          <p:nvPr/>
        </p:nvSpPr>
        <p:spPr>
          <a:xfrm>
            <a:off x="7997951" y="946446"/>
            <a:ext cx="3689223" cy="5878532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Sept 16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5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am-11am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Drink Station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Amie Satterfield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Colleen Robinson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Jamie Iaquinta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Jen Caplinger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Jessica Pauley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Stephanie Burd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Matt Janning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Matt Massie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Lindsay Holcombe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Kevin Gould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Joanne Martin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Julie Louthain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Samantha Yeihey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Leslie Abbey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George Burd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Lisa Gagel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Olivia Roland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AJ Iaquinta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A007DD-0DDF-E101-A5C2-8B9DB2027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76" y="4026529"/>
            <a:ext cx="2571020" cy="2450471"/>
          </a:xfrm>
          <a:prstGeom prst="rect">
            <a:avLst/>
          </a:prstGeom>
        </p:spPr>
      </p:pic>
      <p:pic>
        <p:nvPicPr>
          <p:cNvPr id="4" name="Picture 3" descr="A group of people standing together&#10;&#10;Description automatically generated with medium confidence">
            <a:extLst>
              <a:ext uri="{FF2B5EF4-FFF2-40B4-BE49-F238E27FC236}">
                <a16:creationId xmlns:a16="http://schemas.microsoft.com/office/drawing/2014/main" id="{9F259DE1-F4AB-6A09-822C-A6FCB2BD38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896" y="946446"/>
            <a:ext cx="4679227" cy="2851404"/>
          </a:xfrm>
          <a:prstGeom prst="rect">
            <a:avLst/>
          </a:prstGeom>
        </p:spPr>
      </p:pic>
      <p:pic>
        <p:nvPicPr>
          <p:cNvPr id="7" name="Picture 6" descr="A picture containing sky, outdoor, tree, sign&#10;&#10;Description automatically generated">
            <a:extLst>
              <a:ext uri="{FF2B5EF4-FFF2-40B4-BE49-F238E27FC236}">
                <a16:creationId xmlns:a16="http://schemas.microsoft.com/office/drawing/2014/main" id="{D278D262-71D2-2B9D-7F82-3CAA6CD642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446" y="3797850"/>
            <a:ext cx="4664677" cy="2679150"/>
          </a:xfrm>
          <a:prstGeom prst="rect">
            <a:avLst/>
          </a:prstGeom>
        </p:spPr>
      </p:pic>
      <p:pic>
        <p:nvPicPr>
          <p:cNvPr id="11" name="Picture 10" descr="A picture containing grass, sky, outdoor, tent&#10;&#10;Description automatically generated">
            <a:extLst>
              <a:ext uri="{FF2B5EF4-FFF2-40B4-BE49-F238E27FC236}">
                <a16:creationId xmlns:a16="http://schemas.microsoft.com/office/drawing/2014/main" id="{49874857-086C-9EFD-480D-935FAF51B5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76" y="1048443"/>
            <a:ext cx="2571020" cy="297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72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1DB881-9C43-A3D9-A5EF-8C5143092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" y="118733"/>
            <a:ext cx="12174239" cy="12274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980750-6F2F-8E30-F1C9-F1871A3BB8F8}"/>
              </a:ext>
            </a:extLst>
          </p:cNvPr>
          <p:cNvSpPr txBox="1"/>
          <p:nvPr/>
        </p:nvSpPr>
        <p:spPr>
          <a:xfrm>
            <a:off x="628649" y="1391245"/>
            <a:ext cx="1156335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Calibri" panose="020F0502020204030204" pitchFamily="34" charset="0"/>
              </a:rPr>
              <a:t>UPCOMING EVENTS/VOLUNTEER OPPORTUNITIES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8EE4D-C241-70E0-8339-CF8A022324E5}"/>
              </a:ext>
            </a:extLst>
          </p:cNvPr>
          <p:cNvSpPr txBox="1"/>
          <p:nvPr/>
        </p:nvSpPr>
        <p:spPr>
          <a:xfrm>
            <a:off x="11772900" y="23145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70CF0D-FBF5-0AE1-043C-9E8D44BB0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9160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International Ball set up</a:t>
            </a:r>
          </a:p>
          <a:p>
            <a:r>
              <a:rPr lang="en-US" dirty="0">
                <a:solidFill>
                  <a:schemeClr val="bg1"/>
                </a:solidFill>
              </a:rPr>
              <a:t>October 20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1100 – 1400 (approximately)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Crayons to Classroom </a:t>
            </a:r>
          </a:p>
          <a:p>
            <a:r>
              <a:rPr lang="en-US" dirty="0">
                <a:solidFill>
                  <a:schemeClr val="bg1"/>
                </a:solidFill>
              </a:rPr>
              <a:t>November 3</a:t>
            </a:r>
            <a:r>
              <a:rPr lang="en-US" baseline="30000" dirty="0">
                <a:solidFill>
                  <a:schemeClr val="bg1"/>
                </a:solidFill>
              </a:rPr>
              <a:t>rd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1300 – 1500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06956F5-0E83-DCEE-A2E2-BF1C276270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ASMC Social </a:t>
            </a:r>
          </a:p>
          <a:p>
            <a:r>
              <a:rPr lang="en-US" dirty="0">
                <a:solidFill>
                  <a:schemeClr val="bg1"/>
                </a:solidFill>
              </a:rPr>
              <a:t>October 12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Venue TBD</a:t>
            </a:r>
          </a:p>
          <a:p>
            <a:r>
              <a:rPr lang="en-US" dirty="0">
                <a:solidFill>
                  <a:schemeClr val="bg1"/>
                </a:solidFill>
              </a:rPr>
              <a:t>1500 – 1700 (approximately)</a:t>
            </a:r>
          </a:p>
        </p:txBody>
      </p:sp>
    </p:spTree>
    <p:extLst>
      <p:ext uri="{BB962C8B-B14F-4D97-AF65-F5344CB8AC3E}">
        <p14:creationId xmlns:p14="http://schemas.microsoft.com/office/powerpoint/2010/main" val="2499617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1448" y="177005"/>
            <a:ext cx="108295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Today’s ASMC Virtual Luncheon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3C617C-7435-C8EF-3A29-ECF9D1E7A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6445"/>
            <a:ext cx="9144000" cy="3920829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Topic: </a:t>
            </a: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The Future of Defense Financial Management</a:t>
            </a:r>
            <a:br>
              <a:rPr lang="en-US" sz="44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br>
              <a:rPr lang="en-US" sz="44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September 20, 2023 </a:t>
            </a: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11:00am-12:30pm</a:t>
            </a:r>
            <a:b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endParaRPr lang="en-US" sz="44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C7CAF1-92BA-CD5B-F1D6-DE24DEA61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52950"/>
            <a:ext cx="12191999" cy="2128045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Mr. Rich Brady </a:t>
            </a:r>
          </a:p>
          <a:p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CEO American Society of Military Comptrollers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40F4F6-92A0-0F7F-455C-C085D8AA805F}"/>
              </a:ext>
            </a:extLst>
          </p:cNvPr>
          <p:cNvSpPr txBox="1"/>
          <p:nvPr/>
        </p:nvSpPr>
        <p:spPr>
          <a:xfrm>
            <a:off x="8351520" y="5911555"/>
            <a:ext cx="3573779" cy="640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EARN 1 CLP ! 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7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5000">
        <p:fade/>
      </p:transition>
    </mc:Choice>
    <mc:Fallback>
      <p:transition spd="med" advTm="15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F90194C02964C9D972AA498F08D3E" ma:contentTypeVersion="13" ma:contentTypeDescription="Create a new document." ma:contentTypeScope="" ma:versionID="d651677bb15ac66c03d54266f33397d6">
  <xsd:schema xmlns:xsd="http://www.w3.org/2001/XMLSchema" xmlns:xs="http://www.w3.org/2001/XMLSchema" xmlns:p="http://schemas.microsoft.com/office/2006/metadata/properties" xmlns:ns1="http://schemas.microsoft.com/sharepoint/v3" xmlns:ns3="8e2494a4-7aef-4f5b-aea2-1e05d767c8a7" xmlns:ns4="ba3b07cf-6a42-4643-bad0-1bb022a0f53e" targetNamespace="http://schemas.microsoft.com/office/2006/metadata/properties" ma:root="true" ma:fieldsID="3639052944184a68e3b4cba2a2664b55" ns1:_="" ns3:_="" ns4:_="">
    <xsd:import namespace="http://schemas.microsoft.com/sharepoint/v3"/>
    <xsd:import namespace="8e2494a4-7aef-4f5b-aea2-1e05d767c8a7"/>
    <xsd:import namespace="ba3b07cf-6a42-4643-bad0-1bb022a0f53e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494a4-7aef-4f5b-aea2-1e05d767c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b07cf-6a42-4643-bad0-1bb022a0f5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570E7-A4BA-4947-996C-92A366B05975}">
  <ds:schemaRefs>
    <ds:schemaRef ds:uri="http://schemas.openxmlformats.org/package/2006/metadata/core-properties"/>
    <ds:schemaRef ds:uri="ba3b07cf-6a42-4643-bad0-1bb022a0f53e"/>
    <ds:schemaRef ds:uri="http://schemas.microsoft.com/office/2006/documentManagement/types"/>
    <ds:schemaRef ds:uri="http://schemas.microsoft.com/office/infopath/2007/PartnerControls"/>
    <ds:schemaRef ds:uri="8e2494a4-7aef-4f5b-aea2-1e05d767c8a7"/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621F58-DA2F-456F-8578-94B7BF8744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952934-FB93-4411-B890-B8E559247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e2494a4-7aef-4f5b-aea2-1e05d767c8a7"/>
    <ds:schemaRef ds:uri="ba3b07cf-6a42-4643-bad0-1bb022a0f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5906</TotalTime>
  <Words>142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Times New Roman</vt:lpstr>
      <vt:lpstr>Office Theme</vt:lpstr>
      <vt:lpstr>3_Office Theme</vt:lpstr>
      <vt:lpstr>PowerPoint Presentation</vt:lpstr>
      <vt:lpstr>PowerPoint Presentation</vt:lpstr>
      <vt:lpstr>PowerPoint Presentation</vt:lpstr>
      <vt:lpstr>Topic:  The Future of Defense Financial Management  September 20, 2023  11:00am-12:30pm 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JANKOWSKI, MARILYN E CIV USAF AFMC HQAFMC/FM/FMRS</dc:creator>
  <cp:lastModifiedBy>PADEN, JONATHAN R CIV USAF AFMC AFLCMC/WFF</cp:lastModifiedBy>
  <cp:revision>188</cp:revision>
  <dcterms:created xsi:type="dcterms:W3CDTF">2021-05-27T11:52:08Z</dcterms:created>
  <dcterms:modified xsi:type="dcterms:W3CDTF">2023-09-20T16:04:56Z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0x0101003FEF90194C02964C9D972AA498F08D3E</vt:lpwstr>
  </property>
</Properties>
</file>