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36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D88B1A-53D6-4160-ABE7-A6C69B78A34E}" v="513" dt="2019-07-16T17:03:41.8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90" autoAdjust="0"/>
    <p:restoredTop sz="94660"/>
  </p:normalViewPr>
  <p:slideViewPr>
    <p:cSldViewPr>
      <p:cViewPr varScale="1">
        <p:scale>
          <a:sx n="84" d="100"/>
          <a:sy n="84" d="100"/>
        </p:scale>
        <p:origin x="63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8" d="100"/>
        <a:sy n="10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82D0BA-D0A9-4431-AA3C-3BDD9B92BDA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C196B-85B0-4A0F-899D-D3640FF2B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3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AADB5308-926A-4714-AC9C-2572949D62DD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5BEAB2-949B-4553-81BF-93CB4207FF66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5308-926A-4714-AC9C-2572949D62DD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BEAB2-949B-4553-81BF-93CB4207FF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5308-926A-4714-AC9C-2572949D62DD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BEAB2-949B-4553-81BF-93CB4207FF6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ADB5308-926A-4714-AC9C-2572949D62DD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F5BEAB2-949B-4553-81BF-93CB4207FF6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5308-926A-4714-AC9C-2572949D62DD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5BEAB2-949B-4553-81BF-93CB4207FF66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ADB5308-926A-4714-AC9C-2572949D62DD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F5BEAB2-949B-4553-81BF-93CB4207FF6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AADB5308-926A-4714-AC9C-2572949D62DD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F5BEAB2-949B-4553-81BF-93CB4207FF6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5308-926A-4714-AC9C-2572949D62DD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5BEAB2-949B-4553-81BF-93CB4207FF6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B5308-926A-4714-AC9C-2572949D62DD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5BEAB2-949B-4553-81BF-93CB4207FF6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ADB5308-926A-4714-AC9C-2572949D62DD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F5BEAB2-949B-4553-81BF-93CB4207FF66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AADB5308-926A-4714-AC9C-2572949D62DD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4F5BEAB2-949B-4553-81BF-93CB4207FF66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AADB5308-926A-4714-AC9C-2572949D62DD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4F5BEAB2-949B-4553-81BF-93CB4207FF6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81000" y="1639901"/>
            <a:ext cx="4953000" cy="4830431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85000"/>
              </a:lnSpc>
            </a:pPr>
            <a:r>
              <a:rPr lang="en-US" sz="1800" dirty="0"/>
              <a:t>James Oberg is a Senior Consultant with Kearney &amp; </a:t>
            </a:r>
            <a:r>
              <a:rPr lang="en-US" sz="1800" dirty="0" smtClean="0"/>
              <a:t>Company and is </a:t>
            </a:r>
            <a:r>
              <a:rPr lang="en-US" sz="1800" dirty="0"/>
              <a:t>currently the </a:t>
            </a:r>
            <a:r>
              <a:rPr lang="en-US" sz="1800" dirty="0"/>
              <a:t>Contractor Lead </a:t>
            </a:r>
            <a:r>
              <a:rPr lang="en-US" sz="1800" dirty="0" smtClean="0"/>
              <a:t>for the DEAMS </a:t>
            </a:r>
            <a:r>
              <a:rPr lang="en-US" sz="1800" dirty="0"/>
              <a:t>Deployment &amp; Training </a:t>
            </a:r>
            <a:r>
              <a:rPr lang="en-US" sz="1800" dirty="0" smtClean="0"/>
              <a:t>Team. </a:t>
            </a:r>
            <a:r>
              <a:rPr lang="en-US" sz="1800" dirty="0"/>
              <a:t>James’ primary duty is </a:t>
            </a:r>
            <a:r>
              <a:rPr lang="en-US" sz="1800" dirty="0" smtClean="0"/>
              <a:t>to deploy </a:t>
            </a:r>
            <a:r>
              <a:rPr lang="en-US" sz="1800" dirty="0"/>
              <a:t>DEAMS to Air Force Active Duty, </a:t>
            </a:r>
            <a:r>
              <a:rPr lang="en-US" sz="1800" dirty="0" smtClean="0"/>
              <a:t>ANG, </a:t>
            </a:r>
            <a:r>
              <a:rPr lang="en-US" sz="1800" dirty="0"/>
              <a:t>and Reserve </a:t>
            </a:r>
            <a:r>
              <a:rPr lang="en-US" sz="1800" dirty="0" smtClean="0"/>
              <a:t>units.</a:t>
            </a:r>
          </a:p>
          <a:p>
            <a:pPr algn="l">
              <a:lnSpc>
                <a:spcPct val="85000"/>
              </a:lnSpc>
            </a:pPr>
            <a:r>
              <a:rPr lang="en-US" sz="1800" dirty="0" smtClean="0"/>
              <a:t>He </a:t>
            </a:r>
            <a:r>
              <a:rPr lang="en-US" sz="1800" dirty="0"/>
              <a:t>joined Kearney after </a:t>
            </a:r>
            <a:r>
              <a:rPr lang="en-US" sz="1800" dirty="0" smtClean="0"/>
              <a:t>serving on active duty in the Air Force for 12 years (Enlisted) and 13 years (Officer) before retiring in 2013.  He now resides </a:t>
            </a:r>
            <a:r>
              <a:rPr lang="en-US" sz="1800" dirty="0"/>
              <a:t>in Minnesota where he owns part of his family </a:t>
            </a:r>
            <a:r>
              <a:rPr lang="en-US" sz="1800" dirty="0" smtClean="0"/>
              <a:t>farm, growing </a:t>
            </a:r>
            <a:r>
              <a:rPr lang="en-US" sz="1800" dirty="0"/>
              <a:t>sugar beets, wheat, soy </a:t>
            </a:r>
            <a:r>
              <a:rPr lang="en-US" sz="1800" dirty="0" smtClean="0"/>
              <a:t>beans, </a:t>
            </a:r>
            <a:r>
              <a:rPr lang="en-US" sz="1800" dirty="0"/>
              <a:t>and </a:t>
            </a:r>
            <a:r>
              <a:rPr lang="en-US" sz="1800" dirty="0" smtClean="0"/>
              <a:t>corn.</a:t>
            </a:r>
          </a:p>
          <a:p>
            <a:pPr algn="l">
              <a:lnSpc>
                <a:spcPct val="85000"/>
              </a:lnSpc>
            </a:pPr>
            <a:r>
              <a:rPr lang="en-US" sz="1800" dirty="0" smtClean="0"/>
              <a:t>James </a:t>
            </a:r>
            <a:r>
              <a:rPr lang="en-US" sz="1800" dirty="0"/>
              <a:t>has a BA in </a:t>
            </a:r>
            <a:r>
              <a:rPr lang="en-US" sz="1800" dirty="0" smtClean="0"/>
              <a:t>Accounting, an </a:t>
            </a:r>
            <a:r>
              <a:rPr lang="en-US" sz="1800" dirty="0"/>
              <a:t>MBA from the Naval Post graduate </a:t>
            </a:r>
            <a:r>
              <a:rPr lang="en-US" sz="1800" dirty="0" smtClean="0"/>
              <a:t>School, but his </a:t>
            </a:r>
            <a:r>
              <a:rPr lang="en-US" sz="1800" dirty="0"/>
              <a:t>most prized degree is </a:t>
            </a:r>
            <a:r>
              <a:rPr lang="en-US" sz="1800" dirty="0" smtClean="0"/>
              <a:t>in </a:t>
            </a:r>
            <a:r>
              <a:rPr lang="en-US" sz="1800" dirty="0"/>
              <a:t>Welding </a:t>
            </a:r>
            <a:r>
              <a:rPr lang="en-US" sz="1800" dirty="0" smtClean="0"/>
              <a:t>from </a:t>
            </a:r>
            <a:r>
              <a:rPr lang="en-US" sz="1800" dirty="0"/>
              <a:t>the University of North Dakota.  He is </a:t>
            </a:r>
            <a:r>
              <a:rPr lang="en-US" sz="1800" dirty="0" smtClean="0"/>
              <a:t>also a </a:t>
            </a:r>
            <a:r>
              <a:rPr lang="en-US" sz="1800" dirty="0"/>
              <a:t>Certified Defense Financial </a:t>
            </a:r>
            <a:r>
              <a:rPr lang="en-US" sz="1800" dirty="0" smtClean="0"/>
              <a:t>Manager-Acquisitions.</a:t>
            </a:r>
          </a:p>
          <a:p>
            <a:pPr algn="l">
              <a:lnSpc>
                <a:spcPct val="85000"/>
              </a:lnSpc>
            </a:pPr>
            <a:r>
              <a:rPr lang="en-US" sz="1800" dirty="0" smtClean="0"/>
              <a:t>James </a:t>
            </a:r>
            <a:r>
              <a:rPr lang="en-US" sz="1800" dirty="0"/>
              <a:t>has a wide range of interests, including sports, </a:t>
            </a:r>
            <a:r>
              <a:rPr lang="en-US" sz="1800" dirty="0" smtClean="0"/>
              <a:t>with hockey </a:t>
            </a:r>
            <a:r>
              <a:rPr lang="en-US" sz="1800" dirty="0"/>
              <a:t>being his favorite, boating, hunting, fitness, and pretty much everything outdoors.  He also enjoys </a:t>
            </a:r>
            <a:r>
              <a:rPr lang="en-US" sz="1800" dirty="0" smtClean="0"/>
              <a:t>travel</a:t>
            </a:r>
            <a:r>
              <a:rPr lang="en-US" sz="1800" dirty="0"/>
              <a:t>.</a:t>
            </a:r>
          </a:p>
          <a:p>
            <a:pPr algn="l">
              <a:lnSpc>
                <a:spcPct val="85000"/>
              </a:lnSpc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41643" y="351169"/>
            <a:ext cx="4114800" cy="709146"/>
          </a:xfrm>
        </p:spPr>
        <p:txBody>
          <a:bodyPr>
            <a:normAutofit/>
          </a:bodyPr>
          <a:lstStyle/>
          <a:p>
            <a:r>
              <a:rPr lang="en-US" sz="2800" dirty="0"/>
              <a:t>JAMES OBERG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EB06663-EE29-4FFE-8EF0-274BAB39FC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72200" y="2362200"/>
            <a:ext cx="1828799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3346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Custom 24">
      <a:dk1>
        <a:srgbClr val="859FB1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4B3EB424BBAF4D97433E9AAF24499F" ma:contentTypeVersion="12" ma:contentTypeDescription="Create a new document." ma:contentTypeScope="" ma:versionID="a597d7763c992906a1c19dc506c858b9">
  <xsd:schema xmlns:xsd="http://www.w3.org/2001/XMLSchema" xmlns:xs="http://www.w3.org/2001/XMLSchema" xmlns:p="http://schemas.microsoft.com/office/2006/metadata/properties" xmlns:ns2="7f27ade0-24e4-424e-89f0-c65db217299d" xmlns:ns3="baadbdf5-a739-46b0-90d4-41aff7c0b06e" targetNamespace="http://schemas.microsoft.com/office/2006/metadata/properties" ma:root="true" ma:fieldsID="49f8eaa14231e450aa0d6e2614badf05" ns2:_="" ns3:_="">
    <xsd:import namespace="7f27ade0-24e4-424e-89f0-c65db217299d"/>
    <xsd:import namespace="baadbdf5-a739-46b0-90d4-41aff7c0b0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27ade0-24e4-424e-89f0-c65db21729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adbdf5-a739-46b0-90d4-41aff7c0b0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493016-0125-49E9-916D-37FD93161F39}">
  <ds:schemaRefs>
    <ds:schemaRef ds:uri="http://purl.org/dc/terms/"/>
    <ds:schemaRef ds:uri="http://schemas.microsoft.com/office/2006/documentManagement/types"/>
    <ds:schemaRef ds:uri="7f27ade0-24e4-424e-89f0-c65db217299d"/>
    <ds:schemaRef ds:uri="http://purl.org/dc/elements/1.1/"/>
    <ds:schemaRef ds:uri="http://schemas.microsoft.com/office/2006/metadata/properties"/>
    <ds:schemaRef ds:uri="http://schemas.microsoft.com/office/infopath/2007/PartnerControls"/>
    <ds:schemaRef ds:uri="baadbdf5-a739-46b0-90d4-41aff7c0b06e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B5DA8CE-1160-417E-8235-A9B75C9B83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599B76-99F5-4144-99DB-7D410099EA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27ade0-24e4-424e-89f0-c65db217299d"/>
    <ds:schemaRef ds:uri="baadbdf5-a739-46b0-90d4-41aff7c0b0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6212</TotalTime>
  <Words>175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Garamond</vt:lpstr>
      <vt:lpstr>Tahoma</vt:lpstr>
      <vt:lpstr>Tunga</vt:lpstr>
      <vt:lpstr>BlackTie</vt:lpstr>
      <vt:lpstr>JAMES OBERG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Gray</dc:creator>
  <cp:lastModifiedBy>CERNEY, BRIAN L CTR USAF AFDW SAF/FMF AF Accounting Ops Center</cp:lastModifiedBy>
  <cp:revision>194</cp:revision>
  <dcterms:created xsi:type="dcterms:W3CDTF">2015-05-26T15:27:56Z</dcterms:created>
  <dcterms:modified xsi:type="dcterms:W3CDTF">2022-01-25T15:03:39Z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0x010100034B3EB424BBAF4D97433E9AAF24499F</vt:lpwstr>
  </property>
  <property fmtid="{D5CDD505-2E9C-101B-9397-08002B2CF9AE}" pid="3" name="Order">
    <vt:r8>100</vt:r8>
  </property>
</Properties>
</file>