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65" r:id="rId2"/>
    <p:sldId id="259" r:id="rId3"/>
    <p:sldId id="263" r:id="rId4"/>
    <p:sldId id="266" r:id="rId5"/>
    <p:sldId id="267" r:id="rId6"/>
    <p:sldId id="258" r:id="rId7"/>
    <p:sldId id="262" r:id="rId8"/>
    <p:sldId id="25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6257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137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71807FD-0863-4DF7-9A6B-32D10ADEE8B9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73B5951-2763-47E7-A52A-4D16943A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Emotional Intelligence In The Workplace</a:t>
            </a:r>
            <a:endParaRPr lang="en-US" sz="32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91" b="219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Why </a:t>
            </a:r>
            <a:r>
              <a:rPr lang="en-US" sz="2000" i="1" dirty="0"/>
              <a:t>I</a:t>
            </a:r>
            <a:r>
              <a:rPr lang="en-US" sz="2000" i="1" dirty="0" smtClean="0"/>
              <a:t>t Matters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6" y="-3787"/>
            <a:ext cx="12457937" cy="52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Bringing Your Best Self To Work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Would you like to:</a:t>
            </a:r>
          </a:p>
          <a:p>
            <a:r>
              <a:rPr lang="en-US" sz="2800" dirty="0" smtClean="0"/>
              <a:t>Have better interactions with colleagues? </a:t>
            </a:r>
          </a:p>
          <a:p>
            <a:r>
              <a:rPr lang="en-US" sz="2800" dirty="0" smtClean="0"/>
              <a:t>Be more engaged at work?</a:t>
            </a:r>
          </a:p>
          <a:p>
            <a:r>
              <a:rPr lang="en-US" sz="2800" dirty="0" smtClean="0"/>
              <a:t>Have more energy for work and life?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40" y="3751449"/>
            <a:ext cx="4514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18212" y="1354976"/>
            <a:ext cx="6637421" cy="4445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"We’ve found that even though most people believe they are self-aware, self-awareness is a truly rare quality: We estimate that only 10%–15% of the people we studied actually fit the criteria."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5" r="47271"/>
          <a:stretch/>
        </p:blipFill>
        <p:spPr>
          <a:xfrm>
            <a:off x="358589" y="1354976"/>
            <a:ext cx="4061012" cy="4105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59" y="6239435"/>
            <a:ext cx="770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"What Self-Awareness Really Is (and How to Cultivate It)." Harvard Business Review (Eurich)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231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Emotional Intelligence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1769" y="2461202"/>
            <a:ext cx="6464490" cy="3424107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the ability to identify and manage one’s own emotions, </a:t>
            </a:r>
            <a:r>
              <a:rPr lang="en-US" sz="2400" i="1" dirty="0" smtClean="0">
                <a:solidFill>
                  <a:srgbClr val="002060"/>
                </a:solidFill>
              </a:rPr>
              <a:t>and the </a:t>
            </a:r>
            <a:r>
              <a:rPr lang="en-US" sz="2400" i="1" dirty="0">
                <a:solidFill>
                  <a:srgbClr val="002060"/>
                </a:solidFill>
              </a:rPr>
              <a:t>emotions of </a:t>
            </a:r>
            <a:r>
              <a:rPr lang="en-US" sz="2400" i="1" dirty="0" smtClean="0">
                <a:solidFill>
                  <a:srgbClr val="002060"/>
                </a:solidFill>
              </a:rPr>
              <a:t>others</a:t>
            </a:r>
          </a:p>
          <a:p>
            <a:r>
              <a:rPr lang="en-US" i="1" dirty="0" smtClean="0"/>
              <a:t>identify </a:t>
            </a:r>
            <a:r>
              <a:rPr lang="en-US" i="1" dirty="0"/>
              <a:t>and name one’s own </a:t>
            </a:r>
            <a:r>
              <a:rPr lang="en-US" i="1" dirty="0" smtClean="0"/>
              <a:t>emotions</a:t>
            </a:r>
          </a:p>
          <a:p>
            <a:r>
              <a:rPr lang="en-US" i="1" dirty="0" smtClean="0"/>
              <a:t>harness your </a:t>
            </a:r>
            <a:r>
              <a:rPr lang="en-US" i="1" dirty="0"/>
              <a:t>emotions and apply them to </a:t>
            </a:r>
            <a:r>
              <a:rPr lang="en-US" i="1" dirty="0" smtClean="0"/>
              <a:t>work and life, including thinking </a:t>
            </a:r>
            <a:r>
              <a:rPr lang="en-US" i="1" dirty="0"/>
              <a:t>and problem </a:t>
            </a:r>
            <a:r>
              <a:rPr lang="en-US" i="1" dirty="0" smtClean="0"/>
              <a:t>solving</a:t>
            </a:r>
          </a:p>
          <a:p>
            <a:r>
              <a:rPr lang="en-US" i="1" dirty="0" smtClean="0"/>
              <a:t>Manage/regulate your emotions</a:t>
            </a:r>
            <a:r>
              <a:rPr lang="en-US" i="1" dirty="0"/>
              <a:t>, </a:t>
            </a:r>
            <a:r>
              <a:rPr lang="en-US" i="1" dirty="0" smtClean="0"/>
              <a:t>and help </a:t>
            </a:r>
            <a:r>
              <a:rPr lang="en-US" i="1" dirty="0"/>
              <a:t>others </a:t>
            </a:r>
            <a:r>
              <a:rPr lang="en-US" i="1" dirty="0" smtClean="0"/>
              <a:t>do </a:t>
            </a:r>
            <a:r>
              <a:rPr lang="en-US" i="1" dirty="0"/>
              <a:t>the </a:t>
            </a:r>
            <a:r>
              <a:rPr lang="en-US" i="1" dirty="0" smtClean="0"/>
              <a:t>same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9965" y="6347412"/>
            <a:ext cx="694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https://www.psychologytoday.com/us/basics/emotional-intelligence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807" y="2340886"/>
            <a:ext cx="3653705" cy="36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 Your Own Emotions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3082" y="2367092"/>
            <a:ext cx="7234518" cy="372088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Being aware of and Naming feelings helps us regulate them</a:t>
            </a:r>
          </a:p>
          <a:p>
            <a:pPr lvl="1"/>
            <a:r>
              <a:rPr lang="en-US" sz="2000" dirty="0" smtClean="0"/>
              <a:t>Automatic pilot – blow up at someone</a:t>
            </a:r>
          </a:p>
          <a:p>
            <a:pPr lvl="1"/>
            <a:r>
              <a:rPr lang="en-US" sz="2000" dirty="0" smtClean="0"/>
              <a:t>Conscious awareness – take a walk to calm down before talking to someone</a:t>
            </a:r>
          </a:p>
          <a:p>
            <a:r>
              <a:rPr lang="en-US" dirty="0" smtClean="0"/>
              <a:t> </a:t>
            </a:r>
            <a:r>
              <a:rPr lang="en-US" sz="2600" dirty="0"/>
              <a:t>K</a:t>
            </a:r>
            <a:r>
              <a:rPr lang="en-US" sz="2600" dirty="0" smtClean="0"/>
              <a:t>now </a:t>
            </a:r>
            <a:r>
              <a:rPr lang="en-US" sz="2600" dirty="0" smtClean="0"/>
              <a:t>how your emotions affect you</a:t>
            </a:r>
            <a:endParaRPr lang="en-US" sz="2600" dirty="0"/>
          </a:p>
          <a:p>
            <a:pPr lvl="1"/>
            <a:r>
              <a:rPr lang="en-US" sz="2000" dirty="0"/>
              <a:t>Negative emotions – fight or flight – drain energy</a:t>
            </a:r>
          </a:p>
          <a:p>
            <a:pPr lvl="1"/>
            <a:r>
              <a:rPr lang="en-US" sz="2000" dirty="0"/>
              <a:t>Positive emotions – growth mindset, grit, curiosity – create </a:t>
            </a:r>
            <a:r>
              <a:rPr lang="en-US" sz="2000" dirty="0" smtClean="0"/>
              <a:t>energy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162" t="3703" r="1471" b="3268"/>
          <a:stretch/>
        </p:blipFill>
        <p:spPr>
          <a:xfrm>
            <a:off x="358586" y="2079812"/>
            <a:ext cx="3684496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Put My Oxygen Mask On First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01361"/>
          </a:xfrm>
        </p:spPr>
        <p:txBody>
          <a:bodyPr/>
          <a:lstStyle/>
          <a:p>
            <a:r>
              <a:rPr lang="en-US" dirty="0"/>
              <a:t>Routinely check in with myself – feelings? Tights muscles? Tired?</a:t>
            </a:r>
          </a:p>
          <a:p>
            <a:r>
              <a:rPr lang="en-US" dirty="0" smtClean="0"/>
              <a:t>Daily </a:t>
            </a:r>
            <a:r>
              <a:rPr lang="en-US" dirty="0"/>
              <a:t>meditation </a:t>
            </a:r>
            <a:r>
              <a:rPr lang="en-US" dirty="0" smtClean="0"/>
              <a:t>to </a:t>
            </a:r>
            <a:r>
              <a:rPr lang="en-US" dirty="0"/>
              <a:t>“reset</a:t>
            </a:r>
            <a:r>
              <a:rPr lang="en-US" dirty="0" smtClean="0"/>
              <a:t>”  - Turn on parasympathetic response and decompress</a:t>
            </a:r>
          </a:p>
          <a:p>
            <a:r>
              <a:rPr lang="en-US" dirty="0" smtClean="0"/>
              <a:t>Be in nature; exercise; stretch</a:t>
            </a:r>
          </a:p>
          <a:p>
            <a:r>
              <a:rPr lang="en-US" dirty="0"/>
              <a:t>Connect with people and hobbies that energize and excite me</a:t>
            </a:r>
          </a:p>
          <a:p>
            <a:r>
              <a:rPr lang="en-US" dirty="0" smtClean="0"/>
              <a:t>ASK: What do I need in this moment?</a:t>
            </a:r>
          </a:p>
          <a:p>
            <a:pPr lvl="1"/>
            <a:r>
              <a:rPr lang="en-US" dirty="0" smtClean="0"/>
              <a:t>Be of service to others without depleting myself</a:t>
            </a:r>
          </a:p>
          <a:p>
            <a:r>
              <a:rPr lang="en-US" dirty="0" smtClean="0"/>
              <a:t>Let others help – sometimes we need to ask for help</a:t>
            </a:r>
          </a:p>
          <a:p>
            <a:pPr lvl="1"/>
            <a:r>
              <a:rPr lang="en-US" dirty="0" smtClean="0"/>
              <a:t>We can do anything today, but we can’t do everything today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85" y="6155792"/>
            <a:ext cx="1004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https://www.mindful.org/a-guide-to-practicing-self-care-with-mindfulness/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4584836"/>
            <a:ext cx="31623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Emotions Affect How We </a:t>
            </a:r>
            <a:r>
              <a:rPr lang="en-US" i="1" u="sng" dirty="0" smtClean="0"/>
              <a:t>ALL</a:t>
            </a:r>
            <a:r>
              <a:rPr lang="en-US" i="1" dirty="0" smtClean="0"/>
              <a:t> Think And Behave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3469" y="2062291"/>
            <a:ext cx="7701308" cy="4321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1. Journal</a:t>
            </a:r>
            <a:r>
              <a:rPr lang="en-US" sz="2400" dirty="0" smtClean="0"/>
              <a:t>:  </a:t>
            </a:r>
          </a:p>
          <a:p>
            <a:pPr lvl="1">
              <a:buClrTx/>
            </a:pPr>
            <a:r>
              <a:rPr lang="en-US" sz="2200" dirty="0" smtClean="0"/>
              <a:t>What am I feeling? What event triggered that?</a:t>
            </a:r>
          </a:p>
          <a:p>
            <a:pPr lvl="1">
              <a:buClrTx/>
            </a:pPr>
            <a:r>
              <a:rPr lang="en-US" sz="2200" dirty="0" smtClean="0"/>
              <a:t>Imagine or ask:  How did my actions make the other person feel</a:t>
            </a:r>
            <a:r>
              <a:rPr lang="en-US" sz="2200" dirty="0" smtClean="0"/>
              <a:t>?</a:t>
            </a:r>
          </a:p>
          <a:p>
            <a:pPr marL="274320" lvl="1" indent="0">
              <a:buClrTx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/>
              <a:t>2. Perspective </a:t>
            </a:r>
            <a:r>
              <a:rPr lang="en-US" sz="2400" dirty="0" smtClean="0"/>
              <a:t>shift – changing thoughts can change our Feelings</a:t>
            </a:r>
          </a:p>
          <a:p>
            <a:pPr lvl="1">
              <a:buClrTx/>
            </a:pPr>
            <a:r>
              <a:rPr lang="en-US" sz="2200" dirty="0" smtClean="0">
                <a:solidFill>
                  <a:schemeClr val="tx1"/>
                </a:solidFill>
              </a:rPr>
              <a:t>Is this true?</a:t>
            </a:r>
          </a:p>
          <a:p>
            <a:pPr lvl="1">
              <a:buClrTx/>
            </a:pPr>
            <a:r>
              <a:rPr lang="en-US" sz="2200" dirty="0" smtClean="0">
                <a:solidFill>
                  <a:schemeClr val="tx1"/>
                </a:solidFill>
              </a:rPr>
              <a:t>Is there </a:t>
            </a:r>
            <a:r>
              <a:rPr lang="en-US" sz="2200" dirty="0" smtClean="0"/>
              <a:t>another way to see this</a:t>
            </a:r>
            <a:r>
              <a:rPr lang="en-US" sz="2200" dirty="0" smtClean="0"/>
              <a:t>?</a:t>
            </a:r>
          </a:p>
          <a:p>
            <a:pPr marL="274320" lvl="1" indent="0">
              <a:buClrTx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/>
              <a:t>3. Now do this with others’ emotions and actions…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5" y="2519082"/>
            <a:ext cx="2705240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Reflection Questions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98756" y="2394285"/>
            <a:ext cx="9114068" cy="146853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/>
              <a:t>What one relationship or work situation will I commit to improving by spending time increasing my emotional intelligence in that situation?</a:t>
            </a:r>
          </a:p>
          <a:p>
            <a:pPr marL="0" indent="0">
              <a:buClrTx/>
              <a:buNone/>
            </a:pPr>
            <a:endParaRPr lang="en-US" sz="28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98756" y="3711387"/>
            <a:ext cx="5662656" cy="225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endParaRPr lang="en-US" sz="2800" dirty="0" smtClean="0"/>
          </a:p>
          <a:p>
            <a:pPr>
              <a:buClrTx/>
            </a:pPr>
            <a:r>
              <a:rPr lang="en-US" sz="2800" dirty="0" smtClean="0"/>
              <a:t>Does my self-care routine support my emotional heath at the level at which I want to be?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1" y="3975457"/>
            <a:ext cx="3112434" cy="24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28365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75" y="1183054"/>
            <a:ext cx="4608975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064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3412</TotalTime>
  <Words>418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Arabic</vt:lpstr>
      <vt:lpstr>Arial</vt:lpstr>
      <vt:lpstr>Century Schoolbook</vt:lpstr>
      <vt:lpstr>Wingdings 2</vt:lpstr>
      <vt:lpstr>View</vt:lpstr>
      <vt:lpstr>Emotional Intelligence In The Workplace</vt:lpstr>
      <vt:lpstr>Bringing Your Best Self To Work</vt:lpstr>
      <vt:lpstr>PowerPoint Presentation</vt:lpstr>
      <vt:lpstr>Emotional Intelligence</vt:lpstr>
      <vt:lpstr>Know Your Own Emotions</vt:lpstr>
      <vt:lpstr>Put My Oxygen Mask On First</vt:lpstr>
      <vt:lpstr>Emotions Affect How We ALL Think And Behave</vt:lpstr>
      <vt:lpstr>Reflection Questions</vt:lpstr>
      <vt:lpstr>Questions?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ANNA L GS-13 USAF AETC EAKER CENTER/DC</dc:creator>
  <cp:lastModifiedBy>RICHARDSON, ANNA L GS-13 USAF AETC EAKER CENTER/DC</cp:lastModifiedBy>
  <cp:revision>43</cp:revision>
  <dcterms:created xsi:type="dcterms:W3CDTF">2021-09-08T14:14:21Z</dcterms:created>
  <dcterms:modified xsi:type="dcterms:W3CDTF">2021-09-21T21:34:02Z</dcterms:modified>
</cp:coreProperties>
</file>