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a Ruter" userId="1018b6fb6624a014" providerId="LiveId" clId="{0183BE04-F448-40BE-96CC-DFB8326FA5FF}"/>
    <pc:docChg chg="modSld">
      <pc:chgData name="Angela Ruter" userId="1018b6fb6624a014" providerId="LiveId" clId="{0183BE04-F448-40BE-96CC-DFB8326FA5FF}" dt="2021-05-27T14:38:51.586" v="1" actId="20577"/>
      <pc:docMkLst>
        <pc:docMk/>
      </pc:docMkLst>
      <pc:sldChg chg="modSp mod">
        <pc:chgData name="Angela Ruter" userId="1018b6fb6624a014" providerId="LiveId" clId="{0183BE04-F448-40BE-96CC-DFB8326FA5FF}" dt="2021-05-27T14:38:51.586" v="1" actId="20577"/>
        <pc:sldMkLst>
          <pc:docMk/>
          <pc:sldMk cId="1557853113" sldId="256"/>
        </pc:sldMkLst>
        <pc:spChg chg="mod">
          <ac:chgData name="Angela Ruter" userId="1018b6fb6624a014" providerId="LiveId" clId="{0183BE04-F448-40BE-96CC-DFB8326FA5FF}" dt="2021-05-27T14:38:51.586" v="1" actId="20577"/>
          <ac:spMkLst>
            <pc:docMk/>
            <pc:sldMk cId="1557853113" sldId="256"/>
            <ac:spMk id="2" creationId="{F97B93ED-497A-4784-AA4C-138C8EB0161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417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321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638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6697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223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120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894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256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69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64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790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704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563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729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098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344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469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8190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9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800" i="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agic-wand-magician-magic-trick-1081149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Yes_Boss_(TV_series)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www.pngall.com/analysis-png" TargetMode="External"/><Relationship Id="rId7" Type="http://schemas.openxmlformats.org/officeDocument/2006/relationships/hyperlink" Target="https://devopedia.org/exploratory-data-analysi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g"/><Relationship Id="rId5" Type="http://schemas.openxmlformats.org/officeDocument/2006/relationships/hyperlink" Target="http://www.picpedia.org/highway-signs/d/data.html" TargetMode="External"/><Relationship Id="rId10" Type="http://schemas.openxmlformats.org/officeDocument/2006/relationships/hyperlink" Target="https://creativecommons.org/licenses/by-nc-sa/3.0/" TargetMode="External"/><Relationship Id="rId4" Type="http://schemas.openxmlformats.org/officeDocument/2006/relationships/image" Target="../media/image11.jpg"/><Relationship Id="rId9" Type="http://schemas.openxmlformats.org/officeDocument/2006/relationships/hyperlink" Target="https://libguides.ucd.ie/data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A black and rough surface">
            <a:extLst>
              <a:ext uri="{FF2B5EF4-FFF2-40B4-BE49-F238E27FC236}">
                <a16:creationId xmlns:a16="http://schemas.microsoft.com/office/drawing/2014/main" id="{DCADDF31-D6A8-4FC7-97EF-9F12CE2D69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07" b="8424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 useBgFill="1">
        <p:nvSpPr>
          <p:cNvPr id="14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7B93ED-497A-4784-AA4C-138C8EB01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Briefing the Boss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5B422B-C5DB-467E-A4C2-4699E95BE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Angela Ruter</a:t>
            </a:r>
          </a:p>
        </p:txBody>
      </p:sp>
    </p:spTree>
    <p:extLst>
      <p:ext uri="{BB962C8B-B14F-4D97-AF65-F5344CB8AC3E}">
        <p14:creationId xmlns:p14="http://schemas.microsoft.com/office/powerpoint/2010/main" val="1557853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3138A1B-6091-43D7-8E8B-7E105165979B}"/>
              </a:ext>
            </a:extLst>
          </p:cNvPr>
          <p:cNvSpPr txBox="1">
            <a:spLocks/>
          </p:cNvSpPr>
          <p:nvPr/>
        </p:nvSpPr>
        <p:spPr>
          <a:xfrm>
            <a:off x="919118" y="3032230"/>
            <a:ext cx="10353763" cy="79354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dirty="0"/>
              <a:t>Know the second and third level of detail</a:t>
            </a:r>
          </a:p>
        </p:txBody>
      </p:sp>
    </p:spTree>
    <p:extLst>
      <p:ext uri="{BB962C8B-B14F-4D97-AF65-F5344CB8AC3E}">
        <p14:creationId xmlns:p14="http://schemas.microsoft.com/office/powerpoint/2010/main" val="3519927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7CD45-ACDC-458A-81EA-15E1F3521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No magic answer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7A3ABC-7AA8-4D33-ADD8-1CB533864D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305175" y="2076450"/>
            <a:ext cx="5572125" cy="3714750"/>
          </a:xfrm>
        </p:spPr>
      </p:pic>
    </p:spTree>
    <p:extLst>
      <p:ext uri="{BB962C8B-B14F-4D97-AF65-F5344CB8AC3E}">
        <p14:creationId xmlns:p14="http://schemas.microsoft.com/office/powerpoint/2010/main" val="1689732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12A57-7D2F-44C6-AF24-F5ADD2D62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220" y="1203212"/>
            <a:ext cx="10353763" cy="793540"/>
          </a:xfrm>
        </p:spPr>
        <p:txBody>
          <a:bodyPr>
            <a:noAutofit/>
          </a:bodyPr>
          <a:lstStyle/>
          <a:p>
            <a:r>
              <a:rPr lang="en-US" sz="5400" dirty="0"/>
              <a:t>Bosses are Different</a:t>
            </a:r>
          </a:p>
        </p:txBody>
      </p:sp>
      <p:pic>
        <p:nvPicPr>
          <p:cNvPr id="5" name="Picture 4" descr="A group of people&#10;&#10;Description automatically generated with medium confidence">
            <a:extLst>
              <a:ext uri="{FF2B5EF4-FFF2-40B4-BE49-F238E27FC236}">
                <a16:creationId xmlns:a16="http://schemas.microsoft.com/office/drawing/2014/main" id="{C5A5EECB-B704-4CA7-A033-C6769E971C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b="6016"/>
          <a:stretch/>
        </p:blipFill>
        <p:spPr>
          <a:xfrm>
            <a:off x="3670300" y="2373962"/>
            <a:ext cx="4745912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47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12A57-7D2F-44C6-AF24-F5ADD2D62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220" y="1203212"/>
            <a:ext cx="10353763" cy="793540"/>
          </a:xfrm>
        </p:spPr>
        <p:txBody>
          <a:bodyPr>
            <a:noAutofit/>
          </a:bodyPr>
          <a:lstStyle/>
          <a:p>
            <a:r>
              <a:rPr lang="en-US" sz="5400" dirty="0"/>
              <a:t>Know your Audience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2E846D-32F3-4553-9E6D-E8B01F9EF5F0}"/>
              </a:ext>
            </a:extLst>
          </p:cNvPr>
          <p:cNvSpPr txBox="1"/>
          <p:nvPr/>
        </p:nvSpPr>
        <p:spPr>
          <a:xfrm>
            <a:off x="3047301" y="2969432"/>
            <a:ext cx="609460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dirty="0"/>
              <a:t>Rank</a:t>
            </a:r>
          </a:p>
          <a:p>
            <a:pPr algn="l"/>
            <a:r>
              <a:rPr lang="en-US" sz="2800" dirty="0"/>
              <a:t>Level in the Organization</a:t>
            </a:r>
          </a:p>
          <a:p>
            <a:pPr lvl="1"/>
            <a:r>
              <a:rPr lang="en-US" sz="2800" dirty="0"/>
              <a:t>Including relative to you</a:t>
            </a:r>
          </a:p>
          <a:p>
            <a:r>
              <a:rPr lang="en-US" sz="2800" dirty="0"/>
              <a:t>Type of Breifing</a:t>
            </a:r>
          </a:p>
        </p:txBody>
      </p:sp>
    </p:spTree>
    <p:extLst>
      <p:ext uri="{BB962C8B-B14F-4D97-AF65-F5344CB8AC3E}">
        <p14:creationId xmlns:p14="http://schemas.microsoft.com/office/powerpoint/2010/main" val="3989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12A57-7D2F-44C6-AF24-F5ADD2D62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220" y="1203212"/>
            <a:ext cx="10353763" cy="793540"/>
          </a:xfrm>
        </p:spPr>
        <p:txBody>
          <a:bodyPr>
            <a:noAutofit/>
          </a:bodyPr>
          <a:lstStyle/>
          <a:p>
            <a:r>
              <a:rPr lang="en-US" sz="5400" dirty="0"/>
              <a:t>Know your message before you start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2E846D-32F3-4553-9E6D-E8B01F9EF5F0}"/>
              </a:ext>
            </a:extLst>
          </p:cNvPr>
          <p:cNvSpPr txBox="1"/>
          <p:nvPr/>
        </p:nvSpPr>
        <p:spPr>
          <a:xfrm>
            <a:off x="3048699" y="2969432"/>
            <a:ext cx="60946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What does the data mean</a:t>
            </a:r>
          </a:p>
          <a:p>
            <a:pPr algn="l"/>
            <a:r>
              <a:rPr lang="en-US" sz="2800" dirty="0"/>
              <a:t>More than relaying the data</a:t>
            </a:r>
          </a:p>
        </p:txBody>
      </p:sp>
    </p:spTree>
    <p:extLst>
      <p:ext uri="{BB962C8B-B14F-4D97-AF65-F5344CB8AC3E}">
        <p14:creationId xmlns:p14="http://schemas.microsoft.com/office/powerpoint/2010/main" val="3921396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12A57-7D2F-44C6-AF24-F5ADD2D62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220" y="1203212"/>
            <a:ext cx="10353763" cy="793540"/>
          </a:xfrm>
        </p:spPr>
        <p:txBody>
          <a:bodyPr>
            <a:noAutofit/>
          </a:bodyPr>
          <a:lstStyle/>
          <a:p>
            <a:r>
              <a:rPr lang="en-US" sz="5400" dirty="0"/>
              <a:t>Goal of meeting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2E846D-32F3-4553-9E6D-E8B01F9EF5F0}"/>
              </a:ext>
            </a:extLst>
          </p:cNvPr>
          <p:cNvSpPr txBox="1"/>
          <p:nvPr/>
        </p:nvSpPr>
        <p:spPr>
          <a:xfrm>
            <a:off x="3047300" y="2969432"/>
            <a:ext cx="779966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dirty="0"/>
              <a:t>What do you want from the boss</a:t>
            </a:r>
          </a:p>
          <a:p>
            <a:pPr algn="l"/>
            <a:r>
              <a:rPr lang="en-US" sz="2800" dirty="0"/>
              <a:t>Are you informing them?</a:t>
            </a:r>
          </a:p>
          <a:p>
            <a:pPr algn="l"/>
            <a:r>
              <a:rPr lang="en-US" sz="2800" dirty="0"/>
              <a:t>Are they going to make a decision based on the data?</a:t>
            </a:r>
          </a:p>
          <a:p>
            <a:pPr algn="l"/>
            <a:r>
              <a:rPr lang="en-US" sz="2800" dirty="0"/>
              <a:t>			</a:t>
            </a:r>
          </a:p>
          <a:p>
            <a:pPr algn="l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061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12A57-7D2F-44C6-AF24-F5ADD2D62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220" y="1203212"/>
            <a:ext cx="10353763" cy="793540"/>
          </a:xfrm>
        </p:spPr>
        <p:txBody>
          <a:bodyPr>
            <a:noAutofit/>
          </a:bodyPr>
          <a:lstStyle/>
          <a:p>
            <a:r>
              <a:rPr lang="en-US" sz="5400" dirty="0"/>
              <a:t>Data presentation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4007F3-2792-4EEA-89E5-9209474E2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18148" y="2898284"/>
            <a:ext cx="3848977" cy="3556810"/>
          </a:xfrm>
          <a:prstGeom prst="rect">
            <a:avLst/>
          </a:prstGeom>
        </p:spPr>
      </p:pic>
      <p:pic>
        <p:nvPicPr>
          <p:cNvPr id="8" name="Picture 7" descr="A picture containing text, sky, outdoor, sign&#10;&#10;Description automatically generated">
            <a:extLst>
              <a:ext uri="{FF2B5EF4-FFF2-40B4-BE49-F238E27FC236}">
                <a16:creationId xmlns:a16="http://schemas.microsoft.com/office/drawing/2014/main" id="{A39B353C-0C44-454F-9C40-1D5F37D053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0" y="10346"/>
            <a:ext cx="3568378" cy="2375945"/>
          </a:xfrm>
          <a:prstGeom prst="rect">
            <a:avLst/>
          </a:prstGeom>
        </p:spPr>
      </p:pic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139CA4E6-8385-40D5-805B-0251B4F803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4346591" y="3356212"/>
            <a:ext cx="5535637" cy="3293704"/>
          </a:xfrm>
          <a:prstGeom prst="rect">
            <a:avLst/>
          </a:prstGeom>
        </p:spPr>
      </p:pic>
      <p:pic>
        <p:nvPicPr>
          <p:cNvPr id="14" name="Picture 13" descr="Chart&#10;&#10;Description automatically generated">
            <a:extLst>
              <a:ext uri="{FF2B5EF4-FFF2-40B4-BE49-F238E27FC236}">
                <a16:creationId xmlns:a16="http://schemas.microsoft.com/office/drawing/2014/main" id="{1E948916-FF68-49A1-B9DF-7D9F0E696D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8620473" y="-151443"/>
            <a:ext cx="3643352" cy="33891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8B2908-36E9-478F-99CF-DE11A65EC769}"/>
              </a:ext>
            </a:extLst>
          </p:cNvPr>
          <p:cNvSpPr txBox="1"/>
          <p:nvPr/>
        </p:nvSpPr>
        <p:spPr>
          <a:xfrm>
            <a:off x="3168040" y="6844737"/>
            <a:ext cx="38489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9" tooltip="https://libguides.ucd.ie/data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0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273109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12A57-7D2F-44C6-AF24-F5ADD2D62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8" y="3032230"/>
            <a:ext cx="10353763" cy="793540"/>
          </a:xfrm>
        </p:spPr>
        <p:txBody>
          <a:bodyPr>
            <a:noAutofit/>
          </a:bodyPr>
          <a:lstStyle/>
          <a:p>
            <a:r>
              <a:rPr lang="en-US" sz="5400" dirty="0"/>
              <a:t>Bad news doesn't get better with age</a:t>
            </a:r>
          </a:p>
        </p:txBody>
      </p:sp>
    </p:spTree>
    <p:extLst>
      <p:ext uri="{BB962C8B-B14F-4D97-AF65-F5344CB8AC3E}">
        <p14:creationId xmlns:p14="http://schemas.microsoft.com/office/powerpoint/2010/main" val="1198736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ACDA61-5DE2-46D6-BA94-B3D3B83CCEED}"/>
              </a:ext>
            </a:extLst>
          </p:cNvPr>
          <p:cNvSpPr txBox="1">
            <a:spLocks/>
          </p:cNvSpPr>
          <p:nvPr/>
        </p:nvSpPr>
        <p:spPr>
          <a:xfrm>
            <a:off x="919118" y="3032230"/>
            <a:ext cx="10353763" cy="79354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dirty="0"/>
              <a:t>Problems need solutions or options</a:t>
            </a:r>
          </a:p>
        </p:txBody>
      </p:sp>
    </p:spTree>
    <p:extLst>
      <p:ext uri="{BB962C8B-B14F-4D97-AF65-F5344CB8AC3E}">
        <p14:creationId xmlns:p14="http://schemas.microsoft.com/office/powerpoint/2010/main" val="32494263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Slate">
      <a:majorFont>
        <a:latin typeface="Goudy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oudy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104</Words>
  <Application>Microsoft Office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Goudy Old Style</vt:lpstr>
      <vt:lpstr>Trebuchet MS</vt:lpstr>
      <vt:lpstr>Wingdings 2</vt:lpstr>
      <vt:lpstr>SlateVTI</vt:lpstr>
      <vt:lpstr>Briefing the Boss</vt:lpstr>
      <vt:lpstr>No magic answer</vt:lpstr>
      <vt:lpstr>Bosses are Different</vt:lpstr>
      <vt:lpstr>Know your Audience</vt:lpstr>
      <vt:lpstr>Know your message before you start</vt:lpstr>
      <vt:lpstr>Goal of meeting</vt:lpstr>
      <vt:lpstr>Data presentation</vt:lpstr>
      <vt:lpstr>Bad news doesn't get better with age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Breifing the Boss</dc:title>
  <dc:creator>Angela Ruter</dc:creator>
  <cp:lastModifiedBy>PENDERGAST, TAMMY M GS-12 USAF AFMC AFRL/RQFO</cp:lastModifiedBy>
  <cp:revision>5</cp:revision>
  <dcterms:created xsi:type="dcterms:W3CDTF">2021-05-26T23:51:43Z</dcterms:created>
  <dcterms:modified xsi:type="dcterms:W3CDTF">2021-06-08T16:32:08Z</dcterms:modified>
</cp:coreProperties>
</file>