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3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4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0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103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7562B8-3177-4212-9C46-6245D662C646}" type="slidenum">
              <a:rPr lang="en-US" altLang="en-US" sz="1200" smtClean="0">
                <a:solidFill>
                  <a:srgbClr val="000000"/>
                </a:solidFill>
              </a:rPr>
              <a:pPr/>
              <a:t>10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3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878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59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9527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32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254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2391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672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773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99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4922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495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058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801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972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6509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7191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6060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54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65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15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39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9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192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159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64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C2983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192"/>
            <a:ext cx="9143999" cy="6845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9840"/>
            <a:ext cx="2019300" cy="518159"/>
          </a:xfrm>
          <a:custGeom>
            <a:avLst/>
            <a:gdLst/>
            <a:ahLst/>
            <a:cxnLst/>
            <a:rect l="l" t="t" r="r" b="b"/>
            <a:pathLst>
              <a:path w="2019300" h="518159">
                <a:moveTo>
                  <a:pt x="0" y="518160"/>
                </a:moveTo>
                <a:lnTo>
                  <a:pt x="2019300" y="518160"/>
                </a:lnTo>
                <a:lnTo>
                  <a:pt x="201930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192"/>
            <a:ext cx="9143999" cy="6845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9840"/>
            <a:ext cx="2019300" cy="518159"/>
          </a:xfrm>
          <a:custGeom>
            <a:avLst/>
            <a:gdLst/>
            <a:ahLst/>
            <a:cxnLst/>
            <a:rect l="l" t="t" r="r" b="b"/>
            <a:pathLst>
              <a:path w="2019300" h="518159">
                <a:moveTo>
                  <a:pt x="0" y="518160"/>
                </a:moveTo>
                <a:lnTo>
                  <a:pt x="2019300" y="518160"/>
                </a:lnTo>
                <a:lnTo>
                  <a:pt x="201930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192"/>
            <a:ext cx="9143999" cy="68458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840" y="381035"/>
            <a:ext cx="8656319" cy="630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4642" y="1849037"/>
            <a:ext cx="6674714" cy="144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C2983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2.png"/><Relationship Id="rId20" Type="http://schemas.openxmlformats.org/officeDocument/2006/relationships/image" Target="../media/image66.jpg"/><Relationship Id="rId29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jp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jpg"/><Relationship Id="rId27" Type="http://schemas.openxmlformats.org/officeDocument/2006/relationships/image" Target="../media/image73.jpg"/><Relationship Id="rId30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13" Type="http://schemas.openxmlformats.org/officeDocument/2006/relationships/image" Target="../media/image90.jp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jp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3.png"/><Relationship Id="rId20" Type="http://schemas.openxmlformats.org/officeDocument/2006/relationships/image" Target="../media/image9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jp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jpg"/><Relationship Id="rId10" Type="http://schemas.openxmlformats.org/officeDocument/2006/relationships/image" Target="../media/image87.png"/><Relationship Id="rId19" Type="http://schemas.openxmlformats.org/officeDocument/2006/relationships/image" Target="../media/image96.jpg"/><Relationship Id="rId4" Type="http://schemas.openxmlformats.org/officeDocument/2006/relationships/image" Target="../media/image81.jp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26" Type="http://schemas.openxmlformats.org/officeDocument/2006/relationships/image" Target="../media/image141.png"/><Relationship Id="rId39" Type="http://schemas.openxmlformats.org/officeDocument/2006/relationships/image" Target="../media/image154.png"/><Relationship Id="rId21" Type="http://schemas.openxmlformats.org/officeDocument/2006/relationships/image" Target="../media/image136.png"/><Relationship Id="rId34" Type="http://schemas.openxmlformats.org/officeDocument/2006/relationships/image" Target="../media/image149.png"/><Relationship Id="rId42" Type="http://schemas.openxmlformats.org/officeDocument/2006/relationships/image" Target="../media/image157.png"/><Relationship Id="rId47" Type="http://schemas.openxmlformats.org/officeDocument/2006/relationships/image" Target="../media/image162.png"/><Relationship Id="rId50" Type="http://schemas.openxmlformats.org/officeDocument/2006/relationships/image" Target="../media/image165.png"/><Relationship Id="rId55" Type="http://schemas.openxmlformats.org/officeDocument/2006/relationships/image" Target="../media/image170.png"/><Relationship Id="rId63" Type="http://schemas.openxmlformats.org/officeDocument/2006/relationships/image" Target="../media/image17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29" Type="http://schemas.openxmlformats.org/officeDocument/2006/relationships/image" Target="../media/image144.png"/><Relationship Id="rId41" Type="http://schemas.openxmlformats.org/officeDocument/2006/relationships/image" Target="../media/image156.png"/><Relationship Id="rId54" Type="http://schemas.openxmlformats.org/officeDocument/2006/relationships/image" Target="../media/image169.png"/><Relationship Id="rId6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139.png"/><Relationship Id="rId32" Type="http://schemas.openxmlformats.org/officeDocument/2006/relationships/image" Target="../media/image147.png"/><Relationship Id="rId37" Type="http://schemas.openxmlformats.org/officeDocument/2006/relationships/image" Target="../media/image152.png"/><Relationship Id="rId40" Type="http://schemas.openxmlformats.org/officeDocument/2006/relationships/image" Target="../media/image155.png"/><Relationship Id="rId45" Type="http://schemas.openxmlformats.org/officeDocument/2006/relationships/image" Target="../media/image160.png"/><Relationship Id="rId53" Type="http://schemas.openxmlformats.org/officeDocument/2006/relationships/image" Target="../media/image168.png"/><Relationship Id="rId58" Type="http://schemas.openxmlformats.org/officeDocument/2006/relationships/image" Target="../media/image173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23" Type="http://schemas.openxmlformats.org/officeDocument/2006/relationships/image" Target="../media/image138.png"/><Relationship Id="rId28" Type="http://schemas.openxmlformats.org/officeDocument/2006/relationships/image" Target="../media/image143.png"/><Relationship Id="rId36" Type="http://schemas.openxmlformats.org/officeDocument/2006/relationships/image" Target="../media/image151.png"/><Relationship Id="rId49" Type="http://schemas.openxmlformats.org/officeDocument/2006/relationships/image" Target="../media/image164.png"/><Relationship Id="rId57" Type="http://schemas.openxmlformats.org/officeDocument/2006/relationships/image" Target="../media/image172.png"/><Relationship Id="rId61" Type="http://schemas.openxmlformats.org/officeDocument/2006/relationships/image" Target="../media/image176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31" Type="http://schemas.openxmlformats.org/officeDocument/2006/relationships/image" Target="../media/image146.png"/><Relationship Id="rId44" Type="http://schemas.openxmlformats.org/officeDocument/2006/relationships/image" Target="../media/image159.png"/><Relationship Id="rId52" Type="http://schemas.openxmlformats.org/officeDocument/2006/relationships/image" Target="../media/image167.png"/><Relationship Id="rId60" Type="http://schemas.openxmlformats.org/officeDocument/2006/relationships/image" Target="../media/image175.png"/><Relationship Id="rId65" Type="http://schemas.openxmlformats.org/officeDocument/2006/relationships/image" Target="../media/image180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Relationship Id="rId27" Type="http://schemas.openxmlformats.org/officeDocument/2006/relationships/image" Target="../media/image142.png"/><Relationship Id="rId30" Type="http://schemas.openxmlformats.org/officeDocument/2006/relationships/image" Target="../media/image145.png"/><Relationship Id="rId35" Type="http://schemas.openxmlformats.org/officeDocument/2006/relationships/image" Target="../media/image150.png"/><Relationship Id="rId43" Type="http://schemas.openxmlformats.org/officeDocument/2006/relationships/image" Target="../media/image158.png"/><Relationship Id="rId48" Type="http://schemas.openxmlformats.org/officeDocument/2006/relationships/image" Target="../media/image163.png"/><Relationship Id="rId56" Type="http://schemas.openxmlformats.org/officeDocument/2006/relationships/image" Target="../media/image171.png"/><Relationship Id="rId64" Type="http://schemas.openxmlformats.org/officeDocument/2006/relationships/image" Target="../media/image179.png"/><Relationship Id="rId8" Type="http://schemas.openxmlformats.org/officeDocument/2006/relationships/image" Target="../media/image123.png"/><Relationship Id="rId51" Type="http://schemas.openxmlformats.org/officeDocument/2006/relationships/image" Target="../media/image166.png"/><Relationship Id="rId3" Type="http://schemas.openxmlformats.org/officeDocument/2006/relationships/image" Target="../media/image118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5" Type="http://schemas.openxmlformats.org/officeDocument/2006/relationships/image" Target="../media/image140.png"/><Relationship Id="rId33" Type="http://schemas.openxmlformats.org/officeDocument/2006/relationships/image" Target="../media/image148.png"/><Relationship Id="rId38" Type="http://schemas.openxmlformats.org/officeDocument/2006/relationships/image" Target="../media/image153.png"/><Relationship Id="rId46" Type="http://schemas.openxmlformats.org/officeDocument/2006/relationships/image" Target="../media/image161.png"/><Relationship Id="rId59" Type="http://schemas.openxmlformats.org/officeDocument/2006/relationships/image" Target="../media/image17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USAFComptroller/" TargetMode="External"/><Relationship Id="rId3" Type="http://schemas.openxmlformats.org/officeDocument/2006/relationships/image" Target="../media/image187.png"/><Relationship Id="rId7" Type="http://schemas.openxmlformats.org/officeDocument/2006/relationships/hyperlink" Target="mailto:usaf.pentagon.saf-fm.mbx.saf-fmew-workflow@mail.mi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10" Type="http://schemas.openxmlformats.org/officeDocument/2006/relationships/hyperlink" Target="mailto:afpc.audit@US.AF.MIL" TargetMode="External"/><Relationship Id="rId4" Type="http://schemas.openxmlformats.org/officeDocument/2006/relationships/image" Target="../media/image188.png"/><Relationship Id="rId9" Type="http://schemas.openxmlformats.org/officeDocument/2006/relationships/hyperlink" Target="mailto:afpc.fmccfp@US.AF.MI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jpg"/><Relationship Id="rId5" Type="http://schemas.openxmlformats.org/officeDocument/2006/relationships/image" Target="../media/image9.png"/><Relationship Id="rId10" Type="http://schemas.openxmlformats.org/officeDocument/2006/relationships/hyperlink" Target="http://www.myfmcareer.hq.af.mil/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mcareer.hq.af.mi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9840"/>
            <a:ext cx="2019300" cy="518159"/>
          </a:xfrm>
          <a:custGeom>
            <a:avLst/>
            <a:gdLst/>
            <a:ahLst/>
            <a:cxnLst/>
            <a:rect l="l" t="t" r="r" b="b"/>
            <a:pathLst>
              <a:path w="2019300" h="518159">
                <a:moveTo>
                  <a:pt x="0" y="518160"/>
                </a:moveTo>
                <a:lnTo>
                  <a:pt x="2019300" y="518160"/>
                </a:lnTo>
                <a:lnTo>
                  <a:pt x="201930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34324" y="5184817"/>
            <a:ext cx="1720214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 algn="r">
              <a:lnSpc>
                <a:spcPct val="100000"/>
              </a:lnSpc>
            </a:pP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Do</a:t>
            </a:r>
            <a:r>
              <a:rPr sz="2400" b="1" spc="25" dirty="0">
                <a:solidFill>
                  <a:srgbClr val="002060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ney SAF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/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EW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 2017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4481" y="2564376"/>
            <a:ext cx="6062980" cy="108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7804">
              <a:lnSpc>
                <a:spcPct val="100000"/>
              </a:lnSpc>
            </a:pP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3800" b="1" i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nan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3800" b="1" i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l M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anag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t </a:t>
            </a:r>
            <a:r>
              <a:rPr sz="3800" b="1" i="1" spc="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3800" b="1" i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3800" b="1" i="1" spc="-10" dirty="0">
                <a:solidFill>
                  <a:srgbClr val="0C2983"/>
                </a:solidFill>
                <a:latin typeface="Lucida Sans"/>
                <a:cs typeface="Lucida Sans"/>
              </a:rPr>
              <a:t>ili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3800" b="1" i="1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3800" b="1" i="1" spc="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ar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eer</a:t>
            </a:r>
            <a:r>
              <a:rPr sz="3800" b="1" i="1" spc="-2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3800" b="1" i="1" spc="-1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ann</a:t>
            </a:r>
            <a:r>
              <a:rPr sz="3800" b="1" i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endParaRPr sz="3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0663"/>
            <a:ext cx="8599487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6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39711"/>
            <a:ext cx="2019300" cy="18415"/>
          </a:xfrm>
          <a:custGeom>
            <a:avLst/>
            <a:gdLst/>
            <a:ahLst/>
            <a:cxnLst/>
            <a:rect l="l" t="t" r="r" b="b"/>
            <a:pathLst>
              <a:path w="2019300" h="18415">
                <a:moveTo>
                  <a:pt x="0" y="18288"/>
                </a:moveTo>
                <a:lnTo>
                  <a:pt x="2019300" y="18288"/>
                </a:lnTo>
                <a:lnTo>
                  <a:pt x="2019300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644" rIns="0" bIns="0" rtlCol="0">
            <a:spAutoFit/>
          </a:bodyPr>
          <a:lstStyle/>
          <a:p>
            <a:pPr marL="123825">
              <a:lnSpc>
                <a:spcPct val="100000"/>
              </a:lnSpc>
            </a:pPr>
            <a:r>
              <a:rPr spc="-25" dirty="0">
                <a:solidFill>
                  <a:srgbClr val="002060"/>
                </a:solidFill>
              </a:rPr>
              <a:t>How</a:t>
            </a:r>
            <a:r>
              <a:rPr spc="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t</a:t>
            </a:r>
            <a:r>
              <a:rPr spc="-20" dirty="0">
                <a:solidFill>
                  <a:srgbClr val="002060"/>
                </a:solidFill>
              </a:rPr>
              <a:t>o</a:t>
            </a:r>
            <a:r>
              <a:rPr spc="-5" dirty="0">
                <a:solidFill>
                  <a:srgbClr val="002060"/>
                </a:solidFill>
              </a:rPr>
              <a:t> </a:t>
            </a:r>
            <a:r>
              <a:rPr spc="-25" dirty="0">
                <a:solidFill>
                  <a:srgbClr val="002060"/>
                </a:solidFill>
              </a:rPr>
              <a:t>G</a:t>
            </a:r>
            <a:r>
              <a:rPr spc="-15" dirty="0">
                <a:solidFill>
                  <a:srgbClr val="002060"/>
                </a:solidFill>
              </a:rPr>
              <a:t>et</a:t>
            </a:r>
            <a:r>
              <a:rPr dirty="0">
                <a:solidFill>
                  <a:srgbClr val="002060"/>
                </a:solidFill>
              </a:rPr>
              <a:t> St</a:t>
            </a:r>
            <a:r>
              <a:rPr spc="-10" dirty="0">
                <a:solidFill>
                  <a:srgbClr val="002060"/>
                </a:solidFill>
              </a:rPr>
              <a:t>a</a:t>
            </a:r>
            <a:r>
              <a:rPr spc="-30" dirty="0">
                <a:solidFill>
                  <a:srgbClr val="002060"/>
                </a:solidFill>
              </a:rPr>
              <a:t>r</a:t>
            </a:r>
            <a:r>
              <a:rPr dirty="0">
                <a:solidFill>
                  <a:srgbClr val="002060"/>
                </a:solidFill>
              </a:rPr>
              <a:t>t</a:t>
            </a:r>
            <a:r>
              <a:rPr spc="-30" dirty="0">
                <a:solidFill>
                  <a:srgbClr val="002060"/>
                </a:solidFill>
              </a:rPr>
              <a:t>e</a:t>
            </a:r>
            <a:r>
              <a:rPr spc="-2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4" name="object 4"/>
          <p:cNvSpPr/>
          <p:nvPr/>
        </p:nvSpPr>
        <p:spPr>
          <a:xfrm>
            <a:off x="341375" y="2357640"/>
            <a:ext cx="2910827" cy="1173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2524" y="1286256"/>
            <a:ext cx="2863595" cy="1159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472" y="1363980"/>
            <a:ext cx="2183891" cy="10820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869" y="1387602"/>
            <a:ext cx="2660904" cy="957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869" y="1387602"/>
            <a:ext cx="2661285" cy="957580"/>
          </a:xfrm>
          <a:custGeom>
            <a:avLst/>
            <a:gdLst/>
            <a:ahLst/>
            <a:cxnLst/>
            <a:rect l="l" t="t" r="r" b="b"/>
            <a:pathLst>
              <a:path w="2661285" h="957580">
                <a:moveTo>
                  <a:pt x="0" y="0"/>
                </a:moveTo>
                <a:lnTo>
                  <a:pt x="2660904" y="0"/>
                </a:lnTo>
                <a:lnTo>
                  <a:pt x="2660904" y="957072"/>
                </a:lnTo>
                <a:lnTo>
                  <a:pt x="0" y="95707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8944" y="1565099"/>
            <a:ext cx="1722120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2000" spc="-5" dirty="0">
                <a:solidFill>
                  <a:srgbClr val="0C2D83"/>
                </a:solidFill>
                <a:latin typeface="Calibri"/>
                <a:cs typeface="Calibri"/>
              </a:rPr>
              <a:t>Lo</a:t>
            </a:r>
            <a:r>
              <a:rPr sz="2000" dirty="0">
                <a:solidFill>
                  <a:srgbClr val="0C2D83"/>
                </a:solidFill>
                <a:latin typeface="Calibri"/>
                <a:cs typeface="Calibri"/>
              </a:rPr>
              <a:t>g</a:t>
            </a:r>
            <a:r>
              <a:rPr sz="2000" spc="-20" dirty="0">
                <a:solidFill>
                  <a:srgbClr val="0C2D8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C2D83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0C2D83"/>
                </a:solidFill>
                <a:latin typeface="Calibri"/>
                <a:cs typeface="Calibri"/>
              </a:rPr>
              <a:t>n</a:t>
            </a:r>
            <a:r>
              <a:rPr sz="2000" spc="-20" dirty="0">
                <a:solidFill>
                  <a:srgbClr val="0C2D83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C2D83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C2D83"/>
                </a:solidFill>
                <a:latin typeface="Calibri"/>
                <a:cs typeface="Calibri"/>
              </a:rPr>
              <a:t>o </a:t>
            </a:r>
            <a:r>
              <a:rPr sz="2000" b="1" dirty="0">
                <a:solidFill>
                  <a:srgbClr val="0C2D83"/>
                </a:solidFill>
                <a:latin typeface="Calibri"/>
                <a:cs typeface="Calibri"/>
              </a:rPr>
              <a:t>M</a:t>
            </a:r>
            <a:r>
              <a:rPr sz="2000" b="1" spc="-5" dirty="0">
                <a:solidFill>
                  <a:srgbClr val="0C2D83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0C2D83"/>
                </a:solidFill>
                <a:latin typeface="Calibri"/>
                <a:cs typeface="Calibri"/>
              </a:rPr>
              <a:t>FM </a:t>
            </a:r>
            <a:r>
              <a:rPr sz="2000" b="1" spc="-5" dirty="0">
                <a:solidFill>
                  <a:srgbClr val="0C2D83"/>
                </a:solidFill>
                <a:latin typeface="Calibri"/>
                <a:cs typeface="Calibri"/>
              </a:rPr>
              <a:t>C</a:t>
            </a:r>
            <a:r>
              <a:rPr sz="2000" b="1" spc="-10" dirty="0">
                <a:solidFill>
                  <a:srgbClr val="0C2D83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C2D83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0C2D83"/>
                </a:solidFill>
                <a:latin typeface="Calibri"/>
                <a:cs typeface="Calibri"/>
              </a:rPr>
              <a:t>eer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86683" y="2365247"/>
            <a:ext cx="2912363" cy="1225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29355" y="1245108"/>
            <a:ext cx="2863595" cy="12100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4304" y="1344167"/>
            <a:ext cx="2849879" cy="1112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0702" y="1346453"/>
            <a:ext cx="2660904" cy="1007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30702" y="1346453"/>
            <a:ext cx="2661285" cy="1007744"/>
          </a:xfrm>
          <a:custGeom>
            <a:avLst/>
            <a:gdLst/>
            <a:ahLst/>
            <a:cxnLst/>
            <a:rect l="l" t="t" r="r" b="b"/>
            <a:pathLst>
              <a:path w="2661285" h="1007744">
                <a:moveTo>
                  <a:pt x="0" y="0"/>
                </a:moveTo>
                <a:lnTo>
                  <a:pt x="2660904" y="0"/>
                </a:lnTo>
                <a:lnTo>
                  <a:pt x="2660904" y="1007363"/>
                </a:lnTo>
                <a:lnTo>
                  <a:pt x="0" y="1007363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24913" y="1546701"/>
            <a:ext cx="2334260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2000" spc="-5" dirty="0">
                <a:solidFill>
                  <a:srgbClr val="0C2D83"/>
                </a:solidFill>
                <a:latin typeface="Calibri"/>
                <a:cs typeface="Calibri"/>
              </a:rPr>
              <a:t>C</a:t>
            </a:r>
            <a:r>
              <a:rPr sz="2000" spc="-30" dirty="0">
                <a:solidFill>
                  <a:srgbClr val="0C2D83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0C2D83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C2D83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0C2D83"/>
                </a:solidFill>
                <a:latin typeface="Calibri"/>
                <a:cs typeface="Calibri"/>
              </a:rPr>
              <a:t>e</a:t>
            </a:r>
            <a:r>
              <a:rPr sz="2000" spc="15" dirty="0">
                <a:solidFill>
                  <a:srgbClr val="0C2D8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C2D83"/>
                </a:solidFill>
                <a:latin typeface="Calibri"/>
                <a:cs typeface="Calibri"/>
              </a:rPr>
              <a:t>y</a:t>
            </a:r>
            <a:r>
              <a:rPr sz="2000" spc="-5" dirty="0">
                <a:solidFill>
                  <a:srgbClr val="0C2D83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0C2D83"/>
                </a:solidFill>
                <a:latin typeface="Calibri"/>
                <a:cs typeface="Calibri"/>
              </a:rPr>
              <a:t>ur</a:t>
            </a:r>
            <a:r>
              <a:rPr sz="2000" spc="-25" dirty="0">
                <a:solidFill>
                  <a:srgbClr val="0C2D83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C2D83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C2D83"/>
                </a:solidFill>
                <a:latin typeface="Calibri"/>
                <a:cs typeface="Calibri"/>
              </a:rPr>
              <a:t>nd</a:t>
            </a:r>
            <a:r>
              <a:rPr sz="2000" b="1" spc="-5" dirty="0">
                <a:solidFill>
                  <a:srgbClr val="0C2D83"/>
                </a:solidFill>
                <a:latin typeface="Calibri"/>
                <a:cs typeface="Calibri"/>
              </a:rPr>
              <a:t>ivi</a:t>
            </a:r>
            <a:r>
              <a:rPr sz="2000" b="1" dirty="0">
                <a:solidFill>
                  <a:srgbClr val="0C2D83"/>
                </a:solidFill>
                <a:latin typeface="Calibri"/>
                <a:cs typeface="Calibri"/>
              </a:rPr>
              <a:t>du</a:t>
            </a:r>
            <a:r>
              <a:rPr sz="2000" b="1" spc="-10" dirty="0">
                <a:solidFill>
                  <a:srgbClr val="0C2D83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C2D83"/>
                </a:solidFill>
                <a:latin typeface="Calibri"/>
                <a:cs typeface="Calibri"/>
              </a:rPr>
              <a:t>l </a:t>
            </a:r>
            <a:r>
              <a:rPr sz="2000" b="1" spc="-5" dirty="0">
                <a:solidFill>
                  <a:srgbClr val="0C2D83"/>
                </a:solidFill>
                <a:latin typeface="Calibri"/>
                <a:cs typeface="Calibri"/>
              </a:rPr>
              <a:t>D</a:t>
            </a:r>
            <a:r>
              <a:rPr sz="2000" b="1" spc="-15" dirty="0">
                <a:solidFill>
                  <a:srgbClr val="0C2D83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0C2D83"/>
                </a:solidFill>
                <a:latin typeface="Calibri"/>
                <a:cs typeface="Calibri"/>
              </a:rPr>
              <a:t>v</a:t>
            </a:r>
            <a:r>
              <a:rPr sz="2000" b="1" spc="-5" dirty="0">
                <a:solidFill>
                  <a:srgbClr val="0C2D83"/>
                </a:solidFill>
                <a:latin typeface="Calibri"/>
                <a:cs typeface="Calibri"/>
              </a:rPr>
              <a:t>el</a:t>
            </a:r>
            <a:r>
              <a:rPr sz="2000" b="1" dirty="0">
                <a:solidFill>
                  <a:srgbClr val="0C2D83"/>
                </a:solidFill>
                <a:latin typeface="Calibri"/>
                <a:cs typeface="Calibri"/>
              </a:rPr>
              <a:t>opm</a:t>
            </a:r>
            <a:r>
              <a:rPr sz="2000" b="1" spc="-5" dirty="0">
                <a:solidFill>
                  <a:srgbClr val="0C2D83"/>
                </a:solidFill>
                <a:latin typeface="Calibri"/>
                <a:cs typeface="Calibri"/>
              </a:rPr>
              <a:t>e</a:t>
            </a:r>
            <a:r>
              <a:rPr sz="2000" b="1" spc="-20" dirty="0">
                <a:solidFill>
                  <a:srgbClr val="0C2D83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C2D83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0C2D8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C2D83"/>
                </a:solidFill>
                <a:latin typeface="Calibri"/>
                <a:cs typeface="Calibri"/>
              </a:rPr>
              <a:t>P</a:t>
            </a:r>
            <a:r>
              <a:rPr sz="2000" b="1" spc="-5" dirty="0">
                <a:solidFill>
                  <a:srgbClr val="0C2D83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0C2D83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C2D83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06667" y="2354580"/>
            <a:ext cx="2938271" cy="12252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47815" y="1286256"/>
            <a:ext cx="2865107" cy="11841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2764" y="1386840"/>
            <a:ext cx="2924554" cy="11125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9161" y="1387602"/>
            <a:ext cx="2662428" cy="9814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49161" y="1387602"/>
            <a:ext cx="2662555" cy="981710"/>
          </a:xfrm>
          <a:custGeom>
            <a:avLst/>
            <a:gdLst/>
            <a:ahLst/>
            <a:cxnLst/>
            <a:rect l="l" t="t" r="r" b="b"/>
            <a:pathLst>
              <a:path w="2662554" h="981710">
                <a:moveTo>
                  <a:pt x="0" y="0"/>
                </a:moveTo>
                <a:lnTo>
                  <a:pt x="2662428" y="0"/>
                </a:lnTo>
                <a:lnTo>
                  <a:pt x="2662428" y="981455"/>
                </a:lnTo>
                <a:lnTo>
                  <a:pt x="0" y="98145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44420" y="1587961"/>
            <a:ext cx="2409825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2000" spc="5" dirty="0">
                <a:solidFill>
                  <a:srgbClr val="0C2D83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0C2D83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0C2D83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0C2D83"/>
                </a:solidFill>
                <a:latin typeface="Calibri"/>
                <a:cs typeface="Calibri"/>
              </a:rPr>
              <a:t>-i</a:t>
            </a:r>
            <a:r>
              <a:rPr sz="2000" dirty="0">
                <a:solidFill>
                  <a:srgbClr val="0C2D83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0C2D8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C2D83"/>
                </a:solidFill>
                <a:latin typeface="Calibri"/>
                <a:cs typeface="Calibri"/>
              </a:rPr>
              <a:t>C</a:t>
            </a:r>
            <a:r>
              <a:rPr sz="2000" b="1" spc="-10" dirty="0">
                <a:solidFill>
                  <a:srgbClr val="0C2D83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C2D83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0C2D83"/>
                </a:solidFill>
                <a:latin typeface="Calibri"/>
                <a:cs typeface="Calibri"/>
              </a:rPr>
              <a:t>ee</a:t>
            </a:r>
            <a:r>
              <a:rPr sz="2000" b="1" dirty="0">
                <a:solidFill>
                  <a:srgbClr val="0C2D83"/>
                </a:solidFill>
                <a:latin typeface="Calibri"/>
                <a:cs typeface="Calibri"/>
              </a:rPr>
              <a:t>r</a:t>
            </a:r>
            <a:r>
              <a:rPr sz="2000" b="1" spc="20" dirty="0">
                <a:solidFill>
                  <a:srgbClr val="0C2D8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C2D83"/>
                </a:solidFill>
                <a:latin typeface="Calibri"/>
                <a:cs typeface="Calibri"/>
              </a:rPr>
              <a:t>P</a:t>
            </a:r>
            <a:r>
              <a:rPr sz="2000" b="1" spc="-5" dirty="0">
                <a:solidFill>
                  <a:srgbClr val="0C2D83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0C2D83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C2D83"/>
                </a:solidFill>
                <a:latin typeface="Calibri"/>
                <a:cs typeface="Calibri"/>
              </a:rPr>
              <a:t>nn</a:t>
            </a:r>
            <a:r>
              <a:rPr sz="2000" b="1" spc="-5" dirty="0">
                <a:solidFill>
                  <a:srgbClr val="0C2D83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C2D83"/>
                </a:solidFill>
                <a:latin typeface="Calibri"/>
                <a:cs typeface="Calibri"/>
              </a:rPr>
              <a:t>ng </a:t>
            </a:r>
            <a:r>
              <a:rPr sz="2000" b="1" spc="-5" dirty="0">
                <a:solidFill>
                  <a:srgbClr val="0C2D83"/>
                </a:solidFill>
                <a:latin typeface="Calibri"/>
                <a:cs typeface="Calibri"/>
              </a:rPr>
              <a:t>C</a:t>
            </a:r>
            <a:r>
              <a:rPr sz="2000" b="1" spc="-30" dirty="0">
                <a:solidFill>
                  <a:srgbClr val="0C2D83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0C2D83"/>
                </a:solidFill>
                <a:latin typeface="Calibri"/>
                <a:cs typeface="Calibri"/>
              </a:rPr>
              <a:t>c</a:t>
            </a:r>
            <a:r>
              <a:rPr sz="2000" b="1" spc="-5" dirty="0">
                <a:solidFill>
                  <a:srgbClr val="0C2D83"/>
                </a:solidFill>
                <a:latin typeface="Calibri"/>
                <a:cs typeface="Calibri"/>
              </a:rPr>
              <a:t>le</a:t>
            </a:r>
            <a:r>
              <a:rPr sz="2000" dirty="0">
                <a:solidFill>
                  <a:srgbClr val="0C2D83"/>
                </a:solidFill>
                <a:latin typeface="Calibri"/>
                <a:cs typeface="Calibri"/>
              </a:rPr>
              <a:t>,</a:t>
            </a:r>
            <a:r>
              <a:rPr sz="2000" spc="5" dirty="0">
                <a:solidFill>
                  <a:srgbClr val="0C2D8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C2D83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C2D83"/>
                </a:solidFill>
                <a:latin typeface="Calibri"/>
                <a:cs typeface="Calibri"/>
              </a:rPr>
              <a:t>f d</a:t>
            </a:r>
            <a:r>
              <a:rPr sz="2000" spc="-5" dirty="0">
                <a:solidFill>
                  <a:srgbClr val="0C2D83"/>
                </a:solidFill>
                <a:latin typeface="Calibri"/>
                <a:cs typeface="Calibri"/>
              </a:rPr>
              <a:t>esi</a:t>
            </a:r>
            <a:r>
              <a:rPr sz="2000" spc="-30" dirty="0">
                <a:solidFill>
                  <a:srgbClr val="0C2D83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0C2D83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C2D83"/>
                </a:solidFill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0395" y="1083563"/>
            <a:ext cx="504443" cy="5044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3736" y="1150619"/>
            <a:ext cx="397763" cy="4587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2118" y="112547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4721" y="5536"/>
                </a:lnTo>
                <a:lnTo>
                  <a:pt x="102955" y="21263"/>
                </a:lnTo>
                <a:lnTo>
                  <a:pt x="66526" y="45857"/>
                </a:lnTo>
                <a:lnTo>
                  <a:pt x="36756" y="77994"/>
                </a:lnTo>
                <a:lnTo>
                  <a:pt x="14970" y="116350"/>
                </a:lnTo>
                <a:lnTo>
                  <a:pt x="2493" y="159600"/>
                </a:lnTo>
                <a:lnTo>
                  <a:pt x="0" y="190500"/>
                </a:lnTo>
                <a:lnTo>
                  <a:pt x="631" y="206123"/>
                </a:lnTo>
                <a:lnTo>
                  <a:pt x="9712" y="250711"/>
                </a:lnTo>
                <a:lnTo>
                  <a:pt x="28542" y="290845"/>
                </a:lnTo>
                <a:lnTo>
                  <a:pt x="55797" y="325202"/>
                </a:lnTo>
                <a:lnTo>
                  <a:pt x="90154" y="352457"/>
                </a:lnTo>
                <a:lnTo>
                  <a:pt x="130288" y="371287"/>
                </a:lnTo>
                <a:lnTo>
                  <a:pt x="174876" y="380368"/>
                </a:lnTo>
                <a:lnTo>
                  <a:pt x="190500" y="381000"/>
                </a:lnTo>
                <a:lnTo>
                  <a:pt x="206123" y="380368"/>
                </a:lnTo>
                <a:lnTo>
                  <a:pt x="250711" y="371287"/>
                </a:lnTo>
                <a:lnTo>
                  <a:pt x="290845" y="352457"/>
                </a:lnTo>
                <a:lnTo>
                  <a:pt x="325202" y="325202"/>
                </a:lnTo>
                <a:lnTo>
                  <a:pt x="352457" y="290845"/>
                </a:lnTo>
                <a:lnTo>
                  <a:pt x="371287" y="250711"/>
                </a:lnTo>
                <a:lnTo>
                  <a:pt x="380368" y="206123"/>
                </a:lnTo>
                <a:lnTo>
                  <a:pt x="381000" y="190500"/>
                </a:lnTo>
                <a:lnTo>
                  <a:pt x="380368" y="174876"/>
                </a:lnTo>
                <a:lnTo>
                  <a:pt x="371287" y="130288"/>
                </a:lnTo>
                <a:lnTo>
                  <a:pt x="352457" y="90154"/>
                </a:lnTo>
                <a:lnTo>
                  <a:pt x="325202" y="55797"/>
                </a:lnTo>
                <a:lnTo>
                  <a:pt x="290845" y="28542"/>
                </a:lnTo>
                <a:lnTo>
                  <a:pt x="250711" y="9712"/>
                </a:lnTo>
                <a:lnTo>
                  <a:pt x="206123" y="631"/>
                </a:lnTo>
                <a:lnTo>
                  <a:pt x="1905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2118" y="112547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536" y="144721"/>
                </a:lnTo>
                <a:lnTo>
                  <a:pt x="21263" y="102955"/>
                </a:lnTo>
                <a:lnTo>
                  <a:pt x="45857" y="66526"/>
                </a:lnTo>
                <a:lnTo>
                  <a:pt x="77994" y="36756"/>
                </a:lnTo>
                <a:lnTo>
                  <a:pt x="116350" y="14970"/>
                </a:lnTo>
                <a:lnTo>
                  <a:pt x="159600" y="2493"/>
                </a:lnTo>
                <a:lnTo>
                  <a:pt x="190500" y="0"/>
                </a:lnTo>
                <a:lnTo>
                  <a:pt x="206123" y="631"/>
                </a:lnTo>
                <a:lnTo>
                  <a:pt x="250711" y="9712"/>
                </a:lnTo>
                <a:lnTo>
                  <a:pt x="290845" y="28542"/>
                </a:lnTo>
                <a:lnTo>
                  <a:pt x="325202" y="55797"/>
                </a:lnTo>
                <a:lnTo>
                  <a:pt x="352457" y="90154"/>
                </a:lnTo>
                <a:lnTo>
                  <a:pt x="371287" y="130288"/>
                </a:lnTo>
                <a:lnTo>
                  <a:pt x="380368" y="174876"/>
                </a:lnTo>
                <a:lnTo>
                  <a:pt x="381000" y="190500"/>
                </a:lnTo>
                <a:lnTo>
                  <a:pt x="380368" y="206123"/>
                </a:lnTo>
                <a:lnTo>
                  <a:pt x="371287" y="250711"/>
                </a:lnTo>
                <a:lnTo>
                  <a:pt x="352457" y="290845"/>
                </a:lnTo>
                <a:lnTo>
                  <a:pt x="325202" y="325202"/>
                </a:lnTo>
                <a:lnTo>
                  <a:pt x="290845" y="352457"/>
                </a:lnTo>
                <a:lnTo>
                  <a:pt x="250711" y="371287"/>
                </a:lnTo>
                <a:lnTo>
                  <a:pt x="206123" y="380368"/>
                </a:lnTo>
                <a:lnTo>
                  <a:pt x="190500" y="381000"/>
                </a:lnTo>
                <a:lnTo>
                  <a:pt x="174876" y="380368"/>
                </a:lnTo>
                <a:lnTo>
                  <a:pt x="130288" y="371287"/>
                </a:lnTo>
                <a:lnTo>
                  <a:pt x="90154" y="352457"/>
                </a:lnTo>
                <a:lnTo>
                  <a:pt x="55797" y="325202"/>
                </a:lnTo>
                <a:lnTo>
                  <a:pt x="28542" y="290845"/>
                </a:lnTo>
                <a:lnTo>
                  <a:pt x="9712" y="250711"/>
                </a:lnTo>
                <a:lnTo>
                  <a:pt x="631" y="206123"/>
                </a:lnTo>
                <a:lnTo>
                  <a:pt x="0" y="1905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0092" y="1241702"/>
            <a:ext cx="1250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79064" y="1092708"/>
            <a:ext cx="504443" cy="5044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30879" y="1159763"/>
            <a:ext cx="397763" cy="4587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40785" y="11346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4721" y="5536"/>
                </a:lnTo>
                <a:lnTo>
                  <a:pt x="102955" y="21263"/>
                </a:lnTo>
                <a:lnTo>
                  <a:pt x="66526" y="45857"/>
                </a:lnTo>
                <a:lnTo>
                  <a:pt x="36756" y="77994"/>
                </a:lnTo>
                <a:lnTo>
                  <a:pt x="14970" y="116350"/>
                </a:lnTo>
                <a:lnTo>
                  <a:pt x="2493" y="159600"/>
                </a:lnTo>
                <a:lnTo>
                  <a:pt x="0" y="190500"/>
                </a:lnTo>
                <a:lnTo>
                  <a:pt x="631" y="206123"/>
                </a:lnTo>
                <a:lnTo>
                  <a:pt x="9712" y="250711"/>
                </a:lnTo>
                <a:lnTo>
                  <a:pt x="28542" y="290845"/>
                </a:lnTo>
                <a:lnTo>
                  <a:pt x="55797" y="325202"/>
                </a:lnTo>
                <a:lnTo>
                  <a:pt x="90154" y="352457"/>
                </a:lnTo>
                <a:lnTo>
                  <a:pt x="130288" y="371287"/>
                </a:lnTo>
                <a:lnTo>
                  <a:pt x="174876" y="380368"/>
                </a:lnTo>
                <a:lnTo>
                  <a:pt x="190500" y="381000"/>
                </a:lnTo>
                <a:lnTo>
                  <a:pt x="206123" y="380368"/>
                </a:lnTo>
                <a:lnTo>
                  <a:pt x="250711" y="371287"/>
                </a:lnTo>
                <a:lnTo>
                  <a:pt x="290845" y="352457"/>
                </a:lnTo>
                <a:lnTo>
                  <a:pt x="325202" y="325202"/>
                </a:lnTo>
                <a:lnTo>
                  <a:pt x="352457" y="290845"/>
                </a:lnTo>
                <a:lnTo>
                  <a:pt x="371287" y="250711"/>
                </a:lnTo>
                <a:lnTo>
                  <a:pt x="380368" y="206123"/>
                </a:lnTo>
                <a:lnTo>
                  <a:pt x="381000" y="190500"/>
                </a:lnTo>
                <a:lnTo>
                  <a:pt x="380368" y="174876"/>
                </a:lnTo>
                <a:lnTo>
                  <a:pt x="371287" y="130288"/>
                </a:lnTo>
                <a:lnTo>
                  <a:pt x="352457" y="90154"/>
                </a:lnTo>
                <a:lnTo>
                  <a:pt x="325202" y="55797"/>
                </a:lnTo>
                <a:lnTo>
                  <a:pt x="290845" y="28542"/>
                </a:lnTo>
                <a:lnTo>
                  <a:pt x="250711" y="9712"/>
                </a:lnTo>
                <a:lnTo>
                  <a:pt x="206123" y="631"/>
                </a:lnTo>
                <a:lnTo>
                  <a:pt x="1905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40785" y="11346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536" y="144721"/>
                </a:lnTo>
                <a:lnTo>
                  <a:pt x="21263" y="102955"/>
                </a:lnTo>
                <a:lnTo>
                  <a:pt x="45857" y="66526"/>
                </a:lnTo>
                <a:lnTo>
                  <a:pt x="77994" y="36756"/>
                </a:lnTo>
                <a:lnTo>
                  <a:pt x="116350" y="14970"/>
                </a:lnTo>
                <a:lnTo>
                  <a:pt x="159600" y="2493"/>
                </a:lnTo>
                <a:lnTo>
                  <a:pt x="190500" y="0"/>
                </a:lnTo>
                <a:lnTo>
                  <a:pt x="206123" y="631"/>
                </a:lnTo>
                <a:lnTo>
                  <a:pt x="250711" y="9712"/>
                </a:lnTo>
                <a:lnTo>
                  <a:pt x="290845" y="28542"/>
                </a:lnTo>
                <a:lnTo>
                  <a:pt x="325202" y="55797"/>
                </a:lnTo>
                <a:lnTo>
                  <a:pt x="352457" y="90154"/>
                </a:lnTo>
                <a:lnTo>
                  <a:pt x="371287" y="130288"/>
                </a:lnTo>
                <a:lnTo>
                  <a:pt x="380368" y="174876"/>
                </a:lnTo>
                <a:lnTo>
                  <a:pt x="381000" y="190500"/>
                </a:lnTo>
                <a:lnTo>
                  <a:pt x="380368" y="206123"/>
                </a:lnTo>
                <a:lnTo>
                  <a:pt x="371287" y="250711"/>
                </a:lnTo>
                <a:lnTo>
                  <a:pt x="352457" y="290845"/>
                </a:lnTo>
                <a:lnTo>
                  <a:pt x="325202" y="325202"/>
                </a:lnTo>
                <a:lnTo>
                  <a:pt x="290845" y="352457"/>
                </a:lnTo>
                <a:lnTo>
                  <a:pt x="250711" y="371287"/>
                </a:lnTo>
                <a:lnTo>
                  <a:pt x="206123" y="380368"/>
                </a:lnTo>
                <a:lnTo>
                  <a:pt x="190500" y="381000"/>
                </a:lnTo>
                <a:lnTo>
                  <a:pt x="174876" y="380368"/>
                </a:lnTo>
                <a:lnTo>
                  <a:pt x="130288" y="371287"/>
                </a:lnTo>
                <a:lnTo>
                  <a:pt x="90154" y="352457"/>
                </a:lnTo>
                <a:lnTo>
                  <a:pt x="55797" y="325202"/>
                </a:lnTo>
                <a:lnTo>
                  <a:pt x="28542" y="290845"/>
                </a:lnTo>
                <a:lnTo>
                  <a:pt x="9712" y="250711"/>
                </a:lnTo>
                <a:lnTo>
                  <a:pt x="631" y="206123"/>
                </a:lnTo>
                <a:lnTo>
                  <a:pt x="0" y="1905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367857" y="1251003"/>
            <a:ext cx="1250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67044" y="1107947"/>
            <a:ext cx="504443" cy="4983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20384" y="1175003"/>
            <a:ext cx="397763" cy="4587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28765" y="1149858"/>
            <a:ext cx="381000" cy="375285"/>
          </a:xfrm>
          <a:custGeom>
            <a:avLst/>
            <a:gdLst/>
            <a:ahLst/>
            <a:cxnLst/>
            <a:rect l="l" t="t" r="r" b="b"/>
            <a:pathLst>
              <a:path w="381000" h="375284">
                <a:moveTo>
                  <a:pt x="190500" y="0"/>
                </a:moveTo>
                <a:lnTo>
                  <a:pt x="144721" y="5447"/>
                </a:lnTo>
                <a:lnTo>
                  <a:pt x="102955" y="20922"/>
                </a:lnTo>
                <a:lnTo>
                  <a:pt x="66526" y="45121"/>
                </a:lnTo>
                <a:lnTo>
                  <a:pt x="36756" y="76743"/>
                </a:lnTo>
                <a:lnTo>
                  <a:pt x="14970" y="114485"/>
                </a:lnTo>
                <a:lnTo>
                  <a:pt x="2493" y="157045"/>
                </a:lnTo>
                <a:lnTo>
                  <a:pt x="0" y="187451"/>
                </a:lnTo>
                <a:lnTo>
                  <a:pt x="631" y="202826"/>
                </a:lnTo>
                <a:lnTo>
                  <a:pt x="9712" y="246702"/>
                </a:lnTo>
                <a:lnTo>
                  <a:pt x="28542" y="286195"/>
                </a:lnTo>
                <a:lnTo>
                  <a:pt x="55797" y="320001"/>
                </a:lnTo>
                <a:lnTo>
                  <a:pt x="90154" y="346820"/>
                </a:lnTo>
                <a:lnTo>
                  <a:pt x="130288" y="365347"/>
                </a:lnTo>
                <a:lnTo>
                  <a:pt x="174876" y="374282"/>
                </a:lnTo>
                <a:lnTo>
                  <a:pt x="190500" y="374903"/>
                </a:lnTo>
                <a:lnTo>
                  <a:pt x="206123" y="374282"/>
                </a:lnTo>
                <a:lnTo>
                  <a:pt x="250711" y="365347"/>
                </a:lnTo>
                <a:lnTo>
                  <a:pt x="290845" y="346820"/>
                </a:lnTo>
                <a:lnTo>
                  <a:pt x="325202" y="320001"/>
                </a:lnTo>
                <a:lnTo>
                  <a:pt x="352457" y="286195"/>
                </a:lnTo>
                <a:lnTo>
                  <a:pt x="371287" y="246702"/>
                </a:lnTo>
                <a:lnTo>
                  <a:pt x="380368" y="202826"/>
                </a:lnTo>
                <a:lnTo>
                  <a:pt x="381000" y="187451"/>
                </a:lnTo>
                <a:lnTo>
                  <a:pt x="380368" y="172077"/>
                </a:lnTo>
                <a:lnTo>
                  <a:pt x="371287" y="128201"/>
                </a:lnTo>
                <a:lnTo>
                  <a:pt x="352457" y="88708"/>
                </a:lnTo>
                <a:lnTo>
                  <a:pt x="325202" y="54902"/>
                </a:lnTo>
                <a:lnTo>
                  <a:pt x="290845" y="28083"/>
                </a:lnTo>
                <a:lnTo>
                  <a:pt x="250711" y="9556"/>
                </a:lnTo>
                <a:lnTo>
                  <a:pt x="206123" y="621"/>
                </a:lnTo>
                <a:lnTo>
                  <a:pt x="1905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28765" y="1149858"/>
            <a:ext cx="381000" cy="375285"/>
          </a:xfrm>
          <a:custGeom>
            <a:avLst/>
            <a:gdLst/>
            <a:ahLst/>
            <a:cxnLst/>
            <a:rect l="l" t="t" r="r" b="b"/>
            <a:pathLst>
              <a:path w="381000" h="375284">
                <a:moveTo>
                  <a:pt x="0" y="187451"/>
                </a:moveTo>
                <a:lnTo>
                  <a:pt x="5536" y="142403"/>
                </a:lnTo>
                <a:lnTo>
                  <a:pt x="21263" y="101305"/>
                </a:lnTo>
                <a:lnTo>
                  <a:pt x="45857" y="65458"/>
                </a:lnTo>
                <a:lnTo>
                  <a:pt x="77994" y="36166"/>
                </a:lnTo>
                <a:lnTo>
                  <a:pt x="116350" y="14730"/>
                </a:lnTo>
                <a:lnTo>
                  <a:pt x="159600" y="2453"/>
                </a:lnTo>
                <a:lnTo>
                  <a:pt x="190500" y="0"/>
                </a:lnTo>
                <a:lnTo>
                  <a:pt x="206123" y="621"/>
                </a:lnTo>
                <a:lnTo>
                  <a:pt x="250711" y="9556"/>
                </a:lnTo>
                <a:lnTo>
                  <a:pt x="290845" y="28083"/>
                </a:lnTo>
                <a:lnTo>
                  <a:pt x="325202" y="54902"/>
                </a:lnTo>
                <a:lnTo>
                  <a:pt x="352457" y="88708"/>
                </a:lnTo>
                <a:lnTo>
                  <a:pt x="371287" y="128201"/>
                </a:lnTo>
                <a:lnTo>
                  <a:pt x="380368" y="172077"/>
                </a:lnTo>
                <a:lnTo>
                  <a:pt x="381000" y="187451"/>
                </a:lnTo>
                <a:lnTo>
                  <a:pt x="380368" y="202826"/>
                </a:lnTo>
                <a:lnTo>
                  <a:pt x="371287" y="246702"/>
                </a:lnTo>
                <a:lnTo>
                  <a:pt x="352457" y="286195"/>
                </a:lnTo>
                <a:lnTo>
                  <a:pt x="325202" y="320001"/>
                </a:lnTo>
                <a:lnTo>
                  <a:pt x="290845" y="346820"/>
                </a:lnTo>
                <a:lnTo>
                  <a:pt x="250711" y="365347"/>
                </a:lnTo>
                <a:lnTo>
                  <a:pt x="206123" y="374282"/>
                </a:lnTo>
                <a:lnTo>
                  <a:pt x="190500" y="374903"/>
                </a:lnTo>
                <a:lnTo>
                  <a:pt x="174876" y="374282"/>
                </a:lnTo>
                <a:lnTo>
                  <a:pt x="130288" y="365347"/>
                </a:lnTo>
                <a:lnTo>
                  <a:pt x="90154" y="346820"/>
                </a:lnTo>
                <a:lnTo>
                  <a:pt x="55797" y="320001"/>
                </a:lnTo>
                <a:lnTo>
                  <a:pt x="28542" y="286195"/>
                </a:lnTo>
                <a:lnTo>
                  <a:pt x="9712" y="246702"/>
                </a:lnTo>
                <a:lnTo>
                  <a:pt x="631" y="202826"/>
                </a:lnTo>
                <a:lnTo>
                  <a:pt x="0" y="18745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257059" y="1265354"/>
            <a:ext cx="1250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134867" y="2435351"/>
            <a:ext cx="2221992" cy="18348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29940" y="2630423"/>
            <a:ext cx="1633727" cy="12466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8036" y="2325636"/>
            <a:ext cx="3249167" cy="267765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3108" y="2520695"/>
            <a:ext cx="2660903" cy="20894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34684" y="3023616"/>
            <a:ext cx="2781298" cy="11247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20996" y="2526804"/>
            <a:ext cx="1391410" cy="16169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16067" y="2721864"/>
            <a:ext cx="803147" cy="10286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69919" y="3808475"/>
            <a:ext cx="1595628" cy="10607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64991" y="4003547"/>
            <a:ext cx="1007363" cy="47243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00727" y="3895343"/>
            <a:ext cx="1325879" cy="9006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95800" y="4090415"/>
            <a:ext cx="737615" cy="3124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6158484"/>
            <a:ext cx="9144000" cy="681355"/>
          </a:xfrm>
          <a:custGeom>
            <a:avLst/>
            <a:gdLst/>
            <a:ahLst/>
            <a:cxnLst/>
            <a:rect l="l" t="t" r="r" b="b"/>
            <a:pathLst>
              <a:path w="9144000" h="681354">
                <a:moveTo>
                  <a:pt x="0" y="681227"/>
                </a:moveTo>
                <a:lnTo>
                  <a:pt x="9144000" y="681227"/>
                </a:lnTo>
                <a:lnTo>
                  <a:pt x="9144000" y="0"/>
                </a:lnTo>
                <a:lnTo>
                  <a:pt x="0" y="0"/>
                </a:lnTo>
                <a:lnTo>
                  <a:pt x="0" y="681227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6158484"/>
            <a:ext cx="9144000" cy="681355"/>
          </a:xfrm>
          <a:custGeom>
            <a:avLst/>
            <a:gdLst/>
            <a:ahLst/>
            <a:cxnLst/>
            <a:rect l="l" t="t" r="r" b="b"/>
            <a:pathLst>
              <a:path w="9144000" h="681354">
                <a:moveTo>
                  <a:pt x="0" y="0"/>
                </a:moveTo>
                <a:lnTo>
                  <a:pt x="9144000" y="0"/>
                </a:lnTo>
                <a:lnTo>
                  <a:pt x="9144000" y="681227"/>
                </a:lnTo>
                <a:lnTo>
                  <a:pt x="0" y="68122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972" y="6170676"/>
            <a:ext cx="8859010" cy="6873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60244" y="5126890"/>
            <a:ext cx="8756650" cy="158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7180">
              <a:lnSpc>
                <a:spcPct val="100000"/>
              </a:lnSpc>
            </a:pPr>
            <a:r>
              <a:rPr sz="1550" b="1" spc="-2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550" b="1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b="1" spc="-5" dirty="0">
                <a:solidFill>
                  <a:srgbClr val="002060"/>
                </a:solidFill>
                <a:latin typeface="Lucida Sans"/>
                <a:cs typeface="Lucida Sans"/>
              </a:rPr>
              <a:t>yo</a:t>
            </a:r>
            <a:r>
              <a:rPr sz="1550" b="1" spc="-25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550" b="1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b="1" spc="-35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550" b="1" spc="-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550" b="1" spc="-25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550" b="1" spc="-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550" b="1" spc="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b="1" spc="-35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earc</a:t>
            </a:r>
            <a:r>
              <a:rPr sz="1550" b="1" spc="-25" dirty="0">
                <a:solidFill>
                  <a:srgbClr val="002060"/>
                </a:solidFill>
                <a:latin typeface="Lucida Sans"/>
                <a:cs typeface="Lucida Sans"/>
              </a:rPr>
              <a:t>h</a:t>
            </a:r>
            <a:r>
              <a:rPr sz="1550" b="1" spc="-2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550" b="1" spc="-2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550" b="1" spc="-15" dirty="0">
                <a:solidFill>
                  <a:srgbClr val="002060"/>
                </a:solidFill>
                <a:latin typeface="Lucida Sans"/>
                <a:cs typeface="Lucida Sans"/>
              </a:rPr>
              <a:t>g</a:t>
            </a:r>
            <a:r>
              <a:rPr sz="1550" b="1" spc="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in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550" spc="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550" spc="3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r!</a:t>
            </a:r>
            <a:r>
              <a:rPr sz="1550" spc="-4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Plo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2,</a:t>
            </a:r>
            <a:r>
              <a:rPr sz="1550" spc="-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5,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1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0</a:t>
            </a:r>
            <a:r>
              <a:rPr sz="1550" spc="-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rs</a:t>
            </a:r>
            <a:r>
              <a:rPr sz="1550" spc="-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ou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45" dirty="0">
                <a:solidFill>
                  <a:srgbClr val="002060"/>
                </a:solidFill>
                <a:latin typeface="Lucida Sans"/>
                <a:cs typeface="Lucida Sans"/>
              </a:rPr>
              <a:t>w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/</a:t>
            </a:r>
            <a:r>
              <a:rPr sz="1550" spc="4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ul</a:t>
            </a:r>
            <a:r>
              <a:rPr sz="1550" spc="3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ipl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e r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ou</a:t>
            </a:r>
            <a:r>
              <a:rPr sz="155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es</a:t>
            </a:r>
            <a:r>
              <a:rPr sz="1550" spc="-4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 a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chi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ve</a:t>
            </a:r>
            <a:r>
              <a:rPr sz="155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you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550" spc="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indi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idu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li</a:t>
            </a:r>
            <a:r>
              <a:rPr sz="1550" spc="-25" dirty="0">
                <a:solidFill>
                  <a:srgbClr val="002060"/>
                </a:solidFill>
                <a:latin typeface="Lucida Sans"/>
                <a:cs typeface="Lucida Sans"/>
              </a:rPr>
              <a:t>z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550" spc="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ucc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ss</a:t>
            </a:r>
            <a:endParaRPr sz="15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Crea</a:t>
            </a:r>
            <a:r>
              <a:rPr sz="1550" b="1" spc="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b="1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b="1" spc="-5" dirty="0">
                <a:solidFill>
                  <a:srgbClr val="002060"/>
                </a:solidFill>
                <a:latin typeface="Lucida Sans"/>
                <a:cs typeface="Lucida Sans"/>
              </a:rPr>
              <a:t>yo</a:t>
            </a:r>
            <a:r>
              <a:rPr sz="1550" b="1" spc="-25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550" b="1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550" b="1" spc="-2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550" b="1" spc="-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b="1" spc="-2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550" b="1" spc="-1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550" b="1" spc="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b="1" spc="-20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550" b="1" spc="-5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1550" b="1" spc="-15" dirty="0">
                <a:solidFill>
                  <a:srgbClr val="002060"/>
                </a:solidFill>
                <a:latin typeface="Lucida Sans"/>
                <a:cs typeface="Lucida Sans"/>
              </a:rPr>
              <a:t>FM</a:t>
            </a:r>
            <a:r>
              <a:rPr sz="1550" b="1" spc="-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Career</a:t>
            </a:r>
            <a:r>
              <a:rPr sz="1550" b="1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45" dirty="0">
                <a:solidFill>
                  <a:srgbClr val="002060"/>
                </a:solidFill>
                <a:latin typeface="Lucida Sans"/>
                <a:cs typeface="Lucida Sans"/>
              </a:rPr>
              <a:t>w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hic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h</a:t>
            </a:r>
            <a:r>
              <a:rPr sz="1550" spc="6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ff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rs</a:t>
            </a:r>
            <a:r>
              <a:rPr sz="1550" spc="-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55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spc="-2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55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onic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,</a:t>
            </a:r>
            <a:r>
              <a:rPr sz="1550" spc="-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in</a:t>
            </a:r>
            <a:r>
              <a:rPr sz="1550" spc="3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er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550" spc="-3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550" spc="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ive,</a:t>
            </a:r>
            <a:r>
              <a:rPr sz="1550" spc="-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55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55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anda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rd</a:t>
            </a:r>
            <a:r>
              <a:rPr sz="1550" spc="-4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endParaRPr sz="155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1550" b="1" spc="-20" dirty="0">
                <a:solidFill>
                  <a:srgbClr val="002060"/>
                </a:solidFill>
                <a:latin typeface="Lucida Sans"/>
                <a:cs typeface="Lucida Sans"/>
              </a:rPr>
              <a:t>Di</a:t>
            </a:r>
            <a:r>
              <a:rPr sz="1550" b="1" spc="-35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550" b="1" spc="-25" dirty="0">
                <a:solidFill>
                  <a:srgbClr val="002060"/>
                </a:solidFill>
                <a:latin typeface="Lucida Sans"/>
                <a:cs typeface="Lucida Sans"/>
              </a:rPr>
              <a:t>us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550" b="1" spc="4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b="1" spc="-35" dirty="0">
                <a:solidFill>
                  <a:srgbClr val="002060"/>
                </a:solidFill>
                <a:latin typeface="Lucida Sans"/>
                <a:cs typeface="Lucida Sans"/>
              </a:rPr>
              <a:t>w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/</a:t>
            </a:r>
            <a:r>
              <a:rPr sz="1550" b="1" spc="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b="1" spc="-5" dirty="0">
                <a:solidFill>
                  <a:srgbClr val="002060"/>
                </a:solidFill>
                <a:latin typeface="Lucida Sans"/>
                <a:cs typeface="Lucida Sans"/>
              </a:rPr>
              <a:t>yo</a:t>
            </a:r>
            <a:r>
              <a:rPr sz="1550" b="1" spc="-25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550" b="1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b="1" spc="-35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550" b="1" spc="-25" dirty="0">
                <a:solidFill>
                  <a:srgbClr val="002060"/>
                </a:solidFill>
                <a:latin typeface="Lucida Sans"/>
                <a:cs typeface="Lucida Sans"/>
              </a:rPr>
              <a:t>up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er</a:t>
            </a:r>
            <a:r>
              <a:rPr sz="1550" b="1" spc="-2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550" b="1" spc="-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550" b="1" spc="-35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550" b="1" spc="-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550" b="1" spc="4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550" b="1" spc="-2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550" b="1" spc="-1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550" b="1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b="1" spc="-20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550" b="1" spc="-1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b="1" spc="-2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550" b="1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b="1" spc="-5" dirty="0">
                <a:solidFill>
                  <a:srgbClr val="002060"/>
                </a:solidFill>
                <a:latin typeface="Lucida Sans"/>
                <a:cs typeface="Lucida Sans"/>
              </a:rPr>
              <a:t>or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;</a:t>
            </a:r>
            <a:r>
              <a:rPr sz="1550" spc="-4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cid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550" spc="-4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op</a:t>
            </a:r>
            <a:r>
              <a:rPr sz="155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-20" dirty="0">
                <a:solidFill>
                  <a:srgbClr val="002060"/>
                </a:solidFill>
                <a:latin typeface="Lucida Sans"/>
                <a:cs typeface="Lucida Sans"/>
              </a:rPr>
              <a:t>-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in</a:t>
            </a:r>
            <a:r>
              <a:rPr sz="155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550" spc="-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h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spc="-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CPC</a:t>
            </a:r>
            <a:r>
              <a:rPr sz="1550" spc="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un</a:t>
            </a:r>
            <a:r>
              <a:rPr sz="155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55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spc="-25" dirty="0">
                <a:solidFill>
                  <a:srgbClr val="002060"/>
                </a:solidFill>
                <a:latin typeface="Lucida Sans"/>
                <a:cs typeface="Lucida Sans"/>
              </a:rPr>
              <a:t>x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550" spc="-15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155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55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550" spc="-1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endParaRPr sz="155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550">
              <a:latin typeface="Times New Roman"/>
              <a:cs typeface="Times New Roman"/>
            </a:endParaRPr>
          </a:p>
          <a:p>
            <a:pPr marL="116205">
              <a:lnSpc>
                <a:spcPct val="100000"/>
              </a:lnSpc>
            </a:pPr>
            <a:r>
              <a:rPr sz="2800" b="1" i="1" spc="-45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800" b="1" i="1" spc="3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wo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Ind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v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d</a:t>
            </a:r>
            <a:r>
              <a:rPr sz="28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u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l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’s</a:t>
            </a:r>
            <a:r>
              <a:rPr sz="2800" b="1" i="1" spc="4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Ro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d</a:t>
            </a:r>
            <a:r>
              <a:rPr sz="2800" b="1" i="1" spc="-45" dirty="0">
                <a:solidFill>
                  <a:srgbClr val="FFFF00"/>
                </a:solidFill>
                <a:latin typeface="Lucida Sans"/>
                <a:cs typeface="Lucida Sans"/>
              </a:rPr>
              <a:t>m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p</a:t>
            </a:r>
            <a:r>
              <a:rPr sz="2800" b="1" i="1" spc="4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L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oo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ks</a:t>
            </a:r>
            <a:r>
              <a:rPr sz="2800" b="1" i="1" spc="2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h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800" b="1" i="1" spc="3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800" b="1" i="1" spc="-45" dirty="0">
                <a:solidFill>
                  <a:srgbClr val="FFFF00"/>
                </a:solidFill>
                <a:latin typeface="Lucida Sans"/>
                <a:cs typeface="Lucida Sans"/>
              </a:rPr>
              <a:t>m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endParaRPr sz="2800">
              <a:latin typeface="Lucida Sans"/>
              <a:cs typeface="Lucida San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23188" y="3540252"/>
            <a:ext cx="1926336" cy="32613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48856"/>
            <a:ext cx="2019300" cy="9525"/>
          </a:xfrm>
          <a:custGeom>
            <a:avLst/>
            <a:gdLst/>
            <a:ahLst/>
            <a:cxnLst/>
            <a:rect l="l" t="t" r="r" b="b"/>
            <a:pathLst>
              <a:path w="2019300" h="9525">
                <a:moveTo>
                  <a:pt x="0" y="9144"/>
                </a:moveTo>
                <a:lnTo>
                  <a:pt x="2019300" y="9144"/>
                </a:lnTo>
                <a:lnTo>
                  <a:pt x="201930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pc="-20" dirty="0">
                <a:solidFill>
                  <a:srgbClr val="002060"/>
                </a:solidFill>
              </a:rPr>
              <a:t>T</a:t>
            </a:r>
            <a:r>
              <a:rPr spc="-35" dirty="0">
                <a:solidFill>
                  <a:srgbClr val="002060"/>
                </a:solidFill>
              </a:rPr>
              <a:t>i</a:t>
            </a:r>
            <a:r>
              <a:rPr spc="-40" dirty="0">
                <a:solidFill>
                  <a:srgbClr val="002060"/>
                </a:solidFill>
              </a:rPr>
              <a:t>p</a:t>
            </a:r>
            <a:r>
              <a:rPr spc="-20" dirty="0">
                <a:solidFill>
                  <a:srgbClr val="002060"/>
                </a:solidFill>
              </a:rPr>
              <a:t>s</a:t>
            </a:r>
            <a:r>
              <a:rPr spc="5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f</a:t>
            </a:r>
            <a:r>
              <a:rPr spc="-20" dirty="0">
                <a:solidFill>
                  <a:srgbClr val="002060"/>
                </a:solidFill>
              </a:rPr>
              <a:t>or</a:t>
            </a:r>
            <a:r>
              <a:rPr spc="-5" dirty="0">
                <a:solidFill>
                  <a:srgbClr val="002060"/>
                </a:solidFill>
              </a:rPr>
              <a:t> </a:t>
            </a:r>
            <a:r>
              <a:rPr spc="-20" dirty="0">
                <a:solidFill>
                  <a:srgbClr val="002060"/>
                </a:solidFill>
              </a:rPr>
              <a:t>C</a:t>
            </a:r>
            <a:r>
              <a:rPr spc="-30" dirty="0">
                <a:solidFill>
                  <a:srgbClr val="002060"/>
                </a:solidFill>
              </a:rPr>
              <a:t>r</a:t>
            </a:r>
            <a:r>
              <a:rPr spc="-15" dirty="0">
                <a:solidFill>
                  <a:srgbClr val="002060"/>
                </a:solidFill>
              </a:rPr>
              <a:t>e</a:t>
            </a:r>
            <a:r>
              <a:rPr spc="-10" dirty="0">
                <a:solidFill>
                  <a:srgbClr val="002060"/>
                </a:solidFill>
              </a:rPr>
              <a:t>a</a:t>
            </a:r>
            <a:r>
              <a:rPr dirty="0">
                <a:solidFill>
                  <a:srgbClr val="002060"/>
                </a:solidFill>
              </a:rPr>
              <a:t>t</a:t>
            </a:r>
            <a:r>
              <a:rPr spc="-35" dirty="0">
                <a:solidFill>
                  <a:srgbClr val="002060"/>
                </a:solidFill>
              </a:rPr>
              <a:t>i</a:t>
            </a:r>
            <a:r>
              <a:rPr spc="-25" dirty="0">
                <a:solidFill>
                  <a:srgbClr val="002060"/>
                </a:solidFill>
              </a:rPr>
              <a:t>n</a:t>
            </a:r>
            <a:r>
              <a:rPr spc="-20" dirty="0">
                <a:solidFill>
                  <a:srgbClr val="002060"/>
                </a:solidFill>
              </a:rPr>
              <a:t>g</a:t>
            </a:r>
            <a:r>
              <a:rPr spc="3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Y</a:t>
            </a:r>
            <a:r>
              <a:rPr spc="-25" dirty="0">
                <a:solidFill>
                  <a:srgbClr val="002060"/>
                </a:solidFill>
              </a:rPr>
              <a:t>O</a:t>
            </a:r>
            <a:r>
              <a:rPr spc="-10" dirty="0">
                <a:solidFill>
                  <a:srgbClr val="002060"/>
                </a:solidFill>
              </a:rPr>
              <a:t>U</a:t>
            </a:r>
            <a:r>
              <a:rPr spc="-20" dirty="0">
                <a:solidFill>
                  <a:srgbClr val="002060"/>
                </a:solidFill>
              </a:rPr>
              <a:t>R</a:t>
            </a:r>
            <a:r>
              <a:rPr spc="-30" dirty="0">
                <a:solidFill>
                  <a:srgbClr val="002060"/>
                </a:solidFill>
              </a:rPr>
              <a:t> </a:t>
            </a:r>
            <a:r>
              <a:rPr spc="-15" dirty="0">
                <a:solidFill>
                  <a:srgbClr val="002060"/>
                </a:solidFill>
              </a:rPr>
              <a:t>I</a:t>
            </a:r>
            <a:r>
              <a:rPr spc="-20" dirty="0">
                <a:solidFill>
                  <a:srgbClr val="002060"/>
                </a:solidFill>
              </a:rPr>
              <a:t>DP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254496"/>
            <a:ext cx="9144000" cy="594360"/>
          </a:xfrm>
          <a:custGeom>
            <a:avLst/>
            <a:gdLst/>
            <a:ahLst/>
            <a:cxnLst/>
            <a:rect l="l" t="t" r="r" b="b"/>
            <a:pathLst>
              <a:path w="9144000" h="594359">
                <a:moveTo>
                  <a:pt x="0" y="594359"/>
                </a:moveTo>
                <a:lnTo>
                  <a:pt x="9144000" y="594359"/>
                </a:lnTo>
                <a:lnTo>
                  <a:pt x="9144000" y="0"/>
                </a:lnTo>
                <a:lnTo>
                  <a:pt x="0" y="0"/>
                </a:lnTo>
                <a:lnTo>
                  <a:pt x="0" y="594359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254496"/>
            <a:ext cx="9144000" cy="594360"/>
          </a:xfrm>
          <a:custGeom>
            <a:avLst/>
            <a:gdLst/>
            <a:ahLst/>
            <a:cxnLst/>
            <a:rect l="l" t="t" r="r" b="b"/>
            <a:pathLst>
              <a:path w="9144000" h="594359">
                <a:moveTo>
                  <a:pt x="0" y="0"/>
                </a:moveTo>
                <a:lnTo>
                  <a:pt x="9144000" y="0"/>
                </a:lnTo>
                <a:lnTo>
                  <a:pt x="9144000" y="594359"/>
                </a:lnTo>
                <a:lnTo>
                  <a:pt x="0" y="59435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0703" y="6224015"/>
            <a:ext cx="4511039" cy="633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2352" y="6224015"/>
            <a:ext cx="3009898" cy="633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8001" y="1357906"/>
            <a:ext cx="8301355" cy="540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060"/>
              </a:buClr>
              <a:buFont typeface="Wingdings"/>
              <a:buChar char=""/>
              <a:tabLst>
                <a:tab pos="355600" algn="l"/>
              </a:tabLst>
            </a:pP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you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r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er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ce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nd/o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r c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cy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g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endParaRPr sz="1800">
              <a:latin typeface="Lucida Sans"/>
              <a:cs typeface="Lucida Sans"/>
            </a:endParaRPr>
          </a:p>
          <a:p>
            <a:pPr marL="756285" marR="630555" lvl="1" indent="-286385">
              <a:lnSpc>
                <a:spcPct val="100000"/>
              </a:lnSpc>
              <a:spcBef>
                <a:spcPts val="380"/>
              </a:spcBef>
              <a:buClr>
                <a:srgbClr val="002060"/>
              </a:buClr>
              <a:buFont typeface="Wingdings"/>
              <a:buChar char=""/>
              <a:tabLst>
                <a:tab pos="756920" algn="l"/>
              </a:tabLst>
            </a:pP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on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 i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g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g</a:t>
            </a: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d/or p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j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g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h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h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el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b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il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spc="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h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ose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-30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y 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g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ps;</a:t>
            </a:r>
            <a:r>
              <a:rPr sz="1600" spc="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-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el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-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el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op</a:t>
            </a:r>
            <a:r>
              <a:rPr sz="1600" spc="-30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boo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k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endParaRPr sz="1600">
              <a:latin typeface="Lucida Sans"/>
              <a:cs typeface="Lucida Sans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Clr>
                <a:srgbClr val="002060"/>
              </a:buClr>
              <a:buFont typeface="Wingdings"/>
              <a:buChar char=""/>
              <a:tabLst>
                <a:tab pos="756920" algn="l"/>
              </a:tabLst>
            </a:pPr>
            <a:r>
              <a:rPr sz="1600" spc="-4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oo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s:</a:t>
            </a:r>
            <a:r>
              <a:rPr sz="1600" spc="4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ir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al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el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op</a:t>
            </a:r>
            <a:r>
              <a:rPr sz="1600" spc="-30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er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,</a:t>
            </a:r>
            <a:r>
              <a:rPr sz="1600" spc="-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/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ri</a:t>
            </a:r>
            <a:r>
              <a:rPr sz="1600" spc="-30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r,</a:t>
            </a:r>
            <a:r>
              <a:rPr sz="1600" spc="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le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hi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rg</a:t>
            </a:r>
            <a:endParaRPr sz="16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002060"/>
              </a:buClr>
              <a:buFont typeface="Wingdings"/>
              <a:buChar char=""/>
              <a:tabLst>
                <a:tab pos="355600" algn="l"/>
              </a:tabLst>
            </a:pP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spc="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e 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at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nd/o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r c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at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on?</a:t>
            </a:r>
            <a:endParaRPr sz="1800">
              <a:latin typeface="Lucida Sans"/>
              <a:cs typeface="Lucida Sans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002060"/>
              </a:buClr>
              <a:buFont typeface="Wingdings"/>
              <a:buChar char=""/>
              <a:tabLst>
                <a:tab pos="756920" algn="l"/>
              </a:tabLst>
            </a:pP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 c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-30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le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on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40" dirty="0">
                <a:solidFill>
                  <a:srgbClr val="002060"/>
                </a:solidFill>
                <a:latin typeface="Lucida Sans"/>
                <a:cs typeface="Lucida Sans"/>
              </a:rPr>
              <a:t>(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600" spc="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4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A,</a:t>
            </a:r>
            <a:r>
              <a:rPr sz="1600" spc="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-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6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,</a:t>
            </a:r>
            <a:r>
              <a:rPr sz="1600" spc="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-</a:t>
            </a:r>
            <a:r>
              <a:rPr sz="16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’s)</a:t>
            </a:r>
            <a:endParaRPr sz="1600">
              <a:latin typeface="Lucida Sans"/>
              <a:cs typeface="Lucida Sans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Clr>
                <a:srgbClr val="002060"/>
              </a:buClr>
              <a:buFont typeface="Wingdings"/>
              <a:buChar char=""/>
              <a:tabLst>
                <a:tab pos="756920" algn="l"/>
              </a:tabLst>
            </a:pP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 c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-30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le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40" dirty="0">
                <a:solidFill>
                  <a:srgbClr val="002060"/>
                </a:solidFill>
                <a:latin typeface="Lucida Sans"/>
                <a:cs typeface="Lucida Sans"/>
              </a:rPr>
              <a:t>(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CQ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,</a:t>
            </a:r>
            <a:r>
              <a:rPr sz="1600" spc="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DoD,</a:t>
            </a:r>
            <a:r>
              <a:rPr sz="1600" spc="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h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er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)</a:t>
            </a:r>
            <a:endParaRPr sz="16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002060"/>
              </a:buClr>
              <a:buFont typeface="Wingdings"/>
              <a:buChar char=""/>
              <a:tabLst>
                <a:tab pos="355600" algn="l"/>
              </a:tabLst>
            </a:pP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H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e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pp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op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at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le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un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on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nin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g?</a:t>
            </a:r>
            <a:endParaRPr sz="1800">
              <a:latin typeface="Lucida Sans"/>
              <a:cs typeface="Lucida Sans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002060"/>
              </a:buClr>
              <a:buFont typeface="Wingdings"/>
              <a:buChar char=""/>
              <a:tabLst>
                <a:tab pos="756920" algn="l"/>
              </a:tabLst>
            </a:pP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G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-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07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/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G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-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09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:</a:t>
            </a:r>
            <a:r>
              <a:rPr sz="1600" spc="4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40" dirty="0">
                <a:solidFill>
                  <a:srgbClr val="002060"/>
                </a:solidFill>
                <a:latin typeface="Lucida Sans"/>
                <a:cs typeface="Lucida Sans"/>
              </a:rPr>
              <a:t>(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Q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nt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ra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1600" spc="-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d;</a:t>
            </a:r>
            <a:r>
              <a:rPr sz="1600" spc="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h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—</a:t>
            </a:r>
            <a:r>
              <a:rPr sz="1600" spc="-4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DY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d)</a:t>
            </a:r>
            <a:endParaRPr sz="1600">
              <a:latin typeface="Lucida Sans"/>
              <a:cs typeface="Lucida Sans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Clr>
                <a:srgbClr val="002060"/>
              </a:buClr>
              <a:buFont typeface="Wingdings"/>
              <a:buChar char=""/>
              <a:tabLst>
                <a:tab pos="756920" algn="l"/>
              </a:tabLst>
            </a:pP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G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-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09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/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12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:</a:t>
            </a:r>
            <a:r>
              <a:rPr sz="1600" spc="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4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40" dirty="0">
                <a:solidFill>
                  <a:srgbClr val="002060"/>
                </a:solidFill>
                <a:latin typeface="Lucida Sans"/>
                <a:cs typeface="Lucida Sans"/>
              </a:rPr>
              <a:t>(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ra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ll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1600" spc="-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d)</a:t>
            </a:r>
            <a:endParaRPr sz="1600">
              <a:latin typeface="Lucida Sans"/>
              <a:cs typeface="Lucida Sans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002060"/>
              </a:buClr>
              <a:buFont typeface="Wingdings"/>
              <a:buChar char=""/>
              <a:tabLst>
                <a:tab pos="756920" algn="l"/>
              </a:tabLst>
            </a:pP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G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-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12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/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15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:</a:t>
            </a:r>
            <a:r>
              <a:rPr sz="1600" spc="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spc="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40" dirty="0">
                <a:solidFill>
                  <a:srgbClr val="002060"/>
                </a:solidFill>
                <a:latin typeface="Lucida Sans"/>
                <a:cs typeface="Lucida Sans"/>
              </a:rPr>
              <a:t>(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ra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ll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1600" spc="-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d)</a:t>
            </a:r>
            <a:endParaRPr sz="16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002060"/>
              </a:buClr>
              <a:buFont typeface="Wingdings"/>
              <a:buChar char=""/>
              <a:tabLst>
                <a:tab pos="355600" algn="l"/>
              </a:tabLst>
            </a:pP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e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ob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il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?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w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r 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h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re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?</a:t>
            </a:r>
            <a:endParaRPr sz="1800">
              <a:latin typeface="Lucida Sans"/>
              <a:cs typeface="Lucida Sans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002060"/>
              </a:buClr>
              <a:buFont typeface="Wingdings"/>
              <a:buChar char=""/>
              <a:tabLst>
                <a:tab pos="756920" algn="l"/>
              </a:tabLst>
            </a:pP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po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al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 “b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h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”</a:t>
            </a: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x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4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d/d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endParaRPr sz="1600">
              <a:latin typeface="Lucida Sans"/>
              <a:cs typeface="Lucida Sans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002060"/>
              </a:buClr>
              <a:buFont typeface="Wingdings"/>
              <a:buChar char=""/>
              <a:tabLst>
                <a:tab pos="756920" algn="l"/>
              </a:tabLst>
            </a:pP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po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al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 “d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h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”</a:t>
            </a: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x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4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d/d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ire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endParaRPr sz="1600">
              <a:latin typeface="Lucida Sans"/>
              <a:cs typeface="Lucida Sans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Clr>
                <a:srgbClr val="002060"/>
              </a:buClr>
              <a:buFont typeface="Wingdings"/>
              <a:buChar char=""/>
              <a:tabLst>
                <a:tab pos="756920" algn="l"/>
              </a:tabLst>
            </a:pP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al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so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,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le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hi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6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or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j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oppo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600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aila</a:t>
            </a:r>
            <a:r>
              <a:rPr sz="1600" spc="-10" dirty="0">
                <a:solidFill>
                  <a:srgbClr val="002060"/>
                </a:solidFill>
                <a:latin typeface="Lucida Sans"/>
                <a:cs typeface="Lucida Sans"/>
              </a:rPr>
              <a:t>b</a:t>
            </a:r>
            <a:r>
              <a:rPr sz="1600" spc="-5" dirty="0">
                <a:solidFill>
                  <a:srgbClr val="002060"/>
                </a:solidFill>
                <a:latin typeface="Lucida Sans"/>
                <a:cs typeface="Lucida Sans"/>
              </a:rPr>
              <a:t>le</a:t>
            </a:r>
            <a:endParaRPr sz="16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002060"/>
              </a:buClr>
              <a:buFont typeface="Wingdings"/>
              <a:buChar char=""/>
              <a:tabLst>
                <a:tab pos="355600" algn="l"/>
              </a:tabLst>
            </a:pP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on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g-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,</a:t>
            </a:r>
            <a:r>
              <a:rPr sz="1800" spc="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DE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,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x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er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ie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r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B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g 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g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endParaRPr sz="1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650">
              <a:latin typeface="Times New Roman"/>
              <a:cs typeface="Times New Roman"/>
            </a:endParaRPr>
          </a:p>
          <a:p>
            <a:pPr marL="962660">
              <a:lnSpc>
                <a:spcPct val="100000"/>
              </a:lnSpc>
            </a:pPr>
            <a:r>
              <a:rPr sz="28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800" b="1" i="1" spc="-45" dirty="0">
                <a:solidFill>
                  <a:srgbClr val="FFFF00"/>
                </a:solidFill>
                <a:latin typeface="Lucida Sans"/>
                <a:cs typeface="Lucida Sans"/>
              </a:rPr>
              <a:t>m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g</a:t>
            </a:r>
            <a:r>
              <a:rPr sz="2800" b="1" i="1" spc="4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800" b="1" i="1" spc="1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Key</a:t>
            </a:r>
            <a:r>
              <a:rPr sz="2800" b="1" i="1" spc="2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800" b="1" i="1" spc="2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ch</a:t>
            </a:r>
            <a:r>
              <a:rPr sz="2800" b="1" i="1" spc="1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C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d</a:t>
            </a:r>
            <a:r>
              <a:rPr sz="28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8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atio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endParaRPr sz="2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0403" y="3156203"/>
            <a:ext cx="3223259" cy="1955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5476" y="3351276"/>
            <a:ext cx="2634995" cy="1367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6441947"/>
            <a:ext cx="757415" cy="416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812" y="5710428"/>
            <a:ext cx="739139" cy="740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pc="-20" dirty="0">
                <a:solidFill>
                  <a:srgbClr val="002060"/>
                </a:solidFill>
              </a:rPr>
              <a:t>C</a:t>
            </a:r>
            <a:r>
              <a:rPr spc="-10" dirty="0">
                <a:solidFill>
                  <a:srgbClr val="002060"/>
                </a:solidFill>
              </a:rPr>
              <a:t>a</a:t>
            </a:r>
            <a:r>
              <a:rPr spc="-30" dirty="0">
                <a:solidFill>
                  <a:srgbClr val="002060"/>
                </a:solidFill>
              </a:rPr>
              <a:t>r</a:t>
            </a:r>
            <a:r>
              <a:rPr spc="-15" dirty="0">
                <a:solidFill>
                  <a:srgbClr val="002060"/>
                </a:solidFill>
              </a:rPr>
              <a:t>eer</a:t>
            </a:r>
            <a:r>
              <a:rPr spc="15" dirty="0">
                <a:solidFill>
                  <a:srgbClr val="002060"/>
                </a:solidFill>
              </a:rPr>
              <a:t> </a:t>
            </a:r>
            <a:r>
              <a:rPr spc="-25" dirty="0">
                <a:solidFill>
                  <a:srgbClr val="002060"/>
                </a:solidFill>
              </a:rPr>
              <a:t>D</a:t>
            </a:r>
            <a:r>
              <a:rPr spc="-15" dirty="0">
                <a:solidFill>
                  <a:srgbClr val="002060"/>
                </a:solidFill>
              </a:rPr>
              <a:t>e</a:t>
            </a:r>
            <a:r>
              <a:rPr spc="-25" dirty="0">
                <a:solidFill>
                  <a:srgbClr val="002060"/>
                </a:solidFill>
              </a:rPr>
              <a:t>v</a:t>
            </a:r>
            <a:r>
              <a:rPr spc="-15" dirty="0">
                <a:solidFill>
                  <a:srgbClr val="002060"/>
                </a:solidFill>
              </a:rPr>
              <a:t>e</a:t>
            </a:r>
            <a:r>
              <a:rPr spc="-35" dirty="0">
                <a:solidFill>
                  <a:srgbClr val="002060"/>
                </a:solidFill>
              </a:rPr>
              <a:t>l</a:t>
            </a:r>
            <a:r>
              <a:rPr spc="-20" dirty="0">
                <a:solidFill>
                  <a:srgbClr val="002060"/>
                </a:solidFill>
              </a:rPr>
              <a:t>o</a:t>
            </a:r>
            <a:r>
              <a:rPr spc="-40" dirty="0">
                <a:solidFill>
                  <a:srgbClr val="002060"/>
                </a:solidFill>
              </a:rPr>
              <a:t>p</a:t>
            </a:r>
            <a:r>
              <a:rPr spc="-55" dirty="0">
                <a:solidFill>
                  <a:srgbClr val="002060"/>
                </a:solidFill>
              </a:rPr>
              <a:t>m</a:t>
            </a:r>
            <a:r>
              <a:rPr spc="-15" dirty="0">
                <a:solidFill>
                  <a:srgbClr val="002060"/>
                </a:solidFill>
              </a:rPr>
              <a:t>e</a:t>
            </a:r>
            <a:r>
              <a:rPr spc="-25" dirty="0">
                <a:solidFill>
                  <a:srgbClr val="002060"/>
                </a:solidFill>
              </a:rPr>
              <a:t>n</a:t>
            </a:r>
            <a:r>
              <a:rPr spc="-15" dirty="0">
                <a:solidFill>
                  <a:srgbClr val="002060"/>
                </a:solidFill>
              </a:rPr>
              <a:t>t</a:t>
            </a:r>
            <a:r>
              <a:rPr spc="60" dirty="0">
                <a:solidFill>
                  <a:srgbClr val="002060"/>
                </a:solidFill>
              </a:rPr>
              <a:t> </a:t>
            </a:r>
            <a:r>
              <a:rPr spc="-20" dirty="0">
                <a:solidFill>
                  <a:srgbClr val="002060"/>
                </a:solidFill>
              </a:rPr>
              <a:t>Too</a:t>
            </a:r>
            <a:r>
              <a:rPr spc="-35" dirty="0">
                <a:solidFill>
                  <a:srgbClr val="002060"/>
                </a:solidFill>
              </a:rPr>
              <a:t>l</a:t>
            </a:r>
            <a:r>
              <a:rPr spc="-20" dirty="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7" name="object 7"/>
          <p:cNvSpPr/>
          <p:nvPr/>
        </p:nvSpPr>
        <p:spPr>
          <a:xfrm>
            <a:off x="2470403" y="1043939"/>
            <a:ext cx="3223259" cy="2471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5476" y="1239011"/>
            <a:ext cx="2634995" cy="18836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752" y="4430268"/>
            <a:ext cx="1990343" cy="18562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836" y="1693164"/>
            <a:ext cx="1856231" cy="15697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776" y="2830067"/>
            <a:ext cx="2308859" cy="25633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97651" y="1182623"/>
            <a:ext cx="1950719" cy="23332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2724" y="1377696"/>
            <a:ext cx="1362455" cy="17449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70403" y="4751831"/>
            <a:ext cx="3223259" cy="20528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5476" y="4946903"/>
            <a:ext cx="2634995" cy="14645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97651" y="3470147"/>
            <a:ext cx="3381755" cy="27218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2723" y="3665220"/>
            <a:ext cx="2793491" cy="21335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03363" y="1118615"/>
            <a:ext cx="1990343" cy="23972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98435" y="1313688"/>
            <a:ext cx="1402079" cy="18089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76600" y="2473452"/>
            <a:ext cx="2023871" cy="3398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001" y="3128240"/>
            <a:ext cx="8325484" cy="120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4245" marR="5080" indent="-3472179">
              <a:lnSpc>
                <a:spcPct val="120000"/>
              </a:lnSpc>
            </a:pPr>
            <a:r>
              <a:rPr sz="3800" b="1" i="1" spc="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3800" b="1" i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3800" b="1" i="1" spc="-10" dirty="0">
                <a:solidFill>
                  <a:srgbClr val="0C2983"/>
                </a:solidFill>
                <a:latin typeface="Lucida Sans"/>
                <a:cs typeface="Lucida Sans"/>
              </a:rPr>
              <a:t>ili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3800" b="1" i="1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eve</a:t>
            </a:r>
            <a:r>
              <a:rPr sz="3800" b="1" i="1" spc="-1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pm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3800" b="1" i="1" spc="-3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Edu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3800" b="1" i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3800" b="1" i="1" dirty="0">
                <a:solidFill>
                  <a:srgbClr val="0C2983"/>
                </a:solidFill>
                <a:latin typeface="Lucida Sans"/>
                <a:cs typeface="Lucida Sans"/>
              </a:rPr>
              <a:t>on (</a:t>
            </a:r>
            <a:r>
              <a:rPr sz="3800" b="1" i="1" spc="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3800" b="1" i="1" spc="-5" dirty="0">
                <a:solidFill>
                  <a:srgbClr val="0C2983"/>
                </a:solidFill>
                <a:latin typeface="Lucida Sans"/>
                <a:cs typeface="Lucida Sans"/>
              </a:rPr>
              <a:t>DE)</a:t>
            </a:r>
            <a:endParaRPr sz="3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29043"/>
            <a:ext cx="2019300" cy="29209"/>
          </a:xfrm>
          <a:custGeom>
            <a:avLst/>
            <a:gdLst/>
            <a:ahLst/>
            <a:cxnLst/>
            <a:rect l="l" t="t" r="r" b="b"/>
            <a:pathLst>
              <a:path w="2019300" h="29209">
                <a:moveTo>
                  <a:pt x="0" y="28955"/>
                </a:moveTo>
                <a:lnTo>
                  <a:pt x="2019300" y="28955"/>
                </a:lnTo>
                <a:lnTo>
                  <a:pt x="2019300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502" y="529942"/>
            <a:ext cx="61702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2800" b="1" spc="6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2800" b="1" spc="-4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2800" b="1" spc="-5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2800" b="1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al</a:t>
            </a:r>
            <a:r>
              <a:rPr sz="2800" b="1" spc="4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800" b="1" spc="-4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2800" b="1" spc="-3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on</a:t>
            </a:r>
            <a:endParaRPr sz="28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9877" y="1311886"/>
            <a:ext cx="3535045" cy="448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3715">
              <a:lnSpc>
                <a:spcPct val="100000"/>
              </a:lnSpc>
            </a:pPr>
            <a:r>
              <a:rPr sz="2200" b="1" u="heavy" spc="-10" dirty="0">
                <a:solidFill>
                  <a:srgbClr val="0C2D83"/>
                </a:solidFill>
                <a:latin typeface="Lucida Sans"/>
                <a:cs typeface="Lucida Sans"/>
              </a:rPr>
              <a:t>M</a:t>
            </a:r>
            <a:r>
              <a:rPr sz="2200" b="1" u="heavy" spc="-30" dirty="0">
                <a:solidFill>
                  <a:srgbClr val="0C2D83"/>
                </a:solidFill>
                <a:latin typeface="Lucida Sans"/>
                <a:cs typeface="Lucida Sans"/>
              </a:rPr>
              <a:t>i</a:t>
            </a:r>
            <a:r>
              <a:rPr sz="2200" b="1" u="heavy" spc="-20" dirty="0">
                <a:solidFill>
                  <a:srgbClr val="0C2D83"/>
                </a:solidFill>
                <a:latin typeface="Lucida Sans"/>
                <a:cs typeface="Lucida Sans"/>
              </a:rPr>
              <a:t>d-</a:t>
            </a:r>
            <a:r>
              <a:rPr sz="2200" b="1" u="heavy" spc="-35" dirty="0">
                <a:solidFill>
                  <a:srgbClr val="0C2D83"/>
                </a:solidFill>
                <a:latin typeface="Lucida Sans"/>
                <a:cs typeface="Lucida Sans"/>
              </a:rPr>
              <a:t>L</a:t>
            </a:r>
            <a:r>
              <a:rPr sz="2200" b="1" u="heavy" spc="-20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2200" b="1" u="heavy" spc="-10" dirty="0">
                <a:solidFill>
                  <a:srgbClr val="0C2D83"/>
                </a:solidFill>
                <a:latin typeface="Lucida Sans"/>
                <a:cs typeface="Lucida Sans"/>
              </a:rPr>
              <a:t>v</a:t>
            </a:r>
            <a:r>
              <a:rPr sz="2200" b="1" u="heavy" spc="-15" dirty="0">
                <a:solidFill>
                  <a:srgbClr val="0C2D83"/>
                </a:solidFill>
                <a:latin typeface="Lucida Sans"/>
                <a:cs typeface="Lucida Sans"/>
              </a:rPr>
              <a:t>el</a:t>
            </a:r>
            <a:r>
              <a:rPr sz="2200" b="1" u="heavy" spc="25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2200" b="1" u="heavy" spc="-15" dirty="0">
                <a:solidFill>
                  <a:srgbClr val="0C2D83"/>
                </a:solidFill>
                <a:latin typeface="Lucida Sans"/>
                <a:cs typeface="Lucida Sans"/>
              </a:rPr>
              <a:t>(</a:t>
            </a:r>
            <a:r>
              <a:rPr sz="2200" b="1" u="heavy" spc="-10" dirty="0">
                <a:solidFill>
                  <a:srgbClr val="0C2D83"/>
                </a:solidFill>
                <a:latin typeface="Lucida Sans"/>
                <a:cs typeface="Lucida Sans"/>
              </a:rPr>
              <a:t>I</a:t>
            </a:r>
            <a:r>
              <a:rPr sz="2200" b="1" u="heavy" spc="-25" dirty="0">
                <a:solidFill>
                  <a:srgbClr val="0C2D83"/>
                </a:solidFill>
                <a:latin typeface="Lucida Sans"/>
                <a:cs typeface="Lucida Sans"/>
              </a:rPr>
              <a:t>D</a:t>
            </a:r>
            <a:r>
              <a:rPr sz="2200" b="1" u="heavy" spc="10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2200" b="1" u="heavy" spc="-10" dirty="0">
                <a:solidFill>
                  <a:srgbClr val="0C2D83"/>
                </a:solidFill>
                <a:latin typeface="Lucida Sans"/>
                <a:cs typeface="Lucida Sans"/>
              </a:rPr>
              <a:t>)</a:t>
            </a:r>
            <a:endParaRPr sz="2200">
              <a:latin typeface="Lucida Sans"/>
              <a:cs typeface="Lucida Sans"/>
            </a:endParaRPr>
          </a:p>
          <a:p>
            <a:pPr marR="372745" algn="ctr">
              <a:lnSpc>
                <a:spcPts val="1670"/>
              </a:lnSpc>
              <a:spcBef>
                <a:spcPts val="320"/>
              </a:spcBef>
            </a:pPr>
            <a:r>
              <a:rPr sz="1400" b="1" spc="-5" dirty="0">
                <a:solidFill>
                  <a:srgbClr val="0C2D83"/>
                </a:solidFill>
                <a:latin typeface="Lucida Sans"/>
                <a:cs typeface="Lucida Sans"/>
              </a:rPr>
              <a:t>G</a:t>
            </a:r>
            <a:r>
              <a:rPr sz="1400" b="1" dirty="0">
                <a:solidFill>
                  <a:srgbClr val="0C2D83"/>
                </a:solidFill>
                <a:latin typeface="Lucida Sans"/>
                <a:cs typeface="Lucida Sans"/>
              </a:rPr>
              <a:t>S</a:t>
            </a:r>
            <a:r>
              <a:rPr sz="1400" b="1" spc="10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0C2D83"/>
                </a:solidFill>
                <a:latin typeface="Lucida Sans"/>
                <a:cs typeface="Lucida Sans"/>
              </a:rPr>
              <a:t>12</a:t>
            </a:r>
            <a:r>
              <a:rPr sz="1400" b="1" spc="-5" dirty="0">
                <a:solidFill>
                  <a:srgbClr val="0C2D83"/>
                </a:solidFill>
                <a:latin typeface="Lucida Sans"/>
                <a:cs typeface="Lucida Sans"/>
              </a:rPr>
              <a:t>-</a:t>
            </a:r>
            <a:r>
              <a:rPr sz="1400" b="1" dirty="0">
                <a:solidFill>
                  <a:srgbClr val="0C2D83"/>
                </a:solidFill>
                <a:latin typeface="Lucida Sans"/>
                <a:cs typeface="Lucida Sans"/>
              </a:rPr>
              <a:t>13</a:t>
            </a:r>
            <a:endParaRPr sz="1400">
              <a:latin typeface="Lucida Sans"/>
              <a:cs typeface="Lucida Sans"/>
            </a:endParaRPr>
          </a:p>
          <a:p>
            <a:pPr marL="355600" indent="-342900">
              <a:lnSpc>
                <a:spcPts val="2935"/>
              </a:lnSpc>
              <a:buClr>
                <a:srgbClr val="00266B"/>
              </a:buClr>
              <a:buSzPct val="125000"/>
              <a:buFont typeface="Wingdings"/>
              <a:buChar char=""/>
              <a:tabLst>
                <a:tab pos="355600" algn="l"/>
                <a:tab pos="3376295" algn="l"/>
              </a:tabLst>
            </a:pP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AC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C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-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O</a:t>
            </a:r>
            <a:r>
              <a:rPr sz="2000" spc="-15" dirty="0">
                <a:solidFill>
                  <a:srgbClr val="00266B"/>
                </a:solidFill>
                <a:latin typeface="Lucida Sans"/>
                <a:cs typeface="Lucida Sans"/>
              </a:rPr>
              <a:t>L</a:t>
            </a:r>
            <a:r>
              <a:rPr sz="2000" spc="-25" dirty="0">
                <a:solidFill>
                  <a:srgbClr val="00266B"/>
                </a:solidFill>
                <a:latin typeface="Lucida Sans"/>
                <a:cs typeface="Lucida Sans"/>
              </a:rPr>
              <a:t>M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P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 (</a:t>
            </a:r>
            <a:r>
              <a:rPr sz="1800" spc="-20" dirty="0">
                <a:solidFill>
                  <a:srgbClr val="00266B"/>
                </a:solidFill>
                <a:latin typeface="Lucida Sans"/>
                <a:cs typeface="Lucida Sans"/>
              </a:rPr>
              <a:t>G</a:t>
            </a:r>
            <a:r>
              <a:rPr sz="1800" spc="-10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r>
              <a:rPr sz="1800" spc="20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00266B"/>
                </a:solidFill>
                <a:latin typeface="Lucida Sans"/>
                <a:cs typeface="Lucida Sans"/>
              </a:rPr>
              <a:t>12</a:t>
            </a:r>
            <a:r>
              <a:rPr sz="1800" spc="-10" dirty="0">
                <a:solidFill>
                  <a:srgbClr val="00266B"/>
                </a:solidFill>
                <a:latin typeface="Lucida Sans"/>
                <a:cs typeface="Lucida Sans"/>
              </a:rPr>
              <a:t>-</a:t>
            </a:r>
            <a:r>
              <a:rPr sz="1800" dirty="0">
                <a:solidFill>
                  <a:srgbClr val="00266B"/>
                </a:solidFill>
                <a:latin typeface="Lucida Sans"/>
                <a:cs typeface="Lucida Sans"/>
              </a:rPr>
              <a:t>14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)	</a:t>
            </a:r>
            <a:r>
              <a:rPr sz="2500" spc="-15" dirty="0">
                <a:solidFill>
                  <a:srgbClr val="00266B"/>
                </a:solidFill>
                <a:latin typeface="Wingdings"/>
                <a:cs typeface="Wingdings"/>
              </a:rPr>
              <a:t></a:t>
            </a:r>
            <a:endParaRPr sz="2500">
              <a:latin typeface="Wingdings"/>
              <a:cs typeface="Wingdings"/>
            </a:endParaRPr>
          </a:p>
          <a:p>
            <a:pPr marL="355600" indent="-342900">
              <a:lnSpc>
                <a:spcPts val="2900"/>
              </a:lnSpc>
              <a:buClr>
                <a:srgbClr val="00266B"/>
              </a:buClr>
              <a:buSzPct val="125000"/>
              <a:buFont typeface="Wingdings"/>
              <a:buChar char=""/>
              <a:tabLst>
                <a:tab pos="355600" algn="l"/>
                <a:tab pos="3376295" algn="l"/>
              </a:tabLst>
            </a:pP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AC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SC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(i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n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-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r</a:t>
            </a:r>
            <a:r>
              <a:rPr sz="2000" spc="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sid</a:t>
            </a:r>
            <a:r>
              <a:rPr sz="2000" spc="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nc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)	</a:t>
            </a:r>
            <a:r>
              <a:rPr sz="2500" spc="-15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500">
              <a:latin typeface="Wingdings"/>
              <a:cs typeface="Wingdings"/>
            </a:endParaRPr>
          </a:p>
          <a:p>
            <a:pPr marL="355600" indent="-342900">
              <a:lnSpc>
                <a:spcPts val="2950"/>
              </a:lnSpc>
              <a:buClr>
                <a:srgbClr val="00266B"/>
              </a:buClr>
              <a:buSzPct val="125000"/>
              <a:buFont typeface="Wingdings"/>
              <a:buChar char=""/>
              <a:tabLst>
                <a:tab pos="355600" algn="l"/>
                <a:tab pos="3376295" algn="l"/>
              </a:tabLst>
            </a:pPr>
            <a:r>
              <a:rPr sz="2000" spc="5" dirty="0">
                <a:solidFill>
                  <a:srgbClr val="C00000"/>
                </a:solidFill>
                <a:latin typeface="Lucida Sans"/>
                <a:cs typeface="Lucida Sans"/>
              </a:rPr>
              <a:t>A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F</a:t>
            </a:r>
            <a:r>
              <a:rPr sz="2000" spc="-15" dirty="0">
                <a:solidFill>
                  <a:srgbClr val="C00000"/>
                </a:solidFill>
                <a:latin typeface="Lucida Sans"/>
                <a:cs typeface="Lucida Sans"/>
              </a:rPr>
              <a:t> L</a:t>
            </a:r>
            <a:r>
              <a:rPr sz="2000" spc="10" dirty="0">
                <a:solidFill>
                  <a:srgbClr val="C00000"/>
                </a:solidFill>
                <a:latin typeface="Lucida Sans"/>
                <a:cs typeface="Lucida Sans"/>
              </a:rPr>
              <a:t>eg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isl</a:t>
            </a:r>
            <a:r>
              <a:rPr sz="2000" spc="5" dirty="0">
                <a:solidFill>
                  <a:srgbClr val="C00000"/>
                </a:solidFill>
                <a:latin typeface="Lucida Sans"/>
                <a:cs typeface="Lucida Sans"/>
              </a:rPr>
              <a:t>at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i</a:t>
            </a:r>
            <a:r>
              <a:rPr sz="2000" spc="-10" dirty="0">
                <a:solidFill>
                  <a:srgbClr val="C00000"/>
                </a:solidFill>
                <a:latin typeface="Lucida Sans"/>
                <a:cs typeface="Lucida Sans"/>
              </a:rPr>
              <a:t>v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e</a:t>
            </a:r>
            <a:r>
              <a:rPr sz="2000" spc="-35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Lucida Sans"/>
                <a:cs typeface="Lucida Sans"/>
              </a:rPr>
              <a:t>F</a:t>
            </a:r>
            <a:r>
              <a:rPr sz="2000" spc="10" dirty="0">
                <a:solidFill>
                  <a:srgbClr val="C00000"/>
                </a:solidFill>
                <a:latin typeface="Lucida Sans"/>
                <a:cs typeface="Lucida Sans"/>
              </a:rPr>
              <a:t>e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ll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o</a:t>
            </a:r>
            <a:r>
              <a:rPr sz="2000" spc="-35" dirty="0">
                <a:solidFill>
                  <a:srgbClr val="C00000"/>
                </a:solidFill>
                <a:latin typeface="Lucida Sans"/>
                <a:cs typeface="Lucida Sans"/>
              </a:rPr>
              <a:t>w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s	</a:t>
            </a:r>
            <a:r>
              <a:rPr sz="2500" spc="-15" dirty="0">
                <a:solidFill>
                  <a:srgbClr val="C00000"/>
                </a:solidFill>
                <a:latin typeface="Wingdings"/>
                <a:cs typeface="Wingdings"/>
              </a:rPr>
              <a:t></a:t>
            </a:r>
            <a:endParaRPr sz="2500">
              <a:latin typeface="Wingdings"/>
              <a:cs typeface="Wingdings"/>
            </a:endParaRPr>
          </a:p>
          <a:p>
            <a:pPr marL="355600" marR="984250" indent="-342900">
              <a:lnSpc>
                <a:spcPct val="100000"/>
              </a:lnSpc>
              <a:spcBef>
                <a:spcPts val="405"/>
              </a:spcBef>
              <a:buClr>
                <a:srgbClr val="00266B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H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ar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v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ar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d</a:t>
            </a:r>
            <a:r>
              <a:rPr sz="2000" spc="-35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c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h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oo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l</a:t>
            </a:r>
            <a:r>
              <a:rPr sz="2000" spc="-40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of 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Go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v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’t</a:t>
            </a:r>
            <a:endParaRPr sz="20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00266B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Aca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de</a:t>
            </a:r>
            <a:r>
              <a:rPr sz="2000" spc="-25" dirty="0">
                <a:solidFill>
                  <a:srgbClr val="00266B"/>
                </a:solidFill>
                <a:latin typeface="Lucida Sans"/>
                <a:cs typeface="Lucida Sans"/>
              </a:rPr>
              <a:t>m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i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c</a:t>
            </a:r>
            <a:r>
              <a:rPr sz="2000" spc="-30" dirty="0">
                <a:solidFill>
                  <a:srgbClr val="00266B"/>
                </a:solidFill>
                <a:latin typeface="Lucida Sans"/>
                <a:cs typeface="Lucida Sans"/>
              </a:rPr>
              <a:t> P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ro</a:t>
            </a:r>
            <a:r>
              <a:rPr sz="2000" spc="10" dirty="0">
                <a:solidFill>
                  <a:srgbClr val="00266B"/>
                </a:solidFill>
                <a:latin typeface="Lucida Sans"/>
                <a:cs typeface="Lucida Sans"/>
              </a:rPr>
              <a:t>g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r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spc="-25" dirty="0">
                <a:solidFill>
                  <a:srgbClr val="00266B"/>
                </a:solidFill>
                <a:latin typeface="Lucida Sans"/>
                <a:cs typeface="Lucida Sans"/>
              </a:rPr>
              <a:t>m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endParaRPr sz="2000">
              <a:latin typeface="Lucida Sans"/>
              <a:cs typeface="Lucida Sans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SzPct val="125000"/>
              <a:buFont typeface="Wingdings"/>
              <a:buChar char=""/>
              <a:tabLst>
                <a:tab pos="756920" algn="l"/>
              </a:tabLst>
            </a:pPr>
            <a:r>
              <a:rPr sz="2000" spc="5" dirty="0">
                <a:solidFill>
                  <a:srgbClr val="C00000"/>
                </a:solidFill>
                <a:latin typeface="Lucida Sans"/>
                <a:cs typeface="Lucida Sans"/>
              </a:rPr>
              <a:t>AF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IT</a:t>
            </a:r>
            <a:endParaRPr sz="20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00266B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-15" dirty="0">
                <a:solidFill>
                  <a:srgbClr val="00266B"/>
                </a:solidFill>
                <a:latin typeface="Lucida Sans"/>
                <a:cs typeface="Lucida Sans"/>
              </a:rPr>
              <a:t>L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D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P</a:t>
            </a:r>
            <a:endParaRPr sz="20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00266B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-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GO</a:t>
            </a:r>
            <a:r>
              <a:rPr sz="2000" spc="-15" dirty="0">
                <a:solidFill>
                  <a:srgbClr val="00266B"/>
                </a:solidFill>
                <a:latin typeface="Lucida Sans"/>
                <a:cs typeface="Lucida Sans"/>
              </a:rPr>
              <a:t>V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-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I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G</a:t>
            </a:r>
            <a:endParaRPr sz="2000">
              <a:latin typeface="Lucida Sans"/>
              <a:cs typeface="Lucida Sans"/>
            </a:endParaRPr>
          </a:p>
          <a:p>
            <a:pPr marL="355600" marR="455930" indent="-342900">
              <a:lnSpc>
                <a:spcPct val="100000"/>
              </a:lnSpc>
              <a:spcBef>
                <a:spcPts val="500"/>
              </a:spcBef>
              <a:buClr>
                <a:srgbClr val="00266B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O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r</a:t>
            </a:r>
            <a:r>
              <a:rPr sz="2000" spc="10" dirty="0">
                <a:solidFill>
                  <a:srgbClr val="00266B"/>
                </a:solidFill>
                <a:latin typeface="Lucida Sans"/>
                <a:cs typeface="Lucida Sans"/>
              </a:rPr>
              <a:t>g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n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i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z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t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i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on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l</a:t>
            </a:r>
            <a:r>
              <a:rPr sz="2000" spc="-15" dirty="0">
                <a:solidFill>
                  <a:srgbClr val="00266B"/>
                </a:solidFill>
                <a:latin typeface="Lucida Sans"/>
                <a:cs typeface="Lucida Sans"/>
              </a:rPr>
              <a:t> L</a:t>
            </a:r>
            <a:r>
              <a:rPr sz="2000" spc="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spc="-15" dirty="0">
                <a:solidFill>
                  <a:srgbClr val="00266B"/>
                </a:solidFill>
                <a:latin typeface="Lucida Sans"/>
                <a:cs typeface="Lucida Sans"/>
              </a:rPr>
              <a:t>d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r 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Co</a:t>
            </a:r>
            <a:r>
              <a:rPr sz="2000" spc="-25" dirty="0">
                <a:solidFill>
                  <a:srgbClr val="00266B"/>
                </a:solidFill>
                <a:latin typeface="Lucida Sans"/>
                <a:cs typeface="Lucida Sans"/>
              </a:rPr>
              <a:t>u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r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(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G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-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12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-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1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3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)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9614" y="1311886"/>
            <a:ext cx="260286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b="1" u="heavy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2200" b="1" u="heavy" spc="-20" dirty="0">
                <a:solidFill>
                  <a:srgbClr val="0C2983"/>
                </a:solidFill>
                <a:latin typeface="Lucida Sans"/>
                <a:cs typeface="Lucida Sans"/>
              </a:rPr>
              <a:t>en</a:t>
            </a:r>
            <a:r>
              <a:rPr sz="2200" b="1" u="heavy" spc="-3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2200" b="1" u="heavy" spc="-15" dirty="0">
                <a:solidFill>
                  <a:srgbClr val="0C2983"/>
                </a:solidFill>
                <a:latin typeface="Lucida Sans"/>
                <a:cs typeface="Lucida Sans"/>
              </a:rPr>
              <a:t>or</a:t>
            </a:r>
            <a:r>
              <a:rPr sz="2200" b="1" u="heavy" spc="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2200" b="1" u="heavy" spc="-35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2200" b="1" u="heavy" spc="-2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2200" b="1" u="heavy" spc="-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2200" b="1" u="heavy" spc="-15" dirty="0">
                <a:solidFill>
                  <a:srgbClr val="0C2983"/>
                </a:solidFill>
                <a:latin typeface="Lucida Sans"/>
                <a:cs typeface="Lucida Sans"/>
              </a:rPr>
              <a:t>el</a:t>
            </a:r>
            <a:r>
              <a:rPr sz="2200" b="1" u="heavy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2200" b="1" u="heavy" spc="-15" dirty="0">
                <a:solidFill>
                  <a:srgbClr val="0C2983"/>
                </a:solidFill>
                <a:latin typeface="Lucida Sans"/>
                <a:cs typeface="Lucida Sans"/>
              </a:rPr>
              <a:t>(</a:t>
            </a:r>
            <a:r>
              <a:rPr sz="2200" b="1" u="heavy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2200" b="1" u="heavy" spc="-2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2200" b="1" u="heavy" spc="1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2200" b="1" u="heavy" spc="-10" dirty="0">
                <a:solidFill>
                  <a:srgbClr val="0C2983"/>
                </a:solidFill>
                <a:latin typeface="Lucida Sans"/>
                <a:cs typeface="Lucida Sans"/>
              </a:rPr>
              <a:t>)</a:t>
            </a:r>
            <a:endParaRPr sz="2200">
              <a:latin typeface="Lucida Sans"/>
              <a:cs typeface="Lucida Sans"/>
            </a:endParaRPr>
          </a:p>
          <a:p>
            <a:pPr marL="635" algn="ctr">
              <a:lnSpc>
                <a:spcPct val="100000"/>
              </a:lnSpc>
              <a:spcBef>
                <a:spcPts val="320"/>
              </a:spcBef>
            </a:pPr>
            <a:r>
              <a:rPr sz="1400" b="1" spc="-20" dirty="0">
                <a:solidFill>
                  <a:srgbClr val="0C2D83"/>
                </a:solidFill>
                <a:latin typeface="Lucida Sans"/>
                <a:cs typeface="Lucida Sans"/>
              </a:rPr>
              <a:t>(</a:t>
            </a:r>
            <a:r>
              <a:rPr sz="1400" b="1" spc="-5" dirty="0">
                <a:solidFill>
                  <a:srgbClr val="0C2D83"/>
                </a:solidFill>
                <a:latin typeface="Lucida Sans"/>
                <a:cs typeface="Lucida Sans"/>
              </a:rPr>
              <a:t>G</a:t>
            </a:r>
            <a:r>
              <a:rPr sz="1400" b="1" dirty="0">
                <a:solidFill>
                  <a:srgbClr val="0C2D83"/>
                </a:solidFill>
                <a:latin typeface="Lucida Sans"/>
                <a:cs typeface="Lucida Sans"/>
              </a:rPr>
              <a:t>S</a:t>
            </a:r>
            <a:r>
              <a:rPr sz="1400" b="1" spc="20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0C2D83"/>
                </a:solidFill>
                <a:latin typeface="Lucida Sans"/>
                <a:cs typeface="Lucida Sans"/>
              </a:rPr>
              <a:t>14</a:t>
            </a:r>
            <a:r>
              <a:rPr sz="1400" b="1" spc="-5" dirty="0">
                <a:solidFill>
                  <a:srgbClr val="0C2D83"/>
                </a:solidFill>
                <a:latin typeface="Lucida Sans"/>
                <a:cs typeface="Lucida Sans"/>
              </a:rPr>
              <a:t>-</a:t>
            </a:r>
            <a:r>
              <a:rPr sz="1400" b="1" dirty="0">
                <a:solidFill>
                  <a:srgbClr val="0C2D83"/>
                </a:solidFill>
                <a:latin typeface="Lucida Sans"/>
                <a:cs typeface="Lucida Sans"/>
              </a:rPr>
              <a:t>15)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3790" y="1956744"/>
            <a:ext cx="2822575" cy="421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61340">
              <a:lnSpc>
                <a:spcPct val="120500"/>
              </a:lnSpc>
            </a:pP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i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r</a:t>
            </a:r>
            <a:r>
              <a:rPr sz="2000" spc="-25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spc="25" dirty="0">
                <a:solidFill>
                  <a:srgbClr val="00266B"/>
                </a:solidFill>
                <a:latin typeface="Lucida Sans"/>
                <a:cs typeface="Lucida Sans"/>
              </a:rPr>
              <a:t>W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r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C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o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lleg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e 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D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S</a:t>
            </a:r>
            <a:r>
              <a:rPr sz="2000" spc="-15" dirty="0">
                <a:solidFill>
                  <a:srgbClr val="C00000"/>
                </a:solidFill>
                <a:latin typeface="Lucida Sans"/>
                <a:cs typeface="Lucida Sans"/>
              </a:rPr>
              <a:t>L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D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P</a:t>
            </a:r>
            <a:endParaRPr sz="2000">
              <a:latin typeface="Lucida Sans"/>
              <a:cs typeface="Lucida Sans"/>
            </a:endParaRPr>
          </a:p>
          <a:p>
            <a:pPr marL="355600" marR="735965">
              <a:lnSpc>
                <a:spcPct val="100000"/>
              </a:lnSpc>
              <a:spcBef>
                <a:spcPts val="500"/>
              </a:spcBef>
            </a:pPr>
            <a:r>
              <a:rPr sz="2000" spc="-30" dirty="0">
                <a:solidFill>
                  <a:srgbClr val="C00000"/>
                </a:solidFill>
                <a:latin typeface="Lucida Sans"/>
                <a:cs typeface="Lucida Sans"/>
              </a:rPr>
              <a:t>*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*</a:t>
            </a:r>
            <a:r>
              <a:rPr sz="2000" spc="3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Lucida Sans"/>
                <a:cs typeface="Lucida Sans"/>
              </a:rPr>
              <a:t>E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is</a:t>
            </a:r>
            <a:r>
              <a:rPr sz="2000" spc="10" dirty="0">
                <a:solidFill>
                  <a:srgbClr val="C00000"/>
                </a:solidFill>
                <a:latin typeface="Lucida Sans"/>
                <a:cs typeface="Lucida Sans"/>
              </a:rPr>
              <a:t>e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nh</a:t>
            </a:r>
            <a:r>
              <a:rPr sz="2000" spc="5" dirty="0">
                <a:solidFill>
                  <a:srgbClr val="C00000"/>
                </a:solidFill>
                <a:latin typeface="Lucida Sans"/>
                <a:cs typeface="Lucida Sans"/>
              </a:rPr>
              <a:t>o</a:t>
            </a:r>
            <a:r>
              <a:rPr sz="2000" spc="-35" dirty="0">
                <a:solidFill>
                  <a:srgbClr val="C00000"/>
                </a:solidFill>
                <a:latin typeface="Lucida Sans"/>
                <a:cs typeface="Lucida Sans"/>
              </a:rPr>
              <a:t>w</a:t>
            </a:r>
            <a:r>
              <a:rPr sz="2000" spc="10" dirty="0">
                <a:solidFill>
                  <a:srgbClr val="C00000"/>
                </a:solidFill>
                <a:latin typeface="Lucida Sans"/>
                <a:cs typeface="Lucida Sans"/>
              </a:rPr>
              <a:t>e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r 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(I</a:t>
            </a:r>
            <a:r>
              <a:rPr sz="2000" spc="5" dirty="0">
                <a:solidFill>
                  <a:srgbClr val="C00000"/>
                </a:solidFill>
                <a:latin typeface="Lucida Sans"/>
                <a:cs typeface="Lucida Sans"/>
              </a:rPr>
              <a:t>CAF)</a:t>
            </a:r>
            <a:endParaRPr sz="20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000" spc="-30" dirty="0">
                <a:solidFill>
                  <a:srgbClr val="C00000"/>
                </a:solidFill>
                <a:latin typeface="Lucida Sans"/>
                <a:cs typeface="Lucida Sans"/>
              </a:rPr>
              <a:t>*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*</a:t>
            </a:r>
            <a:r>
              <a:rPr sz="2000" spc="3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Lucida Sans"/>
                <a:cs typeface="Lucida Sans"/>
              </a:rPr>
              <a:t>E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is</a:t>
            </a:r>
            <a:r>
              <a:rPr sz="2000" spc="10" dirty="0">
                <a:solidFill>
                  <a:srgbClr val="C00000"/>
                </a:solidFill>
                <a:latin typeface="Lucida Sans"/>
                <a:cs typeface="Lucida Sans"/>
              </a:rPr>
              <a:t>e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nh</a:t>
            </a:r>
            <a:r>
              <a:rPr sz="2000" spc="5" dirty="0">
                <a:solidFill>
                  <a:srgbClr val="C00000"/>
                </a:solidFill>
                <a:latin typeface="Lucida Sans"/>
                <a:cs typeface="Lucida Sans"/>
              </a:rPr>
              <a:t>o</a:t>
            </a:r>
            <a:r>
              <a:rPr sz="2000" spc="-35" dirty="0">
                <a:solidFill>
                  <a:srgbClr val="C00000"/>
                </a:solidFill>
                <a:latin typeface="Lucida Sans"/>
                <a:cs typeface="Lucida Sans"/>
              </a:rPr>
              <a:t>w</a:t>
            </a:r>
            <a:r>
              <a:rPr sz="2000" spc="10" dirty="0">
                <a:solidFill>
                  <a:srgbClr val="C00000"/>
                </a:solidFill>
                <a:latin typeface="Lucida Sans"/>
                <a:cs typeface="Lucida Sans"/>
              </a:rPr>
              <a:t>e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r</a:t>
            </a:r>
            <a:r>
              <a:rPr sz="2000" spc="-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(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S</a:t>
            </a:r>
            <a:r>
              <a:rPr sz="2000" spc="5" dirty="0">
                <a:solidFill>
                  <a:srgbClr val="C00000"/>
                </a:solidFill>
                <a:latin typeface="Lucida Sans"/>
                <a:cs typeface="Lucida Sans"/>
              </a:rPr>
              <a:t>AC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)</a:t>
            </a:r>
            <a:endParaRPr sz="20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C00000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R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N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D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F</a:t>
            </a:r>
            <a:r>
              <a:rPr sz="2000" spc="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ll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o</a:t>
            </a:r>
            <a:r>
              <a:rPr sz="2000" spc="-35" dirty="0">
                <a:solidFill>
                  <a:srgbClr val="00266B"/>
                </a:solidFill>
                <a:latin typeface="Lucida Sans"/>
                <a:cs typeface="Lucida Sans"/>
              </a:rPr>
              <a:t>w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h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ip</a:t>
            </a:r>
            <a:endParaRPr sz="2000">
              <a:latin typeface="Lucida Sans"/>
              <a:cs typeface="Lucida Sans"/>
            </a:endParaRPr>
          </a:p>
          <a:p>
            <a:pPr marL="355600" marR="934085" indent="-342900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000" spc="-30" dirty="0">
                <a:solidFill>
                  <a:srgbClr val="C00000"/>
                </a:solidFill>
                <a:latin typeface="Lucida Sans"/>
                <a:cs typeface="Lucida Sans"/>
              </a:rPr>
              <a:t>**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N</a:t>
            </a:r>
            <a:r>
              <a:rPr sz="2000" spc="5" dirty="0">
                <a:solidFill>
                  <a:srgbClr val="C00000"/>
                </a:solidFill>
                <a:latin typeface="Lucida Sans"/>
                <a:cs typeface="Lucida Sans"/>
              </a:rPr>
              <a:t>a</a:t>
            </a:r>
            <a:r>
              <a:rPr sz="2000" spc="15" dirty="0">
                <a:solidFill>
                  <a:srgbClr val="C00000"/>
                </a:solidFill>
                <a:latin typeface="Lucida Sans"/>
                <a:cs typeface="Lucida Sans"/>
              </a:rPr>
              <a:t>t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’nl</a:t>
            </a:r>
            <a:r>
              <a:rPr sz="2000" spc="1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2000" spc="25" dirty="0">
                <a:solidFill>
                  <a:srgbClr val="C00000"/>
                </a:solidFill>
                <a:latin typeface="Lucida Sans"/>
                <a:cs typeface="Lucida Sans"/>
              </a:rPr>
              <a:t>W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a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r </a:t>
            </a:r>
            <a:r>
              <a:rPr sz="2000" spc="5" dirty="0">
                <a:solidFill>
                  <a:srgbClr val="C00000"/>
                </a:solidFill>
                <a:latin typeface="Lucida Sans"/>
                <a:cs typeface="Lucida Sans"/>
              </a:rPr>
              <a:t>Co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ll</a:t>
            </a:r>
            <a:r>
              <a:rPr sz="2000" spc="10" dirty="0">
                <a:solidFill>
                  <a:srgbClr val="C00000"/>
                </a:solidFill>
                <a:latin typeface="Lucida Sans"/>
                <a:cs typeface="Lucida Sans"/>
              </a:rPr>
              <a:t>e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g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e</a:t>
            </a:r>
            <a:endParaRPr sz="20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000" spc="-30" dirty="0">
                <a:solidFill>
                  <a:srgbClr val="C00000"/>
                </a:solidFill>
                <a:latin typeface="Lucida Sans"/>
                <a:cs typeface="Lucida Sans"/>
              </a:rPr>
              <a:t>**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I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R</a:t>
            </a:r>
            <a:r>
              <a:rPr sz="2000" spc="-25" dirty="0">
                <a:solidFill>
                  <a:srgbClr val="C00000"/>
                </a:solidFill>
                <a:latin typeface="Lucida Sans"/>
                <a:cs typeface="Lucida Sans"/>
              </a:rPr>
              <a:t>M</a:t>
            </a:r>
            <a:r>
              <a:rPr sz="2000" spc="15" dirty="0">
                <a:solidFill>
                  <a:srgbClr val="C00000"/>
                </a:solidFill>
                <a:latin typeface="Lucida Sans"/>
                <a:cs typeface="Lucida Sans"/>
              </a:rPr>
              <a:t>C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-</a:t>
            </a:r>
            <a:r>
              <a:rPr sz="2000" spc="45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Lucida Sans"/>
                <a:cs typeface="Lucida Sans"/>
              </a:rPr>
              <a:t>C</a:t>
            </a:r>
            <a:r>
              <a:rPr sz="2000" spc="-15" dirty="0">
                <a:solidFill>
                  <a:srgbClr val="C00000"/>
                </a:solidFill>
                <a:latin typeface="Lucida Sans"/>
                <a:cs typeface="Lucida Sans"/>
              </a:rPr>
              <a:t>y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b</a:t>
            </a:r>
            <a:r>
              <a:rPr sz="2000" spc="10" dirty="0">
                <a:solidFill>
                  <a:srgbClr val="C00000"/>
                </a:solidFill>
                <a:latin typeface="Lucida Sans"/>
                <a:cs typeface="Lucida Sans"/>
              </a:rPr>
              <a:t>e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r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2000" dirty="0">
                <a:solidFill>
                  <a:srgbClr val="C00000"/>
                </a:solidFill>
                <a:latin typeface="Lucida Sans"/>
                <a:cs typeface="Lucida Sans"/>
              </a:rPr>
              <a:t>S</a:t>
            </a:r>
            <a:r>
              <a:rPr sz="2000" spc="15" dirty="0">
                <a:solidFill>
                  <a:srgbClr val="C00000"/>
                </a:solidFill>
                <a:latin typeface="Lucida Sans"/>
                <a:cs typeface="Lucida Sans"/>
              </a:rPr>
              <a:t>t</a:t>
            </a:r>
            <a:r>
              <a:rPr sz="2000" spc="5" dirty="0">
                <a:solidFill>
                  <a:srgbClr val="C00000"/>
                </a:solidFill>
                <a:latin typeface="Lucida Sans"/>
                <a:cs typeface="Lucida Sans"/>
              </a:rPr>
              <a:t>r</a:t>
            </a:r>
            <a:r>
              <a:rPr sz="2000" spc="-5" dirty="0">
                <a:solidFill>
                  <a:srgbClr val="C00000"/>
                </a:solidFill>
                <a:latin typeface="Lucida Sans"/>
                <a:cs typeface="Lucida Sans"/>
              </a:rPr>
              <a:t>at</a:t>
            </a:r>
            <a:endParaRPr sz="20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C00000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r>
              <a:rPr sz="2000" spc="15" dirty="0">
                <a:solidFill>
                  <a:srgbClr val="00266B"/>
                </a:solidFill>
                <a:latin typeface="Lucida Sans"/>
                <a:cs typeface="Lucida Sans"/>
              </a:rPr>
              <a:t>t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n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f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o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r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d</a:t>
            </a:r>
            <a:r>
              <a:rPr sz="2000" spc="-35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spc="-25" dirty="0">
                <a:solidFill>
                  <a:srgbClr val="00266B"/>
                </a:solidFill>
                <a:latin typeface="Lucida Sans"/>
                <a:cs typeface="Lucida Sans"/>
              </a:rPr>
              <a:t>M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r>
              <a:rPr sz="2000" spc="15" dirty="0">
                <a:solidFill>
                  <a:srgbClr val="00266B"/>
                </a:solidFill>
                <a:latin typeface="Lucida Sans"/>
                <a:cs typeface="Lucida Sans"/>
              </a:rPr>
              <a:t>t</a:t>
            </a:r>
            <a:r>
              <a:rPr sz="2000" spc="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r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endParaRPr sz="20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C00000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000" spc="-25" dirty="0">
                <a:solidFill>
                  <a:srgbClr val="00266B"/>
                </a:solidFill>
                <a:latin typeface="Lucida Sans"/>
                <a:cs typeface="Lucida Sans"/>
              </a:rPr>
              <a:t>M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I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T</a:t>
            </a:r>
            <a:r>
              <a:rPr sz="2000" spc="20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spc="-25" dirty="0">
                <a:solidFill>
                  <a:srgbClr val="00266B"/>
                </a:solidFill>
                <a:latin typeface="Lucida Sans"/>
                <a:cs typeface="Lucida Sans"/>
              </a:rPr>
              <a:t>M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r>
              <a:rPr sz="2000" spc="15" dirty="0">
                <a:solidFill>
                  <a:srgbClr val="00266B"/>
                </a:solidFill>
                <a:latin typeface="Lucida Sans"/>
                <a:cs typeface="Lucida Sans"/>
              </a:rPr>
              <a:t>t</a:t>
            </a:r>
            <a:r>
              <a:rPr sz="2000" spc="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r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endParaRPr sz="20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C00000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T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R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T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I 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(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GS 1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4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-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1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5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)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6213206"/>
            <a:ext cx="9135110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9390" marR="586740" indent="-342900" algn="r">
              <a:lnSpc>
                <a:spcPct val="100000"/>
              </a:lnSpc>
              <a:buClr>
                <a:srgbClr val="00266B"/>
              </a:buClr>
              <a:buSzPct val="125000"/>
              <a:buFont typeface="Wingdings"/>
              <a:buChar char=""/>
              <a:tabLst>
                <a:tab pos="342265" algn="l"/>
                <a:tab pos="6549390" algn="l"/>
              </a:tabLst>
            </a:pP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T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R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T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 I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I 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(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GS 1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5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)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994" y="1348398"/>
            <a:ext cx="24688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2200" b="1" spc="-20" dirty="0">
                <a:solidFill>
                  <a:srgbClr val="0C2D83"/>
                </a:solidFill>
                <a:latin typeface="Lucida Sans"/>
                <a:cs typeface="Lucida Sans"/>
              </a:rPr>
              <a:t>n</a:t>
            </a:r>
            <a:r>
              <a:rPr sz="2200" b="1" spc="5" dirty="0">
                <a:solidFill>
                  <a:srgbClr val="0C2D83"/>
                </a:solidFill>
                <a:latin typeface="Lucida Sans"/>
                <a:cs typeface="Lucida Sans"/>
              </a:rPr>
              <a:t>t</a:t>
            </a:r>
            <a:r>
              <a:rPr sz="2200" b="1" spc="-25" dirty="0">
                <a:solidFill>
                  <a:srgbClr val="0C2D83"/>
                </a:solidFill>
                <a:latin typeface="Lucida Sans"/>
                <a:cs typeface="Lucida Sans"/>
              </a:rPr>
              <a:t>r</a:t>
            </a:r>
            <a:r>
              <a:rPr sz="2200" b="1" spc="-15" dirty="0">
                <a:solidFill>
                  <a:srgbClr val="0C2D83"/>
                </a:solidFill>
                <a:latin typeface="Lucida Sans"/>
                <a:cs typeface="Lucida Sans"/>
              </a:rPr>
              <a:t>y </a:t>
            </a:r>
            <a:r>
              <a:rPr sz="2200" b="1" spc="-35" dirty="0">
                <a:solidFill>
                  <a:srgbClr val="0C2D83"/>
                </a:solidFill>
                <a:latin typeface="Lucida Sans"/>
                <a:cs typeface="Lucida Sans"/>
              </a:rPr>
              <a:t>L</a:t>
            </a:r>
            <a:r>
              <a:rPr sz="2200" b="1" spc="-20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2200" b="1" spc="-10" dirty="0">
                <a:solidFill>
                  <a:srgbClr val="0C2D83"/>
                </a:solidFill>
                <a:latin typeface="Lucida Sans"/>
                <a:cs typeface="Lucida Sans"/>
              </a:rPr>
              <a:t>v</a:t>
            </a:r>
            <a:r>
              <a:rPr sz="2200" b="1" spc="-20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2200" b="1" spc="-10" dirty="0">
                <a:solidFill>
                  <a:srgbClr val="0C2D83"/>
                </a:solidFill>
                <a:latin typeface="Lucida Sans"/>
                <a:cs typeface="Lucida Sans"/>
              </a:rPr>
              <a:t>l</a:t>
            </a:r>
            <a:r>
              <a:rPr sz="2200" b="1" spc="10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2200" b="1" spc="-20" dirty="0">
                <a:solidFill>
                  <a:srgbClr val="0C2D83"/>
                </a:solidFill>
                <a:latin typeface="Lucida Sans"/>
                <a:cs typeface="Lucida Sans"/>
              </a:rPr>
              <a:t>(BD</a:t>
            </a:r>
            <a:r>
              <a:rPr sz="2200" b="1" spc="10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2200" b="1" spc="-10" dirty="0">
                <a:solidFill>
                  <a:srgbClr val="0C2D83"/>
                </a:solidFill>
                <a:latin typeface="Lucida Sans"/>
                <a:cs typeface="Lucida Sans"/>
              </a:rPr>
              <a:t>)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2694" y="1624330"/>
            <a:ext cx="2440305" cy="0"/>
          </a:xfrm>
          <a:custGeom>
            <a:avLst/>
            <a:gdLst/>
            <a:ahLst/>
            <a:cxnLst/>
            <a:rect l="l" t="t" r="r" b="b"/>
            <a:pathLst>
              <a:path w="2440305">
                <a:moveTo>
                  <a:pt x="0" y="0"/>
                </a:moveTo>
                <a:lnTo>
                  <a:pt x="2439924" y="0"/>
                </a:lnTo>
              </a:path>
            </a:pathLst>
          </a:custGeom>
          <a:ln w="14985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502" y="1729671"/>
            <a:ext cx="2512695" cy="2282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5365">
              <a:lnSpc>
                <a:spcPct val="100000"/>
              </a:lnSpc>
            </a:pPr>
            <a:r>
              <a:rPr sz="1400" b="1" spc="-5" dirty="0">
                <a:solidFill>
                  <a:srgbClr val="0C2D83"/>
                </a:solidFill>
                <a:latin typeface="Lucida Sans"/>
                <a:cs typeface="Lucida Sans"/>
              </a:rPr>
              <a:t>G</a:t>
            </a:r>
            <a:r>
              <a:rPr sz="1400" b="1" dirty="0">
                <a:solidFill>
                  <a:srgbClr val="0C2D83"/>
                </a:solidFill>
                <a:latin typeface="Lucida Sans"/>
                <a:cs typeface="Lucida Sans"/>
              </a:rPr>
              <a:t>S</a:t>
            </a:r>
            <a:r>
              <a:rPr sz="1400" b="1" spc="10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0C2D83"/>
                </a:solidFill>
                <a:latin typeface="Lucida Sans"/>
                <a:cs typeface="Lucida Sans"/>
              </a:rPr>
              <a:t>7</a:t>
            </a:r>
            <a:r>
              <a:rPr sz="1400" b="1" spc="-5" dirty="0">
                <a:solidFill>
                  <a:srgbClr val="0C2D83"/>
                </a:solidFill>
                <a:latin typeface="Lucida Sans"/>
                <a:cs typeface="Lucida Sans"/>
              </a:rPr>
              <a:t>-</a:t>
            </a:r>
            <a:r>
              <a:rPr sz="1400" b="1" dirty="0">
                <a:solidFill>
                  <a:srgbClr val="0C2D83"/>
                </a:solidFill>
                <a:latin typeface="Lucida Sans"/>
                <a:cs typeface="Lucida Sans"/>
              </a:rPr>
              <a:t>13</a:t>
            </a:r>
            <a:endParaRPr sz="14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266B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D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C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-15" dirty="0">
                <a:solidFill>
                  <a:srgbClr val="00266B"/>
                </a:solidFill>
                <a:latin typeface="Lucida Sans"/>
                <a:cs typeface="Lucida Sans"/>
              </a:rPr>
              <a:t>L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P</a:t>
            </a:r>
            <a:r>
              <a:rPr sz="2000" spc="10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(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GS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7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-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1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1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)</a:t>
            </a:r>
            <a:endParaRPr sz="2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  <a:tabLst>
                <a:tab pos="354965" algn="l"/>
              </a:tabLst>
            </a:pPr>
            <a:r>
              <a:rPr sz="2500" spc="-15" dirty="0">
                <a:solidFill>
                  <a:srgbClr val="00266B"/>
                </a:solidFill>
                <a:latin typeface="Wingdings"/>
                <a:cs typeface="Wingdings"/>
              </a:rPr>
              <a:t></a:t>
            </a:r>
            <a:r>
              <a:rPr sz="2500" spc="-15" dirty="0">
                <a:solidFill>
                  <a:srgbClr val="00266B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25" dirty="0">
                <a:solidFill>
                  <a:srgbClr val="00266B"/>
                </a:solidFill>
                <a:latin typeface="Lucida Sans"/>
                <a:cs typeface="Lucida Sans"/>
              </a:rPr>
              <a:t>W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I</a:t>
            </a:r>
            <a:r>
              <a:rPr sz="2000" spc="-25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(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GS 1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1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-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1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3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)</a:t>
            </a:r>
            <a:endParaRPr sz="2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354965" algn="l"/>
              </a:tabLst>
            </a:pPr>
            <a:r>
              <a:rPr sz="2500" spc="-15" dirty="0">
                <a:solidFill>
                  <a:srgbClr val="00266B"/>
                </a:solidFill>
                <a:latin typeface="Wingdings"/>
                <a:cs typeface="Wingdings"/>
              </a:rPr>
              <a:t></a:t>
            </a:r>
            <a:r>
              <a:rPr sz="2500" spc="-15" dirty="0">
                <a:solidFill>
                  <a:srgbClr val="00266B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00266B"/>
                </a:solidFill>
                <a:latin typeface="Lucida Sans"/>
                <a:cs typeface="Lucida Sans"/>
              </a:rPr>
              <a:t>SOS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(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GS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 9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-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1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2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)</a:t>
            </a:r>
            <a:endParaRPr sz="2000">
              <a:latin typeface="Lucida Sans"/>
              <a:cs typeface="Lucida Sans"/>
            </a:endParaRPr>
          </a:p>
          <a:p>
            <a:pPr marL="355600" marR="5080" indent="-342900">
              <a:lnSpc>
                <a:spcPct val="100000"/>
              </a:lnSpc>
              <a:spcBef>
                <a:spcPts val="490"/>
              </a:spcBef>
              <a:buClr>
                <a:srgbClr val="00266B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D</a:t>
            </a:r>
            <a:r>
              <a:rPr sz="2000" spc="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v</a:t>
            </a:r>
            <a:r>
              <a:rPr sz="2000" spc="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l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o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pi</a:t>
            </a:r>
            <a:r>
              <a:rPr sz="2000" spc="-10" dirty="0">
                <a:solidFill>
                  <a:srgbClr val="00266B"/>
                </a:solidFill>
                <a:latin typeface="Lucida Sans"/>
                <a:cs typeface="Lucida Sans"/>
              </a:rPr>
              <a:t>n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g</a:t>
            </a:r>
            <a:r>
              <a:rPr sz="2000" spc="-35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T</a:t>
            </a:r>
            <a:r>
              <a:rPr sz="2000" spc="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m </a:t>
            </a:r>
            <a:r>
              <a:rPr sz="2000" spc="-15" dirty="0">
                <a:solidFill>
                  <a:srgbClr val="00266B"/>
                </a:solidFill>
                <a:latin typeface="Lucida Sans"/>
                <a:cs typeface="Lucida Sans"/>
              </a:rPr>
              <a:t>L</a:t>
            </a:r>
            <a:r>
              <a:rPr sz="2000" spc="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a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d</a:t>
            </a:r>
            <a:r>
              <a:rPr sz="2000" spc="10" dirty="0">
                <a:solidFill>
                  <a:srgbClr val="00266B"/>
                </a:solidFill>
                <a:latin typeface="Lucida Sans"/>
                <a:cs typeface="Lucida Sans"/>
              </a:rPr>
              <a:t>e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r</a:t>
            </a:r>
            <a:r>
              <a:rPr sz="2000" spc="-40" dirty="0">
                <a:solidFill>
                  <a:srgbClr val="00266B"/>
                </a:solidFill>
                <a:latin typeface="Lucida Sans"/>
                <a:cs typeface="Lucida Sans"/>
              </a:rPr>
              <a:t> 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Co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u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r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s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e </a:t>
            </a:r>
            <a:r>
              <a:rPr sz="2000" spc="-5" dirty="0">
                <a:solidFill>
                  <a:srgbClr val="00266B"/>
                </a:solidFill>
                <a:latin typeface="Lucida Sans"/>
                <a:cs typeface="Lucida Sans"/>
              </a:rPr>
              <a:t>(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GS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-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7</a:t>
            </a:r>
            <a:r>
              <a:rPr sz="2000" spc="-20" dirty="0">
                <a:solidFill>
                  <a:srgbClr val="00266B"/>
                </a:solidFill>
                <a:latin typeface="Lucida Sans"/>
                <a:cs typeface="Lucida Sans"/>
              </a:rPr>
              <a:t>-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1</a:t>
            </a:r>
            <a:r>
              <a:rPr sz="2000" spc="5" dirty="0">
                <a:solidFill>
                  <a:srgbClr val="00266B"/>
                </a:solidFill>
                <a:latin typeface="Lucida Sans"/>
                <a:cs typeface="Lucida Sans"/>
              </a:rPr>
              <a:t>3</a:t>
            </a:r>
            <a:r>
              <a:rPr sz="2000" dirty="0">
                <a:solidFill>
                  <a:srgbClr val="00266B"/>
                </a:solidFill>
                <a:latin typeface="Lucida Sans"/>
                <a:cs typeface="Lucida Sans"/>
              </a:rPr>
              <a:t>)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51582" y="1233677"/>
            <a:ext cx="0" cy="4664075"/>
          </a:xfrm>
          <a:custGeom>
            <a:avLst/>
            <a:gdLst/>
            <a:ahLst/>
            <a:cxnLst/>
            <a:rect l="l" t="t" r="r" b="b"/>
            <a:pathLst>
              <a:path h="4664075">
                <a:moveTo>
                  <a:pt x="0" y="0"/>
                </a:moveTo>
                <a:lnTo>
                  <a:pt x="0" y="4664075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66282" y="1233677"/>
            <a:ext cx="0" cy="4678680"/>
          </a:xfrm>
          <a:custGeom>
            <a:avLst/>
            <a:gdLst/>
            <a:ahLst/>
            <a:cxnLst/>
            <a:rect l="l" t="t" r="r" b="b"/>
            <a:pathLst>
              <a:path h="4678680">
                <a:moveTo>
                  <a:pt x="0" y="0"/>
                </a:moveTo>
                <a:lnTo>
                  <a:pt x="0" y="4678362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288011"/>
            <a:ext cx="9135110" cy="541020"/>
          </a:xfrm>
          <a:custGeom>
            <a:avLst/>
            <a:gdLst/>
            <a:ahLst/>
            <a:cxnLst/>
            <a:rect l="l" t="t" r="r" b="b"/>
            <a:pathLst>
              <a:path w="9135110" h="541020">
                <a:moveTo>
                  <a:pt x="0" y="541032"/>
                </a:moveTo>
                <a:lnTo>
                  <a:pt x="9134856" y="541032"/>
                </a:lnTo>
                <a:lnTo>
                  <a:pt x="9134856" y="0"/>
                </a:lnTo>
                <a:lnTo>
                  <a:pt x="0" y="0"/>
                </a:lnTo>
                <a:lnTo>
                  <a:pt x="0" y="541032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288023"/>
            <a:ext cx="9135110" cy="541020"/>
          </a:xfrm>
          <a:custGeom>
            <a:avLst/>
            <a:gdLst/>
            <a:ahLst/>
            <a:cxnLst/>
            <a:rect l="l" t="t" r="r" b="b"/>
            <a:pathLst>
              <a:path w="9135110" h="541020">
                <a:moveTo>
                  <a:pt x="0" y="0"/>
                </a:moveTo>
                <a:lnTo>
                  <a:pt x="9134856" y="0"/>
                </a:lnTo>
                <a:lnTo>
                  <a:pt x="9134856" y="541019"/>
                </a:lnTo>
                <a:lnTo>
                  <a:pt x="0" y="54101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504" y="6259067"/>
            <a:ext cx="2426195" cy="598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43327" y="6259067"/>
            <a:ext cx="1033271" cy="598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1800" y="6259067"/>
            <a:ext cx="6060946" cy="5989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0589" y="6394907"/>
            <a:ext cx="83242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P</a:t>
            </a:r>
            <a:r>
              <a:rPr sz="24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4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og</a:t>
            </a:r>
            <a:r>
              <a:rPr sz="24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4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am</a:t>
            </a:r>
            <a:r>
              <a:rPr sz="24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400" b="1" i="1" spc="2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4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400" b="1" i="1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400" b="1" i="1" spc="1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Lucida Sans"/>
                <a:cs typeface="Lucida Sans"/>
              </a:rPr>
              <a:t>RE</a:t>
            </a:r>
            <a:r>
              <a:rPr sz="2400" b="1" i="1" dirty="0">
                <a:solidFill>
                  <a:srgbClr val="FF0000"/>
                </a:solidFill>
                <a:latin typeface="Lucida Sans"/>
                <a:cs typeface="Lucida Sans"/>
              </a:rPr>
              <a:t>D</a:t>
            </a:r>
            <a:r>
              <a:rPr sz="2400" b="1" i="1" spc="-5" dirty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sz="24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w</a:t>
            </a:r>
            <a:r>
              <a:rPr sz="24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il</a:t>
            </a:r>
            <a:r>
              <a:rPr sz="2400" b="1" i="1" dirty="0">
                <a:solidFill>
                  <a:srgbClr val="FFFF00"/>
                </a:solidFill>
                <a:latin typeface="Lucida Sans"/>
                <a:cs typeface="Lucida Sans"/>
              </a:rPr>
              <a:t>l</a:t>
            </a:r>
            <a:r>
              <a:rPr sz="2400" b="1" i="1" spc="4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4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m</a:t>
            </a:r>
            <a:r>
              <a:rPr sz="2400" b="1" i="1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4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4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400" b="1" i="1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4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li</a:t>
            </a:r>
            <a:r>
              <a:rPr sz="24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k</a:t>
            </a:r>
            <a:r>
              <a:rPr sz="24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4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l</a:t>
            </a:r>
            <a:r>
              <a:rPr sz="2400" b="1" i="1" dirty="0">
                <a:solidFill>
                  <a:srgbClr val="FFFF00"/>
                </a:solidFill>
                <a:latin typeface="Lucida Sans"/>
                <a:cs typeface="Lucida Sans"/>
              </a:rPr>
              <a:t>y</a:t>
            </a:r>
            <a:r>
              <a:rPr sz="2400" b="1" i="1" spc="4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4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4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eq</a:t>
            </a:r>
            <a:r>
              <a:rPr sz="2400" b="1" i="1" spc="-55" dirty="0">
                <a:solidFill>
                  <a:srgbClr val="FFFF00"/>
                </a:solidFill>
                <a:latin typeface="Lucida Sans"/>
                <a:cs typeface="Lucida Sans"/>
              </a:rPr>
              <a:t>u</a:t>
            </a:r>
            <a:r>
              <a:rPr sz="2400" b="1" i="1" spc="5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4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4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400" b="1" i="1" spc="4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4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4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4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4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4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l</a:t>
            </a:r>
            <a:r>
              <a:rPr sz="2400" b="1" i="1" dirty="0">
                <a:solidFill>
                  <a:srgbClr val="FFFF00"/>
                </a:solidFill>
                <a:latin typeface="Lucida Sans"/>
                <a:cs typeface="Lucida Sans"/>
              </a:rPr>
              <a:t>oc</a:t>
            </a:r>
            <a:r>
              <a:rPr sz="24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4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4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400" b="1" i="1" dirty="0">
                <a:solidFill>
                  <a:srgbClr val="FFFF00"/>
                </a:solidFill>
                <a:latin typeface="Lucida Sans"/>
                <a:cs typeface="Lucida Sans"/>
              </a:rPr>
              <a:t>on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115" y="5375696"/>
            <a:ext cx="257048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i="1" spc="5" dirty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r>
              <a:rPr sz="1400" i="1" dirty="0">
                <a:solidFill>
                  <a:srgbClr val="C00000"/>
                </a:solidFill>
                <a:latin typeface="Arial"/>
                <a:cs typeface="Arial"/>
              </a:rPr>
              <a:t>* </a:t>
            </a:r>
            <a:r>
              <a:rPr sz="1400" i="1" spc="-10" dirty="0">
                <a:latin typeface="Arial"/>
                <a:cs typeface="Arial"/>
              </a:rPr>
              <a:t>R</a:t>
            </a:r>
            <a:r>
              <a:rPr sz="1400" i="1" spc="-5" dirty="0">
                <a:latin typeface="Arial"/>
                <a:cs typeface="Arial"/>
              </a:rPr>
              <a:t>equ</a:t>
            </a:r>
            <a:r>
              <a:rPr sz="1400" i="1" dirty="0">
                <a:latin typeface="Arial"/>
                <a:cs typeface="Arial"/>
              </a:rPr>
              <a:t>ire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P</a:t>
            </a:r>
            <a:r>
              <a:rPr sz="1400" i="1" spc="-10" dirty="0">
                <a:latin typeface="Arial"/>
                <a:cs typeface="Arial"/>
              </a:rPr>
              <a:t>C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o</a:t>
            </a:r>
            <a:r>
              <a:rPr sz="1400" i="1" spc="-10" dirty="0">
                <a:latin typeface="Arial"/>
                <a:cs typeface="Arial"/>
              </a:rPr>
              <a:t> NC</a:t>
            </a:r>
            <a:r>
              <a:rPr sz="1400" i="1" dirty="0">
                <a:latin typeface="Arial"/>
                <a:cs typeface="Arial"/>
              </a:rPr>
              <a:t>R </a:t>
            </a:r>
            <a:r>
              <a:rPr sz="1400" i="1" spc="-10" dirty="0">
                <a:latin typeface="Arial"/>
                <a:cs typeface="Arial"/>
              </a:rPr>
              <a:t>w/ </a:t>
            </a:r>
            <a:r>
              <a:rPr sz="1400" i="1" spc="5" dirty="0">
                <a:latin typeface="Arial"/>
                <a:cs typeface="Arial"/>
              </a:rPr>
              <a:t>f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ll</a:t>
            </a:r>
            <a:r>
              <a:rPr sz="1400" i="1" spc="-5" dirty="0">
                <a:latin typeface="Arial"/>
                <a:cs typeface="Arial"/>
              </a:rPr>
              <a:t>ow</a:t>
            </a:r>
            <a:r>
              <a:rPr sz="1400" i="1" dirty="0">
                <a:latin typeface="Arial"/>
                <a:cs typeface="Arial"/>
              </a:rPr>
              <a:t>-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n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in</a:t>
            </a:r>
            <a:r>
              <a:rPr sz="1400" i="1" spc="-10" dirty="0">
                <a:latin typeface="Arial"/>
                <a:cs typeface="Arial"/>
              </a:rPr>
              <a:t> NC</a:t>
            </a:r>
            <a:r>
              <a:rPr sz="1400" i="1" dirty="0">
                <a:latin typeface="Arial"/>
                <a:cs typeface="Arial"/>
              </a:rPr>
              <a:t>R 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w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i</a:t>
            </a:r>
            <a:r>
              <a:rPr sz="1400" i="1" spc="5" dirty="0">
                <a:latin typeface="Arial"/>
                <a:cs typeface="Arial"/>
              </a:rPr>
              <a:t>v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dirty="0">
                <a:latin typeface="Arial"/>
                <a:cs typeface="Arial"/>
              </a:rPr>
              <a:t>o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g</a:t>
            </a:r>
            <a:r>
              <a:rPr sz="1400" i="1" dirty="0">
                <a:latin typeface="Arial"/>
                <a:cs typeface="Arial"/>
              </a:rPr>
              <a:t>o </a:t>
            </a:r>
            <a:r>
              <a:rPr sz="1400" i="1" spc="-10" dirty="0">
                <a:latin typeface="Arial"/>
                <a:cs typeface="Arial"/>
              </a:rPr>
              <a:t>TD</a:t>
            </a:r>
            <a:r>
              <a:rPr sz="1400" i="1" dirty="0">
                <a:latin typeface="Arial"/>
                <a:cs typeface="Arial"/>
              </a:rPr>
              <a:t>Y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st</a:t>
            </a:r>
            <a:r>
              <a:rPr sz="1400" i="1" spc="-5" dirty="0">
                <a:latin typeface="Arial"/>
                <a:cs typeface="Arial"/>
              </a:rPr>
              <a:t>a</a:t>
            </a:r>
            <a:r>
              <a:rPr sz="1400" i="1" spc="5" dirty="0">
                <a:latin typeface="Arial"/>
                <a:cs typeface="Arial"/>
              </a:rPr>
              <a:t>t</a:t>
            </a:r>
            <a:r>
              <a:rPr sz="1400" i="1" spc="-5" dirty="0">
                <a:latin typeface="Arial"/>
                <a:cs typeface="Arial"/>
              </a:rPr>
              <a:t>u</a:t>
            </a:r>
            <a:r>
              <a:rPr sz="1400" i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15328"/>
            <a:ext cx="2019300" cy="43180"/>
          </a:xfrm>
          <a:custGeom>
            <a:avLst/>
            <a:gdLst/>
            <a:ahLst/>
            <a:cxnLst/>
            <a:rect l="l" t="t" r="r" b="b"/>
            <a:pathLst>
              <a:path w="2019300" h="43179">
                <a:moveTo>
                  <a:pt x="0" y="42672"/>
                </a:moveTo>
                <a:lnTo>
                  <a:pt x="2019300" y="42672"/>
                </a:lnTo>
                <a:lnTo>
                  <a:pt x="2019300" y="0"/>
                </a:lnTo>
                <a:lnTo>
                  <a:pt x="0" y="0"/>
                </a:lnTo>
                <a:lnTo>
                  <a:pt x="0" y="42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pc="-20" dirty="0">
                <a:solidFill>
                  <a:srgbClr val="002060"/>
                </a:solidFill>
              </a:rPr>
              <a:t>C</a:t>
            </a:r>
            <a:r>
              <a:rPr dirty="0">
                <a:solidFill>
                  <a:srgbClr val="002060"/>
                </a:solidFill>
              </a:rPr>
              <a:t>S</a:t>
            </a:r>
            <a:r>
              <a:rPr spc="-30" dirty="0">
                <a:solidFill>
                  <a:srgbClr val="002060"/>
                </a:solidFill>
              </a:rPr>
              <a:t>L</a:t>
            </a:r>
            <a:r>
              <a:rPr spc="-20" dirty="0">
                <a:solidFill>
                  <a:srgbClr val="002060"/>
                </a:solidFill>
              </a:rPr>
              <a:t>P</a:t>
            </a:r>
            <a:r>
              <a:rPr spc="-5" dirty="0">
                <a:solidFill>
                  <a:srgbClr val="002060"/>
                </a:solidFill>
              </a:rPr>
              <a:t> </a:t>
            </a:r>
            <a:r>
              <a:rPr spc="-15" dirty="0">
                <a:solidFill>
                  <a:srgbClr val="002060"/>
                </a:solidFill>
              </a:rPr>
              <a:t>M</a:t>
            </a:r>
            <a:r>
              <a:rPr spc="-35" dirty="0">
                <a:solidFill>
                  <a:srgbClr val="002060"/>
                </a:solidFill>
              </a:rPr>
              <a:t>i</a:t>
            </a:r>
            <a:r>
              <a:rPr spc="-20" dirty="0">
                <a:solidFill>
                  <a:srgbClr val="002060"/>
                </a:solidFill>
              </a:rPr>
              <a:t>ss</a:t>
            </a:r>
            <a:r>
              <a:rPr spc="-35" dirty="0">
                <a:solidFill>
                  <a:srgbClr val="002060"/>
                </a:solidFill>
              </a:rPr>
              <a:t>i</a:t>
            </a:r>
            <a:r>
              <a:rPr spc="-20" dirty="0">
                <a:solidFill>
                  <a:srgbClr val="002060"/>
                </a:solidFill>
              </a:rPr>
              <a:t>o</a:t>
            </a:r>
            <a:r>
              <a:rPr spc="-25" dirty="0">
                <a:solidFill>
                  <a:srgbClr val="002060"/>
                </a:solidFill>
              </a:rPr>
              <a:t>n</a:t>
            </a:r>
            <a:r>
              <a:rPr dirty="0">
                <a:solidFill>
                  <a:srgbClr val="002060"/>
                </a:solidFill>
              </a:rPr>
              <a:t>/St</a:t>
            </a:r>
            <a:r>
              <a:rPr spc="-30" dirty="0">
                <a:solidFill>
                  <a:srgbClr val="002060"/>
                </a:solidFill>
              </a:rPr>
              <a:t>r</a:t>
            </a:r>
            <a:r>
              <a:rPr spc="-10" dirty="0">
                <a:solidFill>
                  <a:srgbClr val="002060"/>
                </a:solidFill>
              </a:rPr>
              <a:t>a</a:t>
            </a:r>
            <a:r>
              <a:rPr dirty="0">
                <a:solidFill>
                  <a:srgbClr val="002060"/>
                </a:solidFill>
              </a:rPr>
              <a:t>t</a:t>
            </a:r>
            <a:r>
              <a:rPr spc="-15" dirty="0">
                <a:solidFill>
                  <a:srgbClr val="002060"/>
                </a:solidFill>
              </a:rPr>
              <a:t>e</a:t>
            </a:r>
            <a:r>
              <a:rPr spc="-20" dirty="0">
                <a:solidFill>
                  <a:srgbClr val="002060"/>
                </a:solidFill>
              </a:rPr>
              <a:t>gy</a:t>
            </a:r>
          </a:p>
        </p:txBody>
      </p:sp>
      <p:sp>
        <p:nvSpPr>
          <p:cNvPr id="4" name="object 4"/>
          <p:cNvSpPr/>
          <p:nvPr/>
        </p:nvSpPr>
        <p:spPr>
          <a:xfrm>
            <a:off x="4579905" y="1233677"/>
            <a:ext cx="0" cy="5054600"/>
          </a:xfrm>
          <a:custGeom>
            <a:avLst/>
            <a:gdLst/>
            <a:ahLst/>
            <a:cxnLst/>
            <a:rect l="l" t="t" r="r" b="b"/>
            <a:pathLst>
              <a:path h="5054600">
                <a:moveTo>
                  <a:pt x="0" y="0"/>
                </a:moveTo>
                <a:lnTo>
                  <a:pt x="0" y="5054333"/>
                </a:lnTo>
              </a:path>
            </a:pathLst>
          </a:custGeom>
          <a:ln w="28956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3917441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28956">
            <a:solidFill>
              <a:srgbClr val="0C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3811" y="1292445"/>
            <a:ext cx="4267835" cy="2413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6225" algn="ctr">
              <a:lnSpc>
                <a:spcPct val="100000"/>
              </a:lnSpc>
            </a:pPr>
            <a:r>
              <a:rPr sz="1600" b="1" spc="-10" dirty="0">
                <a:solidFill>
                  <a:srgbClr val="0C2D83"/>
                </a:solidFill>
                <a:latin typeface="Arial"/>
                <a:cs typeface="Arial"/>
              </a:rPr>
              <a:t>Missi</a:t>
            </a:r>
            <a:r>
              <a:rPr sz="1600" b="1" spc="-15" dirty="0">
                <a:solidFill>
                  <a:srgbClr val="0C2D83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1400" dirty="0">
                <a:latin typeface="Lucida Sans"/>
                <a:cs typeface="Lucida Sans"/>
              </a:rPr>
              <a:t>C</a:t>
            </a:r>
            <a:r>
              <a:rPr sz="1400" spc="-10" dirty="0">
                <a:latin typeface="Lucida Sans"/>
                <a:cs typeface="Lucida Sans"/>
              </a:rPr>
              <a:t>ivili</a:t>
            </a:r>
            <a:r>
              <a:rPr sz="1400" dirty="0">
                <a:latin typeface="Lucida Sans"/>
                <a:cs typeface="Lucida Sans"/>
              </a:rPr>
              <a:t>an</a:t>
            </a:r>
            <a:r>
              <a:rPr sz="1400" spc="5" dirty="0">
                <a:latin typeface="Lucida Sans"/>
                <a:cs typeface="Lucida Sans"/>
              </a:rPr>
              <a:t> </a:t>
            </a:r>
            <a:r>
              <a:rPr sz="1400" spc="-5" dirty="0">
                <a:latin typeface="Lucida Sans"/>
                <a:cs typeface="Lucida Sans"/>
              </a:rPr>
              <a:t>S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-10" dirty="0">
                <a:latin typeface="Lucida Sans"/>
                <a:cs typeface="Lucida Sans"/>
              </a:rPr>
              <a:t>a</a:t>
            </a:r>
            <a:r>
              <a:rPr sz="1400" dirty="0">
                <a:latin typeface="Lucida Sans"/>
                <a:cs typeface="Lucida Sans"/>
              </a:rPr>
              <a:t>t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g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c</a:t>
            </a:r>
            <a:r>
              <a:rPr sz="1400" spc="-50" dirty="0">
                <a:latin typeface="Lucida Sans"/>
                <a:cs typeface="Lucida Sans"/>
              </a:rPr>
              <a:t> </a:t>
            </a:r>
            <a:r>
              <a:rPr sz="1400" spc="-5" dirty="0">
                <a:latin typeface="Lucida Sans"/>
                <a:cs typeface="Lucida Sans"/>
              </a:rPr>
              <a:t>L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ad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spc="-25" dirty="0">
                <a:latin typeface="Lucida Sans"/>
                <a:cs typeface="Lucida Sans"/>
              </a:rPr>
              <a:t>P</a:t>
            </a:r>
            <a:r>
              <a:rPr sz="1400" dirty="0">
                <a:latin typeface="Lucida Sans"/>
                <a:cs typeface="Lucida Sans"/>
              </a:rPr>
              <a:t>rogram</a:t>
            </a:r>
            <a:r>
              <a:rPr sz="1400" spc="-5" dirty="0">
                <a:latin typeface="Lucida Sans"/>
                <a:cs typeface="Lucida Sans"/>
              </a:rPr>
              <a:t> </a:t>
            </a:r>
            <a:r>
              <a:rPr sz="1400" spc="-40" dirty="0">
                <a:latin typeface="Lucida Sans"/>
                <a:cs typeface="Lucida Sans"/>
              </a:rPr>
              <a:t>(</a:t>
            </a:r>
            <a:r>
              <a:rPr sz="1400" dirty="0">
                <a:latin typeface="Lucida Sans"/>
                <a:cs typeface="Lucida Sans"/>
              </a:rPr>
              <a:t>C</a:t>
            </a:r>
            <a:r>
              <a:rPr sz="1400" spc="-5" dirty="0">
                <a:latin typeface="Lucida Sans"/>
                <a:cs typeface="Lucida Sans"/>
              </a:rPr>
              <a:t>SL</a:t>
            </a:r>
            <a:r>
              <a:rPr sz="1400" spc="-20" dirty="0">
                <a:latin typeface="Lucida Sans"/>
                <a:cs typeface="Lucida Sans"/>
              </a:rPr>
              <a:t>P</a:t>
            </a:r>
            <a:r>
              <a:rPr sz="1400" dirty="0">
                <a:latin typeface="Lucida Sans"/>
                <a:cs typeface="Lucida Sans"/>
              </a:rPr>
              <a:t>)</a:t>
            </a:r>
            <a:r>
              <a:rPr sz="1400" spc="35" dirty="0">
                <a:latin typeface="Lucida Sans"/>
                <a:cs typeface="Lucida Sans"/>
              </a:rPr>
              <a:t> 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1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an</a:t>
            </a:r>
            <a:r>
              <a:rPr sz="1400" spc="-1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A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r For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5" dirty="0">
                <a:latin typeface="Lucida Sans"/>
                <a:cs typeface="Lucida Sans"/>
              </a:rPr>
              <a:t>’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30" dirty="0">
                <a:latin typeface="Lucida Sans"/>
                <a:cs typeface="Lucida Sans"/>
              </a:rPr>
              <a:t> 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spc="-10" dirty="0">
                <a:latin typeface="Lucida Sans"/>
                <a:cs typeface="Lucida Sans"/>
              </a:rPr>
              <a:t>ivili</a:t>
            </a:r>
            <a:r>
              <a:rPr sz="1400" dirty="0">
                <a:latin typeface="Lucida Sans"/>
                <a:cs typeface="Lucida Sans"/>
              </a:rPr>
              <a:t>an</a:t>
            </a:r>
            <a:r>
              <a:rPr sz="1400" spc="1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d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v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dirty="0">
                <a:latin typeface="Lucida Sans"/>
                <a:cs typeface="Lucida Sans"/>
              </a:rPr>
              <a:t>o</a:t>
            </a:r>
            <a:r>
              <a:rPr sz="1400" spc="-10" dirty="0">
                <a:latin typeface="Lucida Sans"/>
                <a:cs typeface="Lucida Sans"/>
              </a:rPr>
              <a:t>p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nt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program</a:t>
            </a:r>
            <a:r>
              <a:rPr sz="1400" spc="-3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d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gn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d 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o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nsure</a:t>
            </a:r>
            <a:r>
              <a:rPr sz="1400" spc="-4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a</a:t>
            </a:r>
            <a:r>
              <a:rPr sz="1400" spc="-1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h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gh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spc="-15" dirty="0">
                <a:latin typeface="Lucida Sans"/>
                <a:cs typeface="Lucida Sans"/>
              </a:rPr>
              <a:t>y-</a:t>
            </a:r>
            <a:r>
              <a:rPr sz="1400" dirty="0">
                <a:latin typeface="Lucida Sans"/>
                <a:cs typeface="Lucida Sans"/>
              </a:rPr>
              <a:t>qua</a:t>
            </a:r>
            <a:r>
              <a:rPr sz="1400" spc="-10" dirty="0">
                <a:latin typeface="Lucida Sans"/>
                <a:cs typeface="Lucida Sans"/>
              </a:rPr>
              <a:t>li</a:t>
            </a:r>
            <a:r>
              <a:rPr sz="1400" spc="-15" dirty="0">
                <a:latin typeface="Lucida Sans"/>
                <a:cs typeface="Lucida Sans"/>
              </a:rPr>
              <a:t>f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d</a:t>
            </a:r>
            <a:r>
              <a:rPr sz="1400" spc="-10" dirty="0">
                <a:latin typeface="Lucida Sans"/>
                <a:cs typeface="Lucida Sans"/>
              </a:rPr>
              <a:t> l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ad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rsh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p</a:t>
            </a:r>
            <a:r>
              <a:rPr sz="1400" spc="-5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p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p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li</a:t>
            </a:r>
            <a:r>
              <a:rPr sz="1400" dirty="0">
                <a:latin typeface="Lucida Sans"/>
                <a:cs typeface="Lucida Sans"/>
              </a:rPr>
              <a:t>ne</a:t>
            </a:r>
            <a:r>
              <a:rPr sz="1400" spc="-40" dirty="0">
                <a:latin typeface="Lucida Sans"/>
                <a:cs typeface="Lucida Sans"/>
              </a:rPr>
              <a:t> 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s a</a:t>
            </a:r>
            <a:r>
              <a:rPr sz="1400" spc="-10" dirty="0">
                <a:latin typeface="Lucida Sans"/>
                <a:cs typeface="Lucida Sans"/>
              </a:rPr>
              <a:t>v</a:t>
            </a:r>
            <a:r>
              <a:rPr sz="1400" dirty="0">
                <a:latin typeface="Lucida Sans"/>
                <a:cs typeface="Lucida Sans"/>
              </a:rPr>
              <a:t>a</a:t>
            </a:r>
            <a:r>
              <a:rPr sz="1400" spc="-10" dirty="0">
                <a:latin typeface="Lucida Sans"/>
                <a:cs typeface="Lucida Sans"/>
              </a:rPr>
              <a:t>il</a:t>
            </a:r>
            <a:r>
              <a:rPr sz="1400" dirty="0">
                <a:latin typeface="Lucida Sans"/>
                <a:cs typeface="Lucida Sans"/>
              </a:rPr>
              <a:t>ab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dirty="0">
                <a:latin typeface="Lucida Sans"/>
                <a:cs typeface="Lucida Sans"/>
              </a:rPr>
              <a:t>e</a:t>
            </a:r>
            <a:r>
              <a:rPr sz="1400" spc="-25" dirty="0">
                <a:latin typeface="Lucida Sans"/>
                <a:cs typeface="Lucida Sans"/>
              </a:rPr>
              <a:t> 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o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spc="5" dirty="0">
                <a:latin typeface="Lucida Sans"/>
                <a:cs typeface="Lucida Sans"/>
              </a:rPr>
              <a:t>ee</a:t>
            </a:r>
            <a:r>
              <a:rPr sz="1400" dirty="0">
                <a:latin typeface="Lucida Sans"/>
                <a:cs typeface="Lucida Sans"/>
              </a:rPr>
              <a:t>t</a:t>
            </a:r>
            <a:r>
              <a:rPr sz="1400" spc="-10" dirty="0">
                <a:latin typeface="Lucida Sans"/>
                <a:cs typeface="Lucida Sans"/>
              </a:rPr>
              <a:t> </a:t>
            </a:r>
            <a:r>
              <a:rPr sz="1400" spc="-15" dirty="0">
                <a:latin typeface="Lucida Sans"/>
                <a:cs typeface="Lucida Sans"/>
              </a:rPr>
              <a:t>f</a:t>
            </a:r>
            <a:r>
              <a:rPr sz="1400" dirty="0">
                <a:latin typeface="Lucida Sans"/>
                <a:cs typeface="Lucida Sans"/>
              </a:rPr>
              <a:t>u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ure</a:t>
            </a:r>
            <a:r>
              <a:rPr sz="1400" spc="-40" dirty="0">
                <a:latin typeface="Lucida Sans"/>
                <a:cs typeface="Lucida Sans"/>
              </a:rPr>
              <a:t> 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ss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on</a:t>
            </a:r>
            <a:r>
              <a:rPr sz="1400" spc="1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qu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</a:t>
            </a:r>
            <a:r>
              <a:rPr sz="1400" spc="10" dirty="0">
                <a:latin typeface="Lucida Sans"/>
                <a:cs typeface="Lucida Sans"/>
              </a:rPr>
              <a:t>t</a:t>
            </a:r>
            <a:r>
              <a:rPr sz="1400" spc="-10" dirty="0">
                <a:latin typeface="Lucida Sans"/>
                <a:cs typeface="Lucida Sans"/>
              </a:rPr>
              <a:t>s</a:t>
            </a:r>
            <a:r>
              <a:rPr sz="1400" dirty="0">
                <a:latin typeface="Lucida Sans"/>
                <a:cs typeface="Lucida Sans"/>
              </a:rPr>
              <a:t>.</a:t>
            </a:r>
            <a:endParaRPr sz="1400">
              <a:latin typeface="Lucida Sans"/>
              <a:cs typeface="Lucida Sans"/>
            </a:endParaRPr>
          </a:p>
          <a:p>
            <a:pPr marL="12700" marR="73025">
              <a:lnSpc>
                <a:spcPct val="100000"/>
              </a:lnSpc>
            </a:pPr>
            <a:r>
              <a:rPr sz="1400" spc="-40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hrough</a:t>
            </a:r>
            <a:r>
              <a:rPr sz="1400" spc="30" dirty="0">
                <a:latin typeface="Lucida Sans"/>
                <a:cs typeface="Lucida Sans"/>
              </a:rPr>
              <a:t> 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dirty="0">
                <a:latin typeface="Lucida Sans"/>
                <a:cs typeface="Lucida Sans"/>
              </a:rPr>
              <a:t>ar</a:t>
            </a:r>
            <a:r>
              <a:rPr sz="1400" spc="5" dirty="0">
                <a:latin typeface="Lucida Sans"/>
                <a:cs typeface="Lucida Sans"/>
              </a:rPr>
              <a:t>ee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-4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broad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ng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a</a:t>
            </a:r>
            <a:r>
              <a:rPr sz="1400" spc="5" dirty="0">
                <a:latin typeface="Lucida Sans"/>
                <a:cs typeface="Lucida Sans"/>
              </a:rPr>
              <a:t>n</a:t>
            </a:r>
            <a:r>
              <a:rPr sz="1400" dirty="0">
                <a:latin typeface="Lucida Sans"/>
                <a:cs typeface="Lucida Sans"/>
              </a:rPr>
              <a:t>d</a:t>
            </a:r>
            <a:r>
              <a:rPr sz="1400" spc="-20" dirty="0">
                <a:latin typeface="Lucida Sans"/>
                <a:cs typeface="Lucida Sans"/>
              </a:rPr>
              <a:t> 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nhan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nt oppo</a:t>
            </a:r>
            <a:r>
              <a:rPr sz="1400" spc="-15" dirty="0">
                <a:latin typeface="Lucida Sans"/>
                <a:cs typeface="Lucida Sans"/>
              </a:rPr>
              <a:t>r</a:t>
            </a:r>
            <a:r>
              <a:rPr sz="1400" spc="10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un</a:t>
            </a:r>
            <a:r>
              <a:rPr sz="1400" spc="-25" dirty="0">
                <a:latin typeface="Lucida Sans"/>
                <a:cs typeface="Lucida Sans"/>
              </a:rPr>
              <a:t>i</a:t>
            </a:r>
            <a:r>
              <a:rPr sz="1400" spc="10" dirty="0">
                <a:latin typeface="Lucida Sans"/>
                <a:cs typeface="Lucida Sans"/>
              </a:rPr>
              <a:t>t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s</a:t>
            </a:r>
            <a:r>
              <a:rPr sz="1400" dirty="0">
                <a:latin typeface="Lucida Sans"/>
                <a:cs typeface="Lucida Sans"/>
              </a:rPr>
              <a:t>,</a:t>
            </a:r>
            <a:r>
              <a:rPr sz="1400" spc="-5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C</a:t>
            </a:r>
            <a:r>
              <a:rPr sz="1400" spc="-5" dirty="0">
                <a:latin typeface="Lucida Sans"/>
                <a:cs typeface="Lucida Sans"/>
              </a:rPr>
              <a:t>SL</a:t>
            </a:r>
            <a:r>
              <a:rPr sz="1400" dirty="0">
                <a:latin typeface="Lucida Sans"/>
                <a:cs typeface="Lucida Sans"/>
              </a:rPr>
              <a:t>P</a:t>
            </a:r>
            <a:r>
              <a:rPr sz="1400" spc="-1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aug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he</a:t>
            </a:r>
            <a:r>
              <a:rPr sz="1400" spc="-50" dirty="0">
                <a:latin typeface="Lucida Sans"/>
                <a:cs typeface="Lucida Sans"/>
              </a:rPr>
              <a:t> </a:t>
            </a:r>
            <a:r>
              <a:rPr sz="1400" spc="-5" dirty="0">
                <a:latin typeface="Lucida Sans"/>
                <a:cs typeface="Lucida Sans"/>
              </a:rPr>
              <a:t>k</a:t>
            </a:r>
            <a:r>
              <a:rPr sz="1400" dirty="0">
                <a:latin typeface="Lucida Sans"/>
                <a:cs typeface="Lucida Sans"/>
              </a:rPr>
              <a:t>no</a:t>
            </a:r>
            <a:r>
              <a:rPr sz="1400" spc="-30" dirty="0">
                <a:latin typeface="Lucida Sans"/>
                <a:cs typeface="Lucida Sans"/>
              </a:rPr>
              <a:t>w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dg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, s</a:t>
            </a:r>
            <a:r>
              <a:rPr sz="1400" spc="-5" dirty="0">
                <a:latin typeface="Lucida Sans"/>
                <a:cs typeface="Lucida Sans"/>
              </a:rPr>
              <a:t>k</a:t>
            </a:r>
            <a:r>
              <a:rPr sz="1400" spc="-10" dirty="0">
                <a:latin typeface="Lucida Sans"/>
                <a:cs typeface="Lucida Sans"/>
              </a:rPr>
              <a:t>ill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1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and</a:t>
            </a:r>
            <a:r>
              <a:rPr sz="1400" spc="-2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ab</a:t>
            </a:r>
            <a:r>
              <a:rPr sz="1400" spc="-10" dirty="0">
                <a:latin typeface="Lucida Sans"/>
                <a:cs typeface="Lucida Sans"/>
              </a:rPr>
              <a:t>ili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4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poss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ss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d</a:t>
            </a:r>
            <a:r>
              <a:rPr sz="1400" spc="-4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by</a:t>
            </a:r>
            <a:r>
              <a:rPr sz="1400" spc="-25" dirty="0">
                <a:latin typeface="Lucida Sans"/>
                <a:cs typeface="Lucida Sans"/>
              </a:rPr>
              <a:t> 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3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par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p</a:t>
            </a:r>
            <a:r>
              <a:rPr sz="1400" spc="-10" dirty="0">
                <a:latin typeface="Lucida Sans"/>
                <a:cs typeface="Lucida Sans"/>
              </a:rPr>
              <a:t>an</a:t>
            </a:r>
            <a:r>
              <a:rPr sz="1400" spc="10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s by</a:t>
            </a:r>
            <a:r>
              <a:rPr sz="1400" spc="-1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pro</a:t>
            </a:r>
            <a:r>
              <a:rPr sz="1400" spc="-10" dirty="0">
                <a:latin typeface="Lucida Sans"/>
                <a:cs typeface="Lucida Sans"/>
              </a:rPr>
              <a:t>vi</a:t>
            </a:r>
            <a:r>
              <a:rPr sz="1400" dirty="0">
                <a:latin typeface="Lucida Sans"/>
                <a:cs typeface="Lucida Sans"/>
              </a:rPr>
              <a:t>d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ng</a:t>
            </a:r>
            <a:r>
              <a:rPr sz="1400" spc="-25" dirty="0">
                <a:latin typeface="Lucida Sans"/>
                <a:cs typeface="Lucida Sans"/>
              </a:rPr>
              <a:t> 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dirty="0">
                <a:latin typeface="Lucida Sans"/>
                <a:cs typeface="Lucida Sans"/>
              </a:rPr>
              <a:t>ha</a:t>
            </a:r>
            <a:r>
              <a:rPr sz="1400" spc="-15" dirty="0">
                <a:latin typeface="Lucida Sans"/>
                <a:cs typeface="Lucida Sans"/>
              </a:rPr>
              <a:t>l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ng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ng</a:t>
            </a:r>
            <a:r>
              <a:rPr sz="1400" spc="-2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ass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gn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45" dirty="0">
                <a:latin typeface="Lucida Sans"/>
                <a:cs typeface="Lucida Sans"/>
              </a:rPr>
              <a:t> </a:t>
            </a:r>
            <a:r>
              <a:rPr sz="1400" spc="-30" dirty="0">
                <a:latin typeface="Lucida Sans"/>
                <a:cs typeface="Lucida Sans"/>
              </a:rPr>
              <a:t>w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</a:t>
            </a:r>
            <a:r>
              <a:rPr sz="1400" spc="-1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ro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s a</a:t>
            </a:r>
            <a:r>
              <a:rPr sz="1400" spc="5" dirty="0">
                <a:latin typeface="Lucida Sans"/>
                <a:cs typeface="Lucida Sans"/>
              </a:rPr>
              <a:t>n</a:t>
            </a:r>
            <a:r>
              <a:rPr sz="1400" dirty="0">
                <a:latin typeface="Lucida Sans"/>
                <a:cs typeface="Lucida Sans"/>
              </a:rPr>
              <a:t>d</a:t>
            </a:r>
            <a:r>
              <a:rPr sz="1400" spc="-2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spo</a:t>
            </a:r>
            <a:r>
              <a:rPr sz="1400" spc="-10" dirty="0">
                <a:latin typeface="Lucida Sans"/>
                <a:cs typeface="Lucida Sans"/>
              </a:rPr>
              <a:t>n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10" dirty="0">
                <a:latin typeface="Lucida Sans"/>
                <a:cs typeface="Lucida Sans"/>
              </a:rPr>
              <a:t>ibili</a:t>
            </a:r>
            <a:r>
              <a:rPr sz="1400" spc="10" dirty="0">
                <a:latin typeface="Lucida Sans"/>
                <a:cs typeface="Lucida Sans"/>
              </a:rPr>
              <a:t>t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45" dirty="0">
                <a:latin typeface="Lucida Sans"/>
                <a:cs typeface="Lucida Sans"/>
              </a:rPr>
              <a:t> 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</a:t>
            </a:r>
            <a:r>
              <a:rPr sz="1400" spc="-10" dirty="0">
                <a:latin typeface="Lucida Sans"/>
                <a:cs typeface="Lucida Sans"/>
              </a:rPr>
              <a:t>a</a:t>
            </a:r>
            <a:r>
              <a:rPr sz="1400" dirty="0">
                <a:latin typeface="Lucida Sans"/>
                <a:cs typeface="Lucida Sans"/>
              </a:rPr>
              <a:t>t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ha</a:t>
            </a:r>
            <a:r>
              <a:rPr sz="1400" spc="-10" dirty="0">
                <a:latin typeface="Lucida Sans"/>
                <a:cs typeface="Lucida Sans"/>
              </a:rPr>
              <a:t>v</a:t>
            </a:r>
            <a:r>
              <a:rPr sz="1400" dirty="0">
                <a:latin typeface="Lucida Sans"/>
                <a:cs typeface="Lucida Sans"/>
              </a:rPr>
              <a:t>e</a:t>
            </a:r>
            <a:r>
              <a:rPr sz="1400" spc="-1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A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-1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For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dirty="0">
                <a:latin typeface="Lucida Sans"/>
                <a:cs typeface="Lucida Sans"/>
              </a:rPr>
              <a:t>e 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</a:t>
            </a:r>
            <a:r>
              <a:rPr sz="1400" spc="10" dirty="0">
                <a:latin typeface="Lucida Sans"/>
                <a:cs typeface="Lucida Sans"/>
              </a:rPr>
              <a:t>t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-10" dirty="0">
                <a:latin typeface="Lucida Sans"/>
                <a:cs typeface="Lucida Sans"/>
              </a:rPr>
              <a:t>p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-10" dirty="0">
                <a:latin typeface="Lucida Sans"/>
                <a:cs typeface="Lucida Sans"/>
              </a:rPr>
              <a:t>is</a:t>
            </a:r>
            <a:r>
              <a:rPr sz="1400" dirty="0">
                <a:latin typeface="Lucida Sans"/>
                <a:cs typeface="Lucida Sans"/>
              </a:rPr>
              <a:t>e</a:t>
            </a:r>
            <a:r>
              <a:rPr sz="1400" spc="-5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or Do</a:t>
            </a:r>
            <a:r>
              <a:rPr sz="1400" spc="5" dirty="0">
                <a:latin typeface="Lucida Sans"/>
                <a:cs typeface="Lucida Sans"/>
              </a:rPr>
              <a:t>D</a:t>
            </a:r>
            <a:r>
              <a:rPr sz="1400" spc="-15" dirty="0">
                <a:latin typeface="Lucida Sans"/>
                <a:cs typeface="Lucida Sans"/>
              </a:rPr>
              <a:t>-</a:t>
            </a:r>
            <a:r>
              <a:rPr sz="1400" spc="-30" dirty="0">
                <a:latin typeface="Lucida Sans"/>
                <a:cs typeface="Lucida Sans"/>
              </a:rPr>
              <a:t>w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de</a:t>
            </a:r>
            <a:r>
              <a:rPr sz="1400" spc="-15" dirty="0">
                <a:latin typeface="Lucida Sans"/>
                <a:cs typeface="Lucida Sans"/>
              </a:rPr>
              <a:t> 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dirty="0">
                <a:latin typeface="Lucida Sans"/>
                <a:cs typeface="Lucida Sans"/>
              </a:rPr>
              <a:t>pa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dirty="0">
                <a:latin typeface="Lucida Sans"/>
                <a:cs typeface="Lucida Sans"/>
              </a:rPr>
              <a:t>t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4715" y="1306733"/>
            <a:ext cx="3966845" cy="76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2710" algn="ctr">
              <a:lnSpc>
                <a:spcPct val="100000"/>
              </a:lnSpc>
            </a:pPr>
            <a:r>
              <a:rPr sz="1600" b="1" spc="-15" dirty="0">
                <a:solidFill>
                  <a:srgbClr val="0C2D83"/>
                </a:solidFill>
                <a:latin typeface="Arial"/>
                <a:cs typeface="Arial"/>
              </a:rPr>
              <a:t>St</a:t>
            </a:r>
            <a:r>
              <a:rPr sz="1600" b="1" spc="-10" dirty="0">
                <a:solidFill>
                  <a:srgbClr val="0C2D83"/>
                </a:solidFill>
                <a:latin typeface="Arial"/>
                <a:cs typeface="Arial"/>
              </a:rPr>
              <a:t>ra</a:t>
            </a:r>
            <a:r>
              <a:rPr sz="1600" b="1" spc="-15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0C2D83"/>
                </a:solidFill>
                <a:latin typeface="Arial"/>
                <a:cs typeface="Arial"/>
              </a:rPr>
              <a:t>gy</a:t>
            </a:r>
            <a:endParaRPr sz="16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825"/>
              </a:spcBef>
              <a:buClr>
                <a:srgbClr val="000F2B"/>
              </a:buClr>
              <a:buSzPct val="153571"/>
              <a:buFont typeface="Wingdings"/>
              <a:buChar char=""/>
              <a:tabLst>
                <a:tab pos="299720" algn="l"/>
              </a:tabLst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it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gh</a:t>
            </a:r>
            <a:r>
              <a:rPr sz="1400" dirty="0">
                <a:latin typeface="Arial"/>
                <a:cs typeface="Arial"/>
              </a:rPr>
              <a:t>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qua</a:t>
            </a:r>
            <a:r>
              <a:rPr sz="1400" dirty="0">
                <a:latin typeface="Arial"/>
                <a:cs typeface="Arial"/>
              </a:rPr>
              <a:t>li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00000"/>
                </a:solidFill>
                <a:latin typeface="Arial"/>
                <a:cs typeface="Arial"/>
              </a:rPr>
              <a:t>GS13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5" dirty="0">
                <a:latin typeface="Arial"/>
                <a:cs typeface="Arial"/>
              </a:rPr>
              <a:t>14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5</a:t>
            </a:r>
            <a:r>
              <a:rPr sz="1400" spc="-25" dirty="0">
                <a:latin typeface="Arial"/>
                <a:cs typeface="Arial"/>
              </a:rPr>
              <a:t>’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ead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 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pon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ili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989" y="3956486"/>
            <a:ext cx="4354830" cy="141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2344">
              <a:lnSpc>
                <a:spcPct val="100000"/>
              </a:lnSpc>
            </a:pPr>
            <a:r>
              <a:rPr sz="1800" b="1" spc="-5" dirty="0">
                <a:solidFill>
                  <a:srgbClr val="0C2D83"/>
                </a:solidFill>
                <a:latin typeface="Arial"/>
                <a:cs typeface="Arial"/>
              </a:rPr>
              <a:t>Re</a:t>
            </a:r>
            <a:r>
              <a:rPr sz="1800" b="1" dirty="0">
                <a:solidFill>
                  <a:srgbClr val="0C2D83"/>
                </a:solidFill>
                <a:latin typeface="Arial"/>
                <a:cs typeface="Arial"/>
              </a:rPr>
              <a:t>tu</a:t>
            </a:r>
            <a:r>
              <a:rPr sz="1800" b="1" spc="-5" dirty="0">
                <a:solidFill>
                  <a:srgbClr val="0C2D83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0C2D83"/>
                </a:solidFill>
                <a:latin typeface="Arial"/>
                <a:cs typeface="Arial"/>
              </a:rPr>
              <a:t>n</a:t>
            </a:r>
            <a:r>
              <a:rPr sz="1800" b="1" spc="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2D83"/>
                </a:solidFill>
                <a:latin typeface="Arial"/>
                <a:cs typeface="Arial"/>
              </a:rPr>
              <a:t>on</a:t>
            </a:r>
            <a:r>
              <a:rPr sz="1800" b="1" spc="-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2D83"/>
                </a:solidFill>
                <a:latin typeface="Arial"/>
                <a:cs typeface="Arial"/>
              </a:rPr>
              <a:t>In</a:t>
            </a:r>
            <a:r>
              <a:rPr sz="1800" b="1" spc="-45" dirty="0">
                <a:solidFill>
                  <a:srgbClr val="0C2D83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0C2D83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0C2D83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0C2D83"/>
                </a:solidFill>
                <a:latin typeface="Arial"/>
                <a:cs typeface="Arial"/>
              </a:rPr>
              <a:t>me</a:t>
            </a:r>
            <a:r>
              <a:rPr sz="1800" b="1" dirty="0">
                <a:solidFill>
                  <a:srgbClr val="0C2D83"/>
                </a:solidFill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  <a:spcBef>
                <a:spcPts val="745"/>
              </a:spcBef>
            </a:pPr>
            <a:r>
              <a:rPr sz="1400" u="heavy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400" u="heavy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1400" u="heavy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sz="1400" u="heavy" spc="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400" u="heavy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400" u="heavy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u="heavy" spc="-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400" u="heavy" dirty="0">
                <a:solidFill>
                  <a:srgbClr val="C00000"/>
                </a:solidFill>
                <a:latin typeface="Arial"/>
                <a:cs typeface="Arial"/>
              </a:rPr>
              <a:t>ri</a:t>
            </a:r>
            <a:r>
              <a:rPr sz="1400" u="heavy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400" u="heavy" spc="-1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op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bu</a:t>
            </a:r>
            <a:r>
              <a:rPr sz="1400" dirty="0">
                <a:latin typeface="Arial"/>
                <a:cs typeface="Arial"/>
              </a:rPr>
              <a:t>il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eade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ip 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y 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ili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eade</a:t>
            </a:r>
            <a:r>
              <a:rPr sz="1400" dirty="0">
                <a:latin typeface="Arial"/>
                <a:cs typeface="Arial"/>
              </a:rPr>
              <a:t>rs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dirty="0">
                <a:latin typeface="Arial"/>
                <a:cs typeface="Arial"/>
              </a:rPr>
              <a:t>li</a:t>
            </a:r>
            <a:r>
              <a:rPr sz="1400" spc="-5" dirty="0">
                <a:latin typeface="Arial"/>
                <a:cs typeface="Arial"/>
              </a:rPr>
              <a:t>be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hod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lly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ile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oaden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be</a:t>
            </a:r>
            <a:r>
              <a:rPr sz="1400" dirty="0">
                <a:latin typeface="Arial"/>
                <a:cs typeface="Arial"/>
              </a:rPr>
              <a:t>rs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eade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ip </a:t>
            </a:r>
            <a:r>
              <a:rPr sz="1400" spc="-5" dirty="0">
                <a:latin typeface="Arial"/>
                <a:cs typeface="Arial"/>
              </a:rPr>
              <a:t>oppo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k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ha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re</a:t>
            </a:r>
            <a:r>
              <a:rPr sz="1400" spc="-20" dirty="0">
                <a:latin typeface="Arial"/>
                <a:cs typeface="Arial"/>
              </a:rPr>
              <a:t> v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uab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4715" y="2212215"/>
            <a:ext cx="4037329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000F2B"/>
              </a:buClr>
              <a:buSzPct val="153571"/>
              <a:buFont typeface="Wingdings"/>
              <a:buChar char=""/>
              <a:tabLst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ss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3</a:t>
            </a:r>
            <a:r>
              <a:rPr sz="1400" dirty="0">
                <a:latin typeface="Arial"/>
                <a:cs typeface="Arial"/>
              </a:rPr>
              <a:t>6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pe</a:t>
            </a:r>
            <a:r>
              <a:rPr sz="1400" dirty="0">
                <a:latin typeface="Arial"/>
                <a:cs typeface="Arial"/>
              </a:rPr>
              <a:t>ri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ss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gn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he 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l, 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6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J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4715" y="2852296"/>
            <a:ext cx="3957320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 algn="just">
              <a:lnSpc>
                <a:spcPct val="100000"/>
              </a:lnSpc>
              <a:buClr>
                <a:srgbClr val="000F2B"/>
              </a:buClr>
              <a:buSzPct val="153571"/>
              <a:buFont typeface="Wingdings"/>
              <a:buChar char=""/>
              <a:tabLst>
                <a:tab pos="299720" algn="l"/>
              </a:tabLst>
            </a:pPr>
            <a:r>
              <a:rPr sz="1400" spc="-10" dirty="0">
                <a:latin typeface="Arial"/>
                <a:cs typeface="Arial"/>
              </a:rPr>
              <a:t>DT</a:t>
            </a:r>
            <a:r>
              <a:rPr sz="1400" spc="-25" dirty="0">
                <a:latin typeface="Arial"/>
                <a:cs typeface="Arial"/>
              </a:rPr>
              <a:t>’</a:t>
            </a:r>
            <a:r>
              <a:rPr sz="1400" spc="5" dirty="0">
                <a:latin typeface="Arial"/>
                <a:cs typeface="Arial"/>
              </a:rPr>
              <a:t>s/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SL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boa</a:t>
            </a:r>
            <a:r>
              <a:rPr sz="1400" dirty="0">
                <a:latin typeface="Arial"/>
                <a:cs typeface="Arial"/>
              </a:rPr>
              <a:t>rd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pe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endo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7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, 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rn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eade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ip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ab</a:t>
            </a:r>
            <a:r>
              <a:rPr sz="1400" dirty="0">
                <a:latin typeface="Arial"/>
                <a:cs typeface="Arial"/>
              </a:rPr>
              <a:t>ili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6689" y="5777738"/>
            <a:ext cx="1056640" cy="0"/>
          </a:xfrm>
          <a:custGeom>
            <a:avLst/>
            <a:gdLst/>
            <a:ahLst/>
            <a:cxnLst/>
            <a:rect l="l" t="t" r="r" b="b"/>
            <a:pathLst>
              <a:path w="1056640">
                <a:moveTo>
                  <a:pt x="0" y="0"/>
                </a:moveTo>
                <a:lnTo>
                  <a:pt x="1056132" y="0"/>
                </a:lnTo>
              </a:path>
            </a:pathLst>
          </a:custGeom>
          <a:ln w="1498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3989" y="5595406"/>
            <a:ext cx="3700779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C00000"/>
                </a:solidFill>
                <a:latin typeface="Arial"/>
                <a:cs typeface="Arial"/>
              </a:rPr>
              <a:t>be</a:t>
            </a:r>
            <a:r>
              <a:rPr sz="140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Oppo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un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ou</a:t>
            </a:r>
            <a:r>
              <a:rPr sz="1400" spc="5" dirty="0">
                <a:latin typeface="Arial"/>
                <a:cs typeface="Arial"/>
              </a:rPr>
              <a:t>ts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be</a:t>
            </a:r>
            <a:r>
              <a:rPr sz="1400" dirty="0">
                <a:latin typeface="Arial"/>
                <a:cs typeface="Arial"/>
              </a:rPr>
              <a:t>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288011"/>
            <a:ext cx="9130665" cy="527685"/>
          </a:xfrm>
          <a:custGeom>
            <a:avLst/>
            <a:gdLst/>
            <a:ahLst/>
            <a:cxnLst/>
            <a:rect l="l" t="t" r="r" b="b"/>
            <a:pathLst>
              <a:path w="9130665" h="527684">
                <a:moveTo>
                  <a:pt x="0" y="527316"/>
                </a:moveTo>
                <a:lnTo>
                  <a:pt x="9130284" y="527316"/>
                </a:lnTo>
                <a:lnTo>
                  <a:pt x="9130284" y="0"/>
                </a:lnTo>
                <a:lnTo>
                  <a:pt x="0" y="0"/>
                </a:lnTo>
                <a:lnTo>
                  <a:pt x="0" y="527316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288023"/>
            <a:ext cx="9130665" cy="527685"/>
          </a:xfrm>
          <a:custGeom>
            <a:avLst/>
            <a:gdLst/>
            <a:ahLst/>
            <a:cxnLst/>
            <a:rect l="l" t="t" r="r" b="b"/>
            <a:pathLst>
              <a:path w="9130665" h="527684">
                <a:moveTo>
                  <a:pt x="0" y="0"/>
                </a:moveTo>
                <a:lnTo>
                  <a:pt x="9130284" y="0"/>
                </a:lnTo>
                <a:lnTo>
                  <a:pt x="9130284" y="527304"/>
                </a:lnTo>
                <a:lnTo>
                  <a:pt x="0" y="52730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388" y="6284988"/>
            <a:ext cx="681227" cy="569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240" y="6284988"/>
            <a:ext cx="417575" cy="569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440" y="6284988"/>
            <a:ext cx="3124199" cy="569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5264" y="6284988"/>
            <a:ext cx="417575" cy="569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31464" y="6284988"/>
            <a:ext cx="2496311" cy="569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6400" y="6284988"/>
            <a:ext cx="417575" cy="569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62600" y="6284988"/>
            <a:ext cx="3515867" cy="569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4003" y="5808841"/>
            <a:ext cx="8736965" cy="86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52975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un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mm</a:t>
            </a:r>
            <a:r>
              <a:rPr sz="1400" spc="-5" dirty="0">
                <a:latin typeface="Arial"/>
                <a:cs typeface="Arial"/>
              </a:rPr>
              <a:t>un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eade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ip </a:t>
            </a:r>
            <a:r>
              <a:rPr sz="1400" spc="5" dirty="0">
                <a:latin typeface="Arial"/>
                <a:cs typeface="Arial"/>
              </a:rPr>
              <a:t>sk</a:t>
            </a:r>
            <a:r>
              <a:rPr sz="1400" dirty="0">
                <a:latin typeface="Arial"/>
                <a:cs typeface="Arial"/>
              </a:rPr>
              <a:t>ills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ile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ga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 pe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pe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41910">
              <a:lnSpc>
                <a:spcPct val="100000"/>
              </a:lnSpc>
              <a:spcBef>
                <a:spcPts val="1175"/>
              </a:spcBef>
            </a:pP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G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-1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3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P</a:t>
            </a:r>
            <a:r>
              <a:rPr sz="20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omot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0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nt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000" b="1" i="1" spc="-4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G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-1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4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0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ll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we</a:t>
            </a:r>
            <a:r>
              <a:rPr sz="20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d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;</a:t>
            </a:r>
            <a:r>
              <a:rPr sz="2000" b="1" i="1" spc="15" dirty="0">
                <a:solidFill>
                  <a:srgbClr val="FFFF00"/>
                </a:solidFill>
                <a:latin typeface="Lucida Sans"/>
                <a:cs typeface="Lucida Sans"/>
              </a:rPr>
              <a:t> T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w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-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P</a:t>
            </a:r>
            <a:r>
              <a:rPr sz="20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0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0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0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ppli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c</a:t>
            </a:r>
            <a:r>
              <a:rPr sz="20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 P</a:t>
            </a:r>
            <a:r>
              <a:rPr sz="20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oc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0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57090" y="3986648"/>
            <a:ext cx="3938904" cy="88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4569">
              <a:lnSpc>
                <a:spcPct val="100000"/>
              </a:lnSpc>
            </a:pPr>
            <a:r>
              <a:rPr sz="1800" b="1" spc="-5" dirty="0">
                <a:solidFill>
                  <a:srgbClr val="0C2D83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C2D83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C2D83"/>
                </a:solidFill>
                <a:latin typeface="Arial"/>
                <a:cs typeface="Arial"/>
              </a:rPr>
              <a:t>ng</a:t>
            </a:r>
            <a:r>
              <a:rPr sz="1800" b="1" spc="-10" dirty="0">
                <a:solidFill>
                  <a:srgbClr val="0C2D83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C2D83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2D83"/>
                </a:solidFill>
                <a:latin typeface="Arial"/>
                <a:cs typeface="Arial"/>
              </a:rPr>
              <a:t>for</a:t>
            </a:r>
            <a:r>
              <a:rPr sz="1800" b="1" spc="-75" dirty="0">
                <a:solidFill>
                  <a:srgbClr val="0C2D83"/>
                </a:solidFill>
                <a:latin typeface="Arial"/>
                <a:cs typeface="Arial"/>
              </a:rPr>
              <a:t> </a:t>
            </a:r>
            <a:r>
              <a:rPr sz="1800" b="1" spc="-220" dirty="0">
                <a:solidFill>
                  <a:srgbClr val="0C2D83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0C2D83"/>
                </a:solidFill>
                <a:latin typeface="Arial"/>
                <a:cs typeface="Arial"/>
              </a:rPr>
              <a:t>Y</a:t>
            </a:r>
            <a:r>
              <a:rPr sz="1800" b="1" spc="-10" dirty="0">
                <a:solidFill>
                  <a:srgbClr val="0C2D83"/>
                </a:solidFill>
                <a:latin typeface="Arial"/>
                <a:cs typeface="Arial"/>
              </a:rPr>
              <a:t>18</a:t>
            </a:r>
            <a:endParaRPr sz="1800">
              <a:latin typeface="Arial"/>
              <a:cs typeface="Arial"/>
            </a:endParaRPr>
          </a:p>
          <a:p>
            <a:pPr marL="356870" marR="5080" indent="-344170">
              <a:lnSpc>
                <a:spcPct val="100000"/>
              </a:lnSpc>
              <a:spcBef>
                <a:spcPts val="1575"/>
              </a:spcBef>
              <a:buSzPct val="125000"/>
              <a:buFont typeface="Wingdings"/>
              <a:buChar char=""/>
              <a:tabLst>
                <a:tab pos="357505" algn="l"/>
              </a:tabLst>
            </a:pPr>
            <a:r>
              <a:rPr sz="1400" dirty="0">
                <a:latin typeface="Arial"/>
                <a:cs typeface="Arial"/>
              </a:rPr>
              <a:t>Allo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GS-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3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GS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4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he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epu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ir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ct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7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Suppo</a:t>
            </a:r>
            <a:r>
              <a:rPr sz="1400" dirty="0">
                <a:latin typeface="Arial"/>
                <a:cs typeface="Arial"/>
              </a:rPr>
              <a:t>rt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spc="-10" dirty="0">
                <a:latin typeface="Arial"/>
                <a:cs typeface="Arial"/>
              </a:rPr>
              <a:t>DD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57090" y="5055168"/>
            <a:ext cx="4234815" cy="666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170" algn="just">
              <a:lnSpc>
                <a:spcPct val="100000"/>
              </a:lnSpc>
              <a:buSzPct val="125000"/>
              <a:buFont typeface="Wingdings"/>
              <a:buChar char=""/>
              <a:tabLst>
                <a:tab pos="357505" algn="l"/>
              </a:tabLst>
            </a:pPr>
            <a:r>
              <a:rPr sz="1400" spc="-1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5" dirty="0">
                <a:latin typeface="Arial"/>
                <a:cs typeface="Arial"/>
              </a:rPr>
              <a:t>ea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SL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and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da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un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ili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dep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oppo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y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ry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den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ed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9840"/>
            <a:ext cx="2019300" cy="518159"/>
          </a:xfrm>
          <a:custGeom>
            <a:avLst/>
            <a:gdLst/>
            <a:ahLst/>
            <a:cxnLst/>
            <a:rect l="l" t="t" r="r" b="b"/>
            <a:pathLst>
              <a:path w="2019300" h="518159">
                <a:moveTo>
                  <a:pt x="0" y="518160"/>
                </a:moveTo>
                <a:lnTo>
                  <a:pt x="2019300" y="518160"/>
                </a:lnTo>
                <a:lnTo>
                  <a:pt x="201930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240" rIns="0" bIns="0" rtlCol="0">
            <a:spAutoFit/>
          </a:bodyPr>
          <a:lstStyle/>
          <a:p>
            <a:pPr marL="86360">
              <a:lnSpc>
                <a:spcPts val="3300"/>
              </a:lnSpc>
            </a:pPr>
            <a:r>
              <a:rPr spc="-25" dirty="0">
                <a:solidFill>
                  <a:srgbClr val="002060"/>
                </a:solidFill>
              </a:rPr>
              <a:t>D</a:t>
            </a:r>
            <a:r>
              <a:rPr spc="-15" dirty="0">
                <a:solidFill>
                  <a:srgbClr val="002060"/>
                </a:solidFill>
              </a:rPr>
              <a:t>e</a:t>
            </a:r>
            <a:r>
              <a:rPr spc="-25" dirty="0">
                <a:solidFill>
                  <a:srgbClr val="002060"/>
                </a:solidFill>
              </a:rPr>
              <a:t>v</a:t>
            </a:r>
            <a:r>
              <a:rPr spc="-15" dirty="0">
                <a:solidFill>
                  <a:srgbClr val="002060"/>
                </a:solidFill>
              </a:rPr>
              <a:t>e</a:t>
            </a:r>
            <a:r>
              <a:rPr spc="-35" dirty="0">
                <a:solidFill>
                  <a:srgbClr val="002060"/>
                </a:solidFill>
              </a:rPr>
              <a:t>l</a:t>
            </a:r>
            <a:r>
              <a:rPr spc="-20" dirty="0">
                <a:solidFill>
                  <a:srgbClr val="002060"/>
                </a:solidFill>
              </a:rPr>
              <a:t>o</a:t>
            </a:r>
            <a:r>
              <a:rPr spc="-40" dirty="0">
                <a:solidFill>
                  <a:srgbClr val="002060"/>
                </a:solidFill>
              </a:rPr>
              <a:t>p</a:t>
            </a:r>
            <a:r>
              <a:rPr spc="-55" dirty="0">
                <a:solidFill>
                  <a:srgbClr val="002060"/>
                </a:solidFill>
              </a:rPr>
              <a:t>m</a:t>
            </a:r>
            <a:r>
              <a:rPr spc="-15" dirty="0">
                <a:solidFill>
                  <a:srgbClr val="002060"/>
                </a:solidFill>
              </a:rPr>
              <a:t>e</a:t>
            </a:r>
            <a:r>
              <a:rPr spc="-25" dirty="0">
                <a:solidFill>
                  <a:srgbClr val="002060"/>
                </a:solidFill>
              </a:rPr>
              <a:t>n</a:t>
            </a:r>
            <a:r>
              <a:rPr dirty="0">
                <a:solidFill>
                  <a:srgbClr val="002060"/>
                </a:solidFill>
              </a:rPr>
              <a:t>t</a:t>
            </a:r>
            <a:r>
              <a:rPr spc="-10" dirty="0">
                <a:solidFill>
                  <a:srgbClr val="002060"/>
                </a:solidFill>
              </a:rPr>
              <a:t>al</a:t>
            </a:r>
            <a:r>
              <a:rPr spc="40" dirty="0">
                <a:solidFill>
                  <a:srgbClr val="002060"/>
                </a:solidFill>
              </a:rPr>
              <a:t> </a:t>
            </a:r>
            <a:r>
              <a:rPr spc="15" dirty="0">
                <a:solidFill>
                  <a:srgbClr val="002060"/>
                </a:solidFill>
              </a:rPr>
              <a:t>E</a:t>
            </a:r>
            <a:r>
              <a:rPr spc="-40" dirty="0">
                <a:solidFill>
                  <a:srgbClr val="002060"/>
                </a:solidFill>
              </a:rPr>
              <a:t>d</a:t>
            </a:r>
            <a:r>
              <a:rPr spc="-25" dirty="0">
                <a:solidFill>
                  <a:srgbClr val="002060"/>
                </a:solidFill>
              </a:rPr>
              <a:t>u</a:t>
            </a:r>
            <a:r>
              <a:rPr spc="-30" dirty="0">
                <a:solidFill>
                  <a:srgbClr val="002060"/>
                </a:solidFill>
              </a:rPr>
              <a:t>c</a:t>
            </a:r>
            <a:r>
              <a:rPr spc="-10" dirty="0">
                <a:solidFill>
                  <a:srgbClr val="002060"/>
                </a:solidFill>
              </a:rPr>
              <a:t>a</a:t>
            </a:r>
            <a:r>
              <a:rPr dirty="0">
                <a:solidFill>
                  <a:srgbClr val="002060"/>
                </a:solidFill>
              </a:rPr>
              <a:t>t</a:t>
            </a:r>
            <a:r>
              <a:rPr spc="-35" dirty="0">
                <a:solidFill>
                  <a:srgbClr val="002060"/>
                </a:solidFill>
              </a:rPr>
              <a:t>i</a:t>
            </a:r>
            <a:r>
              <a:rPr spc="-20" dirty="0">
                <a:solidFill>
                  <a:srgbClr val="002060"/>
                </a:solidFill>
              </a:rPr>
              <a:t>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001" y="923502"/>
            <a:ext cx="45453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</a:pPr>
            <a:r>
              <a:rPr sz="2000" b="1" i="1" spc="-2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000" b="1" i="1" spc="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2000" b="1" i="1" spc="-1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000" b="1" i="1" spc="-2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2000" b="1" i="1" spc="-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000" b="1" i="1" spc="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2000" b="1" i="1" dirty="0">
                <a:solidFill>
                  <a:srgbClr val="002060"/>
                </a:solidFill>
                <a:latin typeface="Lucida Sans"/>
                <a:cs typeface="Lucida Sans"/>
              </a:rPr>
              <a:t>ic</a:t>
            </a:r>
            <a:r>
              <a:rPr sz="2000" b="1" i="1" spc="4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2000" b="1" i="1" spc="-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000" b="1" i="1" spc="-1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000" b="1" i="1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2000" b="1" i="1" spc="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000" b="1" i="1" spc="-5" dirty="0">
                <a:solidFill>
                  <a:srgbClr val="002060"/>
                </a:solidFill>
                <a:latin typeface="Lucida Sans"/>
                <a:cs typeface="Lucida Sans"/>
              </a:rPr>
              <a:t>(</a:t>
            </a:r>
            <a:r>
              <a:rPr sz="2000" b="1" i="1" spc="-2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000" b="1" i="1" dirty="0">
                <a:solidFill>
                  <a:srgbClr val="002060"/>
                </a:solidFill>
                <a:latin typeface="Lucida Sans"/>
                <a:cs typeface="Lucida Sans"/>
              </a:rPr>
              <a:t>Y)</a:t>
            </a:r>
            <a:r>
              <a:rPr sz="2000" b="1" i="1" spc="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000" b="1" i="1" spc="-5" dirty="0">
                <a:solidFill>
                  <a:srgbClr val="002060"/>
                </a:solidFill>
                <a:latin typeface="Lucida Sans"/>
                <a:cs typeface="Lucida Sans"/>
              </a:rPr>
              <a:t>201</a:t>
            </a:r>
            <a:r>
              <a:rPr sz="2000" b="1" i="1" dirty="0">
                <a:solidFill>
                  <a:srgbClr val="002060"/>
                </a:solidFill>
                <a:latin typeface="Lucida Sans"/>
                <a:cs typeface="Lucida Sans"/>
              </a:rPr>
              <a:t>8</a:t>
            </a:r>
            <a:r>
              <a:rPr sz="2000" b="1" i="1" spc="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000" b="1" i="1" spc="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2000" b="1" i="1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000" b="1" i="1" spc="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2000" b="1" i="1" spc="-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000" b="1" i="1" dirty="0">
                <a:solidFill>
                  <a:srgbClr val="002060"/>
                </a:solidFill>
                <a:latin typeface="Lucida Sans"/>
                <a:cs typeface="Lucida Sans"/>
              </a:rPr>
              <a:t>line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" y="3259835"/>
            <a:ext cx="8316468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8668" y="3595115"/>
            <a:ext cx="1803400" cy="178435"/>
          </a:xfrm>
          <a:custGeom>
            <a:avLst/>
            <a:gdLst/>
            <a:ahLst/>
            <a:cxnLst/>
            <a:rect l="l" t="t" r="r" b="b"/>
            <a:pathLst>
              <a:path w="1803400" h="178435">
                <a:moveTo>
                  <a:pt x="1803391" y="0"/>
                </a:moveTo>
                <a:lnTo>
                  <a:pt x="1794221" y="44568"/>
                </a:lnTo>
                <a:lnTo>
                  <a:pt x="1769764" y="78229"/>
                </a:lnTo>
                <a:lnTo>
                  <a:pt x="1734604" y="95561"/>
                </a:lnTo>
                <a:lnTo>
                  <a:pt x="982946" y="96774"/>
                </a:lnTo>
                <a:lnTo>
                  <a:pt x="969654" y="98046"/>
                </a:lnTo>
                <a:lnTo>
                  <a:pt x="934562" y="115533"/>
                </a:lnTo>
                <a:lnTo>
                  <a:pt x="910211" y="149305"/>
                </a:lnTo>
                <a:lnTo>
                  <a:pt x="902207" y="178189"/>
                </a:lnTo>
                <a:lnTo>
                  <a:pt x="900629" y="165568"/>
                </a:lnTo>
                <a:lnTo>
                  <a:pt x="882692" y="129258"/>
                </a:lnTo>
                <a:lnTo>
                  <a:pt x="849410" y="103289"/>
                </a:lnTo>
                <a:lnTo>
                  <a:pt x="80738" y="96774"/>
                </a:lnTo>
                <a:lnTo>
                  <a:pt x="67446" y="95501"/>
                </a:lnTo>
                <a:lnTo>
                  <a:pt x="32354" y="78014"/>
                </a:lnTo>
                <a:lnTo>
                  <a:pt x="8003" y="44242"/>
                </a:lnTo>
                <a:lnTo>
                  <a:pt x="3065" y="30303"/>
                </a:lnTo>
                <a:lnTo>
                  <a:pt x="0" y="1535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5668" y="3595115"/>
            <a:ext cx="988060" cy="164465"/>
          </a:xfrm>
          <a:custGeom>
            <a:avLst/>
            <a:gdLst/>
            <a:ahLst/>
            <a:cxnLst/>
            <a:rect l="l" t="t" r="r" b="b"/>
            <a:pathLst>
              <a:path w="988060" h="164464">
                <a:moveTo>
                  <a:pt x="987551" y="0"/>
                </a:moveTo>
                <a:lnTo>
                  <a:pt x="970055" y="41468"/>
                </a:lnTo>
                <a:lnTo>
                  <a:pt x="937702" y="65063"/>
                </a:lnTo>
                <a:lnTo>
                  <a:pt x="893437" y="79301"/>
                </a:lnTo>
                <a:lnTo>
                  <a:pt x="622388" y="82296"/>
                </a:lnTo>
                <a:lnTo>
                  <a:pt x="604968" y="83044"/>
                </a:lnTo>
                <a:lnTo>
                  <a:pt x="557583" y="93490"/>
                </a:lnTo>
                <a:lnTo>
                  <a:pt x="520707" y="114191"/>
                </a:lnTo>
                <a:lnTo>
                  <a:pt x="494998" y="153196"/>
                </a:lnTo>
                <a:lnTo>
                  <a:pt x="493775" y="164334"/>
                </a:lnTo>
                <a:lnTo>
                  <a:pt x="492604" y="153236"/>
                </a:lnTo>
                <a:lnTo>
                  <a:pt x="467027" y="114292"/>
                </a:lnTo>
                <a:lnTo>
                  <a:pt x="430188" y="93563"/>
                </a:lnTo>
                <a:lnTo>
                  <a:pt x="382800" y="83063"/>
                </a:lnTo>
                <a:lnTo>
                  <a:pt x="128612" y="82296"/>
                </a:lnTo>
                <a:lnTo>
                  <a:pt x="111192" y="81547"/>
                </a:lnTo>
                <a:lnTo>
                  <a:pt x="63807" y="71101"/>
                </a:lnTo>
                <a:lnTo>
                  <a:pt x="26931" y="50400"/>
                </a:lnTo>
                <a:lnTo>
                  <a:pt x="1222" y="11395"/>
                </a:lnTo>
                <a:lnTo>
                  <a:pt x="0" y="25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1032" y="3019008"/>
            <a:ext cx="607695" cy="157480"/>
          </a:xfrm>
          <a:custGeom>
            <a:avLst/>
            <a:gdLst/>
            <a:ahLst/>
            <a:cxnLst/>
            <a:rect l="l" t="t" r="r" b="b"/>
            <a:pathLst>
              <a:path w="607695" h="157480">
                <a:moveTo>
                  <a:pt x="0" y="157007"/>
                </a:moveTo>
                <a:lnTo>
                  <a:pt x="8911" y="108116"/>
                </a:lnTo>
                <a:lnTo>
                  <a:pt x="31793" y="76972"/>
                </a:lnTo>
                <a:lnTo>
                  <a:pt x="253606" y="70901"/>
                </a:lnTo>
                <a:lnTo>
                  <a:pt x="263948" y="69088"/>
                </a:lnTo>
                <a:lnTo>
                  <a:pt x="295912" y="31679"/>
                </a:lnTo>
                <a:lnTo>
                  <a:pt x="303254" y="0"/>
                </a:lnTo>
                <a:lnTo>
                  <a:pt x="304923" y="14345"/>
                </a:lnTo>
                <a:lnTo>
                  <a:pt x="323440" y="53873"/>
                </a:lnTo>
                <a:lnTo>
                  <a:pt x="557644" y="70901"/>
                </a:lnTo>
                <a:lnTo>
                  <a:pt x="567986" y="72713"/>
                </a:lnTo>
                <a:lnTo>
                  <a:pt x="599950" y="110117"/>
                </a:lnTo>
                <a:lnTo>
                  <a:pt x="604519" y="125181"/>
                </a:lnTo>
                <a:lnTo>
                  <a:pt x="607292" y="141799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1723" y="2699004"/>
            <a:ext cx="176530" cy="525780"/>
          </a:xfrm>
          <a:custGeom>
            <a:avLst/>
            <a:gdLst/>
            <a:ahLst/>
            <a:cxnLst/>
            <a:rect l="l" t="t" r="r" b="b"/>
            <a:pathLst>
              <a:path w="176529" h="525780">
                <a:moveTo>
                  <a:pt x="176415" y="0"/>
                </a:moveTo>
                <a:lnTo>
                  <a:pt x="0" y="5254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3836" y="3138100"/>
            <a:ext cx="84455" cy="86995"/>
          </a:xfrm>
          <a:custGeom>
            <a:avLst/>
            <a:gdLst/>
            <a:ahLst/>
            <a:cxnLst/>
            <a:rect l="l" t="t" r="r" b="b"/>
            <a:pathLst>
              <a:path w="84455" h="86994">
                <a:moveTo>
                  <a:pt x="0" y="0"/>
                </a:moveTo>
                <a:lnTo>
                  <a:pt x="17894" y="86385"/>
                </a:lnTo>
                <a:lnTo>
                  <a:pt x="84277" y="282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3903" y="3782504"/>
            <a:ext cx="163195" cy="256540"/>
          </a:xfrm>
          <a:custGeom>
            <a:avLst/>
            <a:gdLst/>
            <a:ahLst/>
            <a:cxnLst/>
            <a:rect l="l" t="t" r="r" b="b"/>
            <a:pathLst>
              <a:path w="163195" h="256539">
                <a:moveTo>
                  <a:pt x="0" y="256095"/>
                </a:moveTo>
                <a:lnTo>
                  <a:pt x="16310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8592" y="3782504"/>
            <a:ext cx="78740" cy="88265"/>
          </a:xfrm>
          <a:custGeom>
            <a:avLst/>
            <a:gdLst/>
            <a:ahLst/>
            <a:cxnLst/>
            <a:rect l="l" t="t" r="r" b="b"/>
            <a:pathLst>
              <a:path w="78739" h="88264">
                <a:moveTo>
                  <a:pt x="74980" y="88150"/>
                </a:moveTo>
                <a:lnTo>
                  <a:pt x="78422" y="0"/>
                </a:lnTo>
                <a:lnTo>
                  <a:pt x="0" y="4039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6364" y="1468858"/>
            <a:ext cx="2211705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 marR="280035" indent="-115570">
              <a:lnSpc>
                <a:spcPct val="100000"/>
              </a:lnSpc>
              <a:buFont typeface="Arial"/>
              <a:buChar char="•"/>
              <a:tabLst>
                <a:tab pos="128905" algn="l"/>
              </a:tabLst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5" dirty="0">
                <a:latin typeface="Arial"/>
                <a:cs typeface="Arial"/>
              </a:rPr>
              <a:t>ili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5" dirty="0">
                <a:latin typeface="Arial"/>
                <a:cs typeface="Arial"/>
              </a:rPr>
              <a:t>l</a:t>
            </a:r>
            <a:r>
              <a:rPr sz="1400" b="1" spc="-10" dirty="0">
                <a:latin typeface="Arial"/>
                <a:cs typeface="Arial"/>
              </a:rPr>
              <a:t>op</a:t>
            </a:r>
            <a:r>
              <a:rPr sz="1400" b="1" spc="-5" dirty="0">
                <a:latin typeface="Arial"/>
                <a:cs typeface="Arial"/>
              </a:rPr>
              <a:t>me</a:t>
            </a:r>
            <a:r>
              <a:rPr sz="1400" b="1" spc="-10" dirty="0">
                <a:latin typeface="Arial"/>
                <a:cs typeface="Arial"/>
              </a:rPr>
              <a:t>nt 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du</a:t>
            </a:r>
            <a:r>
              <a:rPr sz="1400" b="1" spc="-5" dirty="0">
                <a:latin typeface="Arial"/>
                <a:cs typeface="Arial"/>
              </a:rPr>
              <a:t>ca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</a:t>
            </a:r>
            <a:r>
              <a:rPr sz="1400" b="1" spc="-10" dirty="0">
                <a:latin typeface="Arial"/>
                <a:cs typeface="Arial"/>
              </a:rPr>
              <a:t>CD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)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5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  <a:p>
            <a:pPr marL="128270" marR="5080" indent="-115570">
              <a:lnSpc>
                <a:spcPct val="100000"/>
              </a:lnSpc>
              <a:buFont typeface="Arial"/>
              <a:buChar char="•"/>
              <a:tabLst>
                <a:tab pos="128905" algn="l"/>
              </a:tabLst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5" dirty="0">
                <a:latin typeface="Arial"/>
                <a:cs typeface="Arial"/>
              </a:rPr>
              <a:t>ili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spc="-5" dirty="0">
                <a:latin typeface="Arial"/>
                <a:cs typeface="Arial"/>
              </a:rPr>
              <a:t>ea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er </a:t>
            </a:r>
            <a:r>
              <a:rPr sz="1400" b="1" dirty="0">
                <a:latin typeface="Arial"/>
                <a:cs typeface="Arial"/>
              </a:rPr>
              <a:t>P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og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m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</a:t>
            </a: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P)</a:t>
            </a:r>
            <a:r>
              <a:rPr sz="1400" b="1" spc="-10" dirty="0">
                <a:latin typeface="Arial"/>
                <a:cs typeface="Arial"/>
              </a:rPr>
              <a:t> C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5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  <a:p>
            <a:pPr marL="243840" lvl="1" indent="-115570">
              <a:lnSpc>
                <a:spcPct val="100000"/>
              </a:lnSpc>
              <a:buFont typeface="Arial"/>
              <a:buChar char="•"/>
              <a:tabLst>
                <a:tab pos="244475" algn="l"/>
              </a:tabLst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10" dirty="0">
                <a:latin typeface="Arial"/>
                <a:cs typeface="Arial"/>
              </a:rPr>
              <a:t> 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82277" y="4010446"/>
            <a:ext cx="245237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op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ea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spc="-10" dirty="0">
                <a:latin typeface="Arial"/>
                <a:cs typeface="Arial"/>
              </a:rPr>
              <a:t>DT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  <a:p>
            <a:pPr marL="131445" indent="-11874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132080" algn="l"/>
              </a:tabLst>
            </a:pP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me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 17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J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124460" algn="l"/>
              </a:tabLst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w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ili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</a:t>
            </a:r>
            <a:r>
              <a:rPr sz="1400" spc="5" dirty="0">
                <a:latin typeface="Arial"/>
                <a:cs typeface="Arial"/>
              </a:rPr>
              <a:t>ck</a:t>
            </a:r>
            <a:r>
              <a:rPr sz="1400" spc="-5" dirty="0">
                <a:latin typeface="Arial"/>
                <a:cs typeface="Arial"/>
              </a:rPr>
              <a:t>age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69852" y="1565696"/>
            <a:ext cx="1988185" cy="1271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4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CD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Bo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ir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ec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or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Sc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ee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Bo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B)</a:t>
            </a:r>
            <a:endParaRPr sz="1400">
              <a:latin typeface="Arial"/>
              <a:cs typeface="Arial"/>
            </a:endParaRPr>
          </a:p>
          <a:p>
            <a:pPr marL="12700" marR="690245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ili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ry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ll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rn 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og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boa</a:t>
            </a:r>
            <a:r>
              <a:rPr sz="1400" dirty="0">
                <a:latin typeface="Arial"/>
                <a:cs typeface="Arial"/>
              </a:rPr>
              <a:t>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90994" y="2008608"/>
            <a:ext cx="125603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6520" algn="ctr">
              <a:lnSpc>
                <a:spcPct val="100000"/>
              </a:lnSpc>
            </a:pP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ili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4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E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acka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du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e 1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1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39990" y="1660946"/>
            <a:ext cx="1299210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pp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 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-5" dirty="0">
                <a:latin typeface="Arial"/>
                <a:cs typeface="Arial"/>
              </a:rPr>
              <a:t> m</a:t>
            </a:r>
            <a:r>
              <a:rPr sz="1400" b="1" spc="5" dirty="0">
                <a:latin typeface="Arial"/>
                <a:cs typeface="Arial"/>
              </a:rPr>
              <a:t>ili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&amp; </a:t>
            </a:r>
            <a:r>
              <a:rPr sz="1400" b="1" spc="-5" dirty="0">
                <a:latin typeface="Arial"/>
                <a:cs typeface="Arial"/>
              </a:rPr>
              <a:t>c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5" dirty="0">
                <a:latin typeface="Arial"/>
                <a:cs typeface="Arial"/>
              </a:rPr>
              <a:t>ili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 </a:t>
            </a:r>
            <a:r>
              <a:rPr sz="1400" b="1" spc="-5" dirty="0">
                <a:latin typeface="Arial"/>
                <a:cs typeface="Arial"/>
              </a:rPr>
              <a:t>se</a:t>
            </a:r>
            <a:r>
              <a:rPr sz="1400" b="1" spc="5" dirty="0">
                <a:latin typeface="Arial"/>
                <a:cs typeface="Arial"/>
              </a:rPr>
              <a:t>l</a:t>
            </a:r>
            <a:r>
              <a:rPr sz="1400" b="1" spc="-5" dirty="0">
                <a:latin typeface="Arial"/>
                <a:cs typeface="Arial"/>
              </a:rPr>
              <a:t>ec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90359" y="3041548"/>
            <a:ext cx="607695" cy="157480"/>
          </a:xfrm>
          <a:custGeom>
            <a:avLst/>
            <a:gdLst/>
            <a:ahLst/>
            <a:cxnLst/>
            <a:rect l="l" t="t" r="r" b="b"/>
            <a:pathLst>
              <a:path w="607695" h="157480">
                <a:moveTo>
                  <a:pt x="0" y="157327"/>
                </a:moveTo>
                <a:lnTo>
                  <a:pt x="8839" y="108373"/>
                </a:lnTo>
                <a:lnTo>
                  <a:pt x="31577" y="76924"/>
                </a:lnTo>
                <a:lnTo>
                  <a:pt x="253161" y="70459"/>
                </a:lnTo>
                <a:lnTo>
                  <a:pt x="263508" y="68662"/>
                </a:lnTo>
                <a:lnTo>
                  <a:pt x="295602" y="31519"/>
                </a:lnTo>
                <a:lnTo>
                  <a:pt x="303132" y="0"/>
                </a:lnTo>
                <a:lnTo>
                  <a:pt x="304859" y="14078"/>
                </a:lnTo>
                <a:lnTo>
                  <a:pt x="323609" y="53374"/>
                </a:lnTo>
                <a:lnTo>
                  <a:pt x="557199" y="70459"/>
                </a:lnTo>
                <a:lnTo>
                  <a:pt x="567546" y="72256"/>
                </a:lnTo>
                <a:lnTo>
                  <a:pt x="599640" y="109399"/>
                </a:lnTo>
                <a:lnTo>
                  <a:pt x="604290" y="124378"/>
                </a:lnTo>
                <a:lnTo>
                  <a:pt x="607170" y="14091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22744" y="2522220"/>
            <a:ext cx="474980" cy="433070"/>
          </a:xfrm>
          <a:custGeom>
            <a:avLst/>
            <a:gdLst/>
            <a:ahLst/>
            <a:cxnLst/>
            <a:rect l="l" t="t" r="r" b="b"/>
            <a:pathLst>
              <a:path w="474979" h="433069">
                <a:moveTo>
                  <a:pt x="474891" y="0"/>
                </a:moveTo>
                <a:lnTo>
                  <a:pt x="0" y="43285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22744" y="2870890"/>
            <a:ext cx="86360" cy="84455"/>
          </a:xfrm>
          <a:custGeom>
            <a:avLst/>
            <a:gdLst/>
            <a:ahLst/>
            <a:cxnLst/>
            <a:rect l="l" t="t" r="r" b="b"/>
            <a:pathLst>
              <a:path w="86359" h="84455">
                <a:moveTo>
                  <a:pt x="26365" y="0"/>
                </a:moveTo>
                <a:lnTo>
                  <a:pt x="0" y="84188"/>
                </a:lnTo>
                <a:lnTo>
                  <a:pt x="86258" y="656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58642" y="4089821"/>
            <a:ext cx="852805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ub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li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c 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eas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f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se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ec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07236" y="2634995"/>
            <a:ext cx="258445" cy="575945"/>
          </a:xfrm>
          <a:custGeom>
            <a:avLst/>
            <a:gdLst/>
            <a:ahLst/>
            <a:cxnLst/>
            <a:rect l="l" t="t" r="r" b="b"/>
            <a:pathLst>
              <a:path w="258444" h="575944">
                <a:moveTo>
                  <a:pt x="0" y="0"/>
                </a:moveTo>
                <a:lnTo>
                  <a:pt x="258381" y="57590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93867" y="3123181"/>
            <a:ext cx="81280" cy="88265"/>
          </a:xfrm>
          <a:custGeom>
            <a:avLst/>
            <a:gdLst/>
            <a:ahLst/>
            <a:cxnLst/>
            <a:rect l="l" t="t" r="r" b="b"/>
            <a:pathLst>
              <a:path w="81280" h="88264">
                <a:moveTo>
                  <a:pt x="81114" y="0"/>
                </a:moveTo>
                <a:lnTo>
                  <a:pt x="71742" y="87718"/>
                </a:lnTo>
                <a:lnTo>
                  <a:pt x="0" y="3638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73569" y="3656139"/>
            <a:ext cx="212725" cy="348615"/>
          </a:xfrm>
          <a:custGeom>
            <a:avLst/>
            <a:gdLst/>
            <a:ahLst/>
            <a:cxnLst/>
            <a:rect l="l" t="t" r="r" b="b"/>
            <a:pathLst>
              <a:path w="212725" h="348614">
                <a:moveTo>
                  <a:pt x="212521" y="34804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73573" y="3656136"/>
            <a:ext cx="78105" cy="88265"/>
          </a:xfrm>
          <a:custGeom>
            <a:avLst/>
            <a:gdLst/>
            <a:ahLst/>
            <a:cxnLst/>
            <a:rect l="l" t="t" r="r" b="b"/>
            <a:pathLst>
              <a:path w="78104" h="88264">
                <a:moveTo>
                  <a:pt x="1765" y="88201"/>
                </a:moveTo>
                <a:lnTo>
                  <a:pt x="0" y="0"/>
                </a:lnTo>
                <a:lnTo>
                  <a:pt x="77635" y="418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95596" y="3259201"/>
          <a:ext cx="8309609" cy="402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164"/>
                <a:gridCol w="697416"/>
                <a:gridCol w="682878"/>
                <a:gridCol w="690147"/>
                <a:gridCol w="690139"/>
                <a:gridCol w="690156"/>
                <a:gridCol w="507059"/>
                <a:gridCol w="183070"/>
                <a:gridCol w="690164"/>
                <a:gridCol w="690130"/>
                <a:gridCol w="697577"/>
                <a:gridCol w="682717"/>
                <a:gridCol w="690156"/>
              </a:tblGrid>
              <a:tr h="27817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6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523">
                      <a:solidFill>
                        <a:srgbClr val="000000"/>
                      </a:solidFill>
                      <a:prstDash val="solid"/>
                    </a:lnL>
                    <a:lnR w="18523">
                      <a:solidFill>
                        <a:srgbClr val="000000"/>
                      </a:solidFill>
                      <a:prstDash val="solid"/>
                    </a:lnR>
                    <a:lnT w="17632">
                      <a:solidFill>
                        <a:srgbClr val="000000"/>
                      </a:solidFill>
                      <a:prstDash val="solid"/>
                    </a:lnT>
                    <a:lnB w="176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sz="16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eb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523">
                      <a:solidFill>
                        <a:srgbClr val="000000"/>
                      </a:solidFill>
                      <a:prstDash val="solid"/>
                    </a:lnL>
                    <a:lnR w="33095">
                      <a:solidFill>
                        <a:srgbClr val="FF0000"/>
                      </a:solidFill>
                      <a:prstDash val="solid"/>
                    </a:lnR>
                    <a:lnT w="17632">
                      <a:solidFill>
                        <a:srgbClr val="000000"/>
                      </a:solidFill>
                      <a:prstDash val="solid"/>
                    </a:lnT>
                    <a:lnB w="176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6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3095">
                      <a:solidFill>
                        <a:srgbClr val="FF0000"/>
                      </a:solidFill>
                      <a:prstDash val="solid"/>
                    </a:lnL>
                    <a:lnR w="18523">
                      <a:solidFill>
                        <a:srgbClr val="000000"/>
                      </a:solidFill>
                      <a:prstDash val="solid"/>
                    </a:lnR>
                    <a:lnT w="17632">
                      <a:solidFill>
                        <a:srgbClr val="000000"/>
                      </a:solidFill>
                      <a:prstDash val="solid"/>
                    </a:lnT>
                    <a:lnB w="176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650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523">
                      <a:solidFill>
                        <a:srgbClr val="000000"/>
                      </a:solidFill>
                      <a:prstDash val="solid"/>
                    </a:lnL>
                    <a:lnR w="53031">
                      <a:solidFill>
                        <a:srgbClr val="FF0000"/>
                      </a:solidFill>
                      <a:prstDash val="solid"/>
                    </a:lnR>
                    <a:lnT w="17632">
                      <a:solidFill>
                        <a:srgbClr val="000000"/>
                      </a:solidFill>
                      <a:prstDash val="solid"/>
                    </a:lnT>
                    <a:lnB w="176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16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ay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3031">
                      <a:solidFill>
                        <a:srgbClr val="FF0000"/>
                      </a:solidFill>
                      <a:prstDash val="solid"/>
                    </a:lnL>
                    <a:lnR w="18540">
                      <a:solidFill>
                        <a:srgbClr val="000000"/>
                      </a:solidFill>
                      <a:prstDash val="solid"/>
                    </a:lnR>
                    <a:lnT w="17632">
                      <a:solidFill>
                        <a:srgbClr val="000000"/>
                      </a:solidFill>
                      <a:prstDash val="solid"/>
                    </a:lnT>
                    <a:lnB w="176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6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540">
                      <a:solidFill>
                        <a:srgbClr val="000000"/>
                      </a:solidFill>
                      <a:prstDash val="solid"/>
                    </a:lnL>
                    <a:lnR w="18523">
                      <a:solidFill>
                        <a:srgbClr val="000000"/>
                      </a:solidFill>
                      <a:prstDash val="solid"/>
                    </a:lnR>
                    <a:lnT w="17632">
                      <a:solidFill>
                        <a:srgbClr val="000000"/>
                      </a:solidFill>
                      <a:prstDash val="solid"/>
                    </a:lnT>
                    <a:lnB w="176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165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523">
                      <a:solidFill>
                        <a:srgbClr val="000000"/>
                      </a:solidFill>
                      <a:prstDash val="solid"/>
                    </a:lnL>
                    <a:lnR w="28956">
                      <a:solidFill>
                        <a:srgbClr val="FF0000"/>
                      </a:solidFill>
                      <a:prstDash val="solid"/>
                    </a:lnR>
                    <a:lnT w="17632">
                      <a:solidFill>
                        <a:srgbClr val="000000"/>
                      </a:solidFill>
                      <a:prstDash val="solid"/>
                    </a:lnT>
                    <a:lnB w="176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956">
                      <a:solidFill>
                        <a:srgbClr val="FF0000"/>
                      </a:solidFill>
                      <a:prstDash val="solid"/>
                    </a:lnL>
                    <a:lnR w="18523">
                      <a:solidFill>
                        <a:srgbClr val="000000"/>
                      </a:solidFill>
                      <a:prstDash val="solid"/>
                    </a:lnR>
                    <a:lnT w="17632">
                      <a:solidFill>
                        <a:srgbClr val="000000"/>
                      </a:solidFill>
                      <a:prstDash val="solid"/>
                    </a:lnT>
                    <a:lnB w="176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650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ug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523">
                      <a:solidFill>
                        <a:srgbClr val="000000"/>
                      </a:solidFill>
                      <a:prstDash val="solid"/>
                    </a:lnL>
                    <a:lnR w="18523">
                      <a:solidFill>
                        <a:srgbClr val="000000"/>
                      </a:solidFill>
                      <a:prstDash val="solid"/>
                    </a:lnR>
                    <a:lnT w="17632">
                      <a:solidFill>
                        <a:srgbClr val="000000"/>
                      </a:solidFill>
                      <a:prstDash val="solid"/>
                    </a:lnT>
                    <a:lnB w="176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650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523">
                      <a:solidFill>
                        <a:srgbClr val="000000"/>
                      </a:solidFill>
                      <a:prstDash val="solid"/>
                    </a:lnL>
                    <a:lnR w="18523">
                      <a:solidFill>
                        <a:srgbClr val="000000"/>
                      </a:solidFill>
                      <a:prstDash val="solid"/>
                    </a:lnR>
                    <a:lnT w="17632">
                      <a:solidFill>
                        <a:srgbClr val="000000"/>
                      </a:solidFill>
                      <a:prstDash val="solid"/>
                    </a:lnT>
                    <a:lnB w="176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sz="16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50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523">
                      <a:solidFill>
                        <a:srgbClr val="000000"/>
                      </a:solidFill>
                      <a:prstDash val="solid"/>
                    </a:lnL>
                    <a:lnR w="33349">
                      <a:solidFill>
                        <a:srgbClr val="FF0000"/>
                      </a:solidFill>
                      <a:prstDash val="solid"/>
                    </a:lnR>
                    <a:lnT w="17632">
                      <a:solidFill>
                        <a:srgbClr val="000000"/>
                      </a:solidFill>
                      <a:prstDash val="solid"/>
                    </a:lnT>
                    <a:lnB w="176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6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3349">
                      <a:solidFill>
                        <a:srgbClr val="FF0000"/>
                      </a:solidFill>
                      <a:prstDash val="solid"/>
                    </a:lnL>
                    <a:lnR w="18523">
                      <a:solidFill>
                        <a:srgbClr val="000000"/>
                      </a:solidFill>
                      <a:prstDash val="solid"/>
                    </a:lnR>
                    <a:lnT w="17632">
                      <a:solidFill>
                        <a:srgbClr val="000000"/>
                      </a:solidFill>
                      <a:prstDash val="solid"/>
                    </a:lnT>
                    <a:lnB w="1763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6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523">
                      <a:solidFill>
                        <a:srgbClr val="000000"/>
                      </a:solidFill>
                      <a:prstDash val="solid"/>
                    </a:lnL>
                    <a:lnR w="18506">
                      <a:solidFill>
                        <a:srgbClr val="000000"/>
                      </a:solidFill>
                      <a:prstDash val="solid"/>
                    </a:lnR>
                    <a:lnT w="17632">
                      <a:solidFill>
                        <a:srgbClr val="000000"/>
                      </a:solidFill>
                      <a:prstDash val="solid"/>
                    </a:lnT>
                    <a:lnB w="1763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196">
                <a:tc gridSpan="7">
                  <a:txBody>
                    <a:bodyPr/>
                    <a:lstStyle/>
                    <a:p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763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7632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9840"/>
            <a:ext cx="2019300" cy="518159"/>
          </a:xfrm>
          <a:custGeom>
            <a:avLst/>
            <a:gdLst/>
            <a:ahLst/>
            <a:cxnLst/>
            <a:rect l="l" t="t" r="r" b="b"/>
            <a:pathLst>
              <a:path w="2019300" h="518159">
                <a:moveTo>
                  <a:pt x="0" y="518160"/>
                </a:moveTo>
                <a:lnTo>
                  <a:pt x="2019300" y="518160"/>
                </a:lnTo>
                <a:lnTo>
                  <a:pt x="201930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>
              <a:lnSpc>
                <a:spcPct val="100000"/>
              </a:lnSpc>
            </a:pPr>
            <a:r>
              <a:rPr spc="-20" dirty="0">
                <a:solidFill>
                  <a:srgbClr val="002060"/>
                </a:solidFill>
              </a:rPr>
              <a:t>A</a:t>
            </a:r>
            <a:r>
              <a:rPr spc="-30" dirty="0">
                <a:solidFill>
                  <a:srgbClr val="002060"/>
                </a:solidFill>
              </a:rPr>
              <a:t>F</a:t>
            </a:r>
            <a:r>
              <a:rPr spc="-45" dirty="0">
                <a:solidFill>
                  <a:srgbClr val="002060"/>
                </a:solidFill>
              </a:rPr>
              <a:t>P</a:t>
            </a:r>
            <a:r>
              <a:rPr spc="-20" dirty="0">
                <a:solidFill>
                  <a:srgbClr val="002060"/>
                </a:solidFill>
              </a:rPr>
              <a:t>C</a:t>
            </a:r>
            <a:r>
              <a:rPr sz="3200" b="1" i="1" dirty="0">
                <a:solidFill>
                  <a:srgbClr val="0C2D83"/>
                </a:solidFill>
                <a:latin typeface="Calibri"/>
                <a:cs typeface="Calibri"/>
              </a:rPr>
              <a:t>-</a:t>
            </a:r>
            <a:r>
              <a:rPr spc="-30" dirty="0">
                <a:solidFill>
                  <a:srgbClr val="002060"/>
                </a:solidFill>
              </a:rPr>
              <a:t>F</a:t>
            </a:r>
            <a:r>
              <a:rPr spc="-25" dirty="0">
                <a:solidFill>
                  <a:srgbClr val="002060"/>
                </a:solidFill>
              </a:rPr>
              <a:t>u</a:t>
            </a:r>
            <a:r>
              <a:rPr spc="-10" dirty="0">
                <a:solidFill>
                  <a:srgbClr val="002060"/>
                </a:solidFill>
              </a:rPr>
              <a:t>n</a:t>
            </a:r>
            <a:r>
              <a:rPr spc="-40" dirty="0">
                <a:solidFill>
                  <a:srgbClr val="002060"/>
                </a:solidFill>
              </a:rPr>
              <a:t>d</a:t>
            </a:r>
            <a:r>
              <a:rPr spc="-15" dirty="0">
                <a:solidFill>
                  <a:srgbClr val="002060"/>
                </a:solidFill>
              </a:rPr>
              <a:t>e</a:t>
            </a:r>
            <a:r>
              <a:rPr spc="-20" dirty="0">
                <a:solidFill>
                  <a:srgbClr val="002060"/>
                </a:solidFill>
              </a:rPr>
              <a:t>d</a:t>
            </a:r>
            <a:r>
              <a:rPr spc="-120" dirty="0">
                <a:solidFill>
                  <a:srgbClr val="002060"/>
                </a:solidFill>
              </a:rPr>
              <a:t> </a:t>
            </a:r>
            <a:r>
              <a:rPr spc="-30" dirty="0">
                <a:solidFill>
                  <a:srgbClr val="002060"/>
                </a:solidFill>
              </a:rPr>
              <a:t>L</a:t>
            </a:r>
            <a:r>
              <a:rPr spc="-15" dirty="0">
                <a:solidFill>
                  <a:srgbClr val="002060"/>
                </a:solidFill>
              </a:rPr>
              <a:t>e</a:t>
            </a:r>
            <a:r>
              <a:rPr spc="-10" dirty="0">
                <a:solidFill>
                  <a:srgbClr val="002060"/>
                </a:solidFill>
              </a:rPr>
              <a:t>a</a:t>
            </a:r>
            <a:r>
              <a:rPr spc="-40" dirty="0">
                <a:solidFill>
                  <a:srgbClr val="002060"/>
                </a:solidFill>
              </a:rPr>
              <a:t>d</a:t>
            </a:r>
            <a:r>
              <a:rPr spc="-15" dirty="0">
                <a:solidFill>
                  <a:srgbClr val="002060"/>
                </a:solidFill>
              </a:rPr>
              <a:t>e</a:t>
            </a:r>
            <a:r>
              <a:rPr spc="-30" dirty="0">
                <a:solidFill>
                  <a:srgbClr val="002060"/>
                </a:solidFill>
              </a:rPr>
              <a:t>r</a:t>
            </a:r>
            <a:r>
              <a:rPr spc="-20" dirty="0">
                <a:solidFill>
                  <a:srgbClr val="002060"/>
                </a:solidFill>
              </a:rPr>
              <a:t>s</a:t>
            </a:r>
            <a:r>
              <a:rPr spc="-25" dirty="0">
                <a:solidFill>
                  <a:srgbClr val="002060"/>
                </a:solidFill>
              </a:rPr>
              <a:t>h</a:t>
            </a:r>
            <a:r>
              <a:rPr spc="-35" dirty="0">
                <a:solidFill>
                  <a:srgbClr val="002060"/>
                </a:solidFill>
              </a:rPr>
              <a:t>i</a:t>
            </a:r>
            <a:r>
              <a:rPr spc="-20" dirty="0">
                <a:solidFill>
                  <a:srgbClr val="002060"/>
                </a:solidFill>
              </a:rPr>
              <a:t>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365" y="859835"/>
            <a:ext cx="7249159" cy="406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2800" b="1" spc="-3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g</a:t>
            </a:r>
            <a:endParaRPr sz="2800">
              <a:latin typeface="Lucida Sans"/>
              <a:cs typeface="Lucida Sans"/>
            </a:endParaRPr>
          </a:p>
          <a:p>
            <a:pPr marL="299085" indent="-286385">
              <a:lnSpc>
                <a:spcPct val="100000"/>
              </a:lnSpc>
              <a:spcBef>
                <a:spcPts val="2405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299720" algn="l"/>
              </a:tabLst>
            </a:pP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er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sh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800" b="1" spc="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800" b="1" spc="-3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3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2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gh</a:t>
            </a:r>
            <a:r>
              <a:rPr sz="1800" b="1" spc="-3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sh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3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3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800" b="1" spc="-3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endParaRPr sz="1800">
              <a:latin typeface="Lucida Sans"/>
              <a:cs typeface="Lucida Sans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299720" algn="l"/>
              </a:tabLst>
            </a:pP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Gr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es</a:t>
            </a:r>
            <a:r>
              <a:rPr sz="1800" b="1" spc="-3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12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2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gh</a:t>
            </a:r>
            <a:r>
              <a:rPr sz="1800" b="1" spc="-3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15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(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me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pp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2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y</a:t>
            </a:r>
            <a:r>
              <a:rPr sz="1800" b="1" spc="-3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-4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09+)</a:t>
            </a:r>
            <a:endParaRPr sz="1800">
              <a:latin typeface="Lucida Sans"/>
              <a:cs typeface="Lucida Sans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299720" algn="l"/>
              </a:tabLst>
            </a:pPr>
            <a:r>
              <a:rPr sz="1800" b="1" spc="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x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mpl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800" b="1" spc="-3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endParaRPr sz="1800">
              <a:latin typeface="Lucida Sans"/>
              <a:cs typeface="Lucida Sans"/>
            </a:endParaRPr>
          </a:p>
          <a:p>
            <a:pPr marL="701040" lvl="1" indent="-281940">
              <a:lnSpc>
                <a:spcPct val="100000"/>
              </a:lnSpc>
              <a:spcBef>
                <a:spcPts val="40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701675" algn="l"/>
              </a:tabLst>
            </a:pP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Ba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j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1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ge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ov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endParaRPr sz="1600">
              <a:latin typeface="Lucida Sans"/>
              <a:cs typeface="Lucida Sans"/>
            </a:endParaRPr>
          </a:p>
          <a:p>
            <a:pPr marL="701040" lvl="1" indent="-281940">
              <a:lnSpc>
                <a:spcPct val="100000"/>
              </a:lnSpc>
              <a:buClr>
                <a:srgbClr val="0C2D83"/>
              </a:buClr>
              <a:buSzPct val="125000"/>
              <a:buFont typeface="Wingdings"/>
              <a:buChar char=""/>
              <a:tabLst>
                <a:tab pos="701675" algn="l"/>
              </a:tabLst>
            </a:pPr>
            <a:r>
              <a:rPr sz="1600" spc="-4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all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ge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of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endParaRPr sz="1600">
              <a:latin typeface="Lucida Sans"/>
              <a:cs typeface="Lucida Sans"/>
            </a:endParaRPr>
          </a:p>
          <a:p>
            <a:pPr marL="701040" lvl="1" indent="-281940">
              <a:lnSpc>
                <a:spcPct val="100000"/>
              </a:lnSpc>
              <a:buClr>
                <a:srgbClr val="0C2D83"/>
              </a:buClr>
              <a:buSzPct val="125000"/>
              <a:buFont typeface="Wingdings"/>
              <a:buChar char=""/>
              <a:tabLst>
                <a:tab pos="701675" algn="l"/>
              </a:tabLst>
            </a:pP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hi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 f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or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4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hn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al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op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le</a:t>
            </a:r>
            <a:endParaRPr sz="1600">
              <a:latin typeface="Lucida Sans"/>
              <a:cs typeface="Lucida Sans"/>
            </a:endParaRPr>
          </a:p>
          <a:p>
            <a:pPr marL="701040" lvl="1" indent="-281940">
              <a:lnSpc>
                <a:spcPct val="100000"/>
              </a:lnSpc>
              <a:buClr>
                <a:srgbClr val="0C2D83"/>
              </a:buClr>
              <a:buSzPct val="125000"/>
              <a:buFont typeface="Wingdings"/>
              <a:buChar char=""/>
              <a:tabLst>
                <a:tab pos="701675" algn="l"/>
              </a:tabLst>
            </a:pP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hi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Sk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il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 f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or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endParaRPr sz="1600">
              <a:latin typeface="Lucida Sans"/>
              <a:cs typeface="Lucida Sans"/>
            </a:endParaRPr>
          </a:p>
          <a:p>
            <a:pPr marL="299085" indent="-286385">
              <a:lnSpc>
                <a:spcPct val="100000"/>
              </a:lnSpc>
              <a:spcBef>
                <a:spcPts val="148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299720" algn="l"/>
              </a:tabLst>
            </a:pP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un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di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800" b="1" spc="5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(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b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ed</a:t>
            </a:r>
            <a:r>
              <a:rPr sz="1800" b="1" spc="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ila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bi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li</a:t>
            </a:r>
            <a:r>
              <a:rPr sz="1800" b="1" spc="3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5" dirty="0">
                <a:solidFill>
                  <a:srgbClr val="0C2983"/>
                </a:solidFill>
                <a:latin typeface="Lucida Sans"/>
                <a:cs typeface="Lucida Sans"/>
              </a:rPr>
              <a:t>y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)</a:t>
            </a:r>
            <a:endParaRPr sz="1800">
              <a:latin typeface="Lucida Sans"/>
              <a:cs typeface="Lucida Sans"/>
            </a:endParaRPr>
          </a:p>
          <a:p>
            <a:pPr marL="701040" lvl="1" indent="-281940">
              <a:lnSpc>
                <a:spcPct val="100000"/>
              </a:lnSpc>
              <a:spcBef>
                <a:spcPts val="68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701675" algn="l"/>
              </a:tabLst>
            </a:pP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ov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 c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se</a:t>
            </a:r>
            <a:r>
              <a:rPr sz="1600" spc="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ost</a:t>
            </a:r>
            <a:r>
              <a:rPr sz="1600" spc="2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li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4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Y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endParaRPr sz="1600">
              <a:latin typeface="Lucida Sans"/>
              <a:cs typeface="Lucida Sans"/>
            </a:endParaRPr>
          </a:p>
          <a:p>
            <a:pPr marL="299085" indent="-286385">
              <a:lnSpc>
                <a:spcPct val="100000"/>
              </a:lnSpc>
              <a:spcBef>
                <a:spcPts val="148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299720" algn="l"/>
              </a:tabLst>
            </a:pP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su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b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3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al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l </a:t>
            </a:r>
            <a:r>
              <a:rPr sz="1800" b="1" spc="3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3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J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Cs</a:t>
            </a:r>
            <a:endParaRPr sz="1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8711"/>
            <a:ext cx="2019300" cy="399415"/>
          </a:xfrm>
          <a:custGeom>
            <a:avLst/>
            <a:gdLst/>
            <a:ahLst/>
            <a:cxnLst/>
            <a:rect l="l" t="t" r="r" b="b"/>
            <a:pathLst>
              <a:path w="2019300" h="399415">
                <a:moveTo>
                  <a:pt x="0" y="399288"/>
                </a:moveTo>
                <a:lnTo>
                  <a:pt x="2019300" y="399288"/>
                </a:lnTo>
                <a:lnTo>
                  <a:pt x="2019300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8" y="372780"/>
            <a:ext cx="5782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2800" b="1" spc="6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on</a:t>
            </a:r>
            <a:r>
              <a:rPr sz="2800" b="1" spc="5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Ass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2800" b="1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2800" b="1" spc="-3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800" b="1" spc="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(T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)</a:t>
            </a:r>
            <a:endParaRPr sz="28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027407"/>
            <a:ext cx="9144000" cy="431800"/>
          </a:xfrm>
          <a:custGeom>
            <a:avLst/>
            <a:gdLst/>
            <a:ahLst/>
            <a:cxnLst/>
            <a:rect l="l" t="t" r="r" b="b"/>
            <a:pathLst>
              <a:path w="9144000" h="431800">
                <a:moveTo>
                  <a:pt x="0" y="431304"/>
                </a:moveTo>
                <a:lnTo>
                  <a:pt x="9144000" y="431304"/>
                </a:lnTo>
                <a:lnTo>
                  <a:pt x="9144000" y="0"/>
                </a:lnTo>
                <a:lnTo>
                  <a:pt x="0" y="0"/>
                </a:lnTo>
                <a:lnTo>
                  <a:pt x="0" y="431304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27420"/>
            <a:ext cx="9144000" cy="431800"/>
          </a:xfrm>
          <a:custGeom>
            <a:avLst/>
            <a:gdLst/>
            <a:ahLst/>
            <a:cxnLst/>
            <a:rect l="l" t="t" r="r" b="b"/>
            <a:pathLst>
              <a:path w="9144000" h="431800">
                <a:moveTo>
                  <a:pt x="0" y="0"/>
                </a:moveTo>
                <a:lnTo>
                  <a:pt x="9144000" y="0"/>
                </a:lnTo>
                <a:lnTo>
                  <a:pt x="9144000" y="431291"/>
                </a:lnTo>
                <a:lnTo>
                  <a:pt x="0" y="43129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895" y="5974092"/>
            <a:ext cx="2502407" cy="569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1927" y="5974092"/>
            <a:ext cx="595883" cy="569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6435" y="5974092"/>
            <a:ext cx="2068067" cy="569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3127" y="5977127"/>
            <a:ext cx="592835" cy="569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7977" y="4246165"/>
            <a:ext cx="8359140" cy="212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C2D83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Av</a:t>
            </a:r>
            <a:r>
              <a:rPr sz="1600" spc="-5" dirty="0">
                <a:solidFill>
                  <a:srgbClr val="0C2D83"/>
                </a:solidFill>
                <a:latin typeface="Lucida Sans"/>
                <a:cs typeface="Lucida Sans"/>
              </a:rPr>
              <a:t>a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il</a:t>
            </a:r>
            <a:r>
              <a:rPr sz="1600" spc="-5" dirty="0">
                <a:solidFill>
                  <a:srgbClr val="0C2D83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b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l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15" dirty="0">
                <a:solidFill>
                  <a:srgbClr val="0C2D83"/>
                </a:solidFill>
                <a:latin typeface="Lucida Sans"/>
                <a:cs typeface="Lucida Sans"/>
              </a:rPr>
              <a:t>t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o </a:t>
            </a:r>
            <a:r>
              <a:rPr sz="1600" spc="-5" dirty="0">
                <a:solidFill>
                  <a:srgbClr val="0C2D83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ss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st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1600" spc="-30" dirty="0">
                <a:solidFill>
                  <a:srgbClr val="0C2D83"/>
                </a:solidFill>
                <a:latin typeface="Lucida Sans"/>
                <a:cs typeface="Lucida Sans"/>
              </a:rPr>
              <a:t>m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l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o</a:t>
            </a:r>
            <a:r>
              <a:rPr sz="1600" spc="-20" dirty="0">
                <a:solidFill>
                  <a:srgbClr val="0C2D83"/>
                </a:solidFill>
                <a:latin typeface="Lucida Sans"/>
                <a:cs typeface="Lucida Sans"/>
              </a:rPr>
              <a:t>y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ee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s</a:t>
            </a:r>
            <a:r>
              <a:rPr sz="1600" spc="10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-35" dirty="0">
                <a:solidFill>
                  <a:srgbClr val="0C2D83"/>
                </a:solidFill>
                <a:latin typeface="Lucida Sans"/>
                <a:cs typeface="Lucida Sans"/>
              </a:rPr>
              <a:t>w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i</a:t>
            </a:r>
            <a:r>
              <a:rPr sz="1600" spc="15" dirty="0">
                <a:solidFill>
                  <a:srgbClr val="0C2D83"/>
                </a:solidFill>
                <a:latin typeface="Lucida Sans"/>
                <a:cs typeface="Lucida Sans"/>
              </a:rPr>
              <a:t>t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h 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o</a:t>
            </a:r>
            <a:r>
              <a:rPr sz="1600" spc="-30" dirty="0">
                <a:solidFill>
                  <a:srgbClr val="0C2D83"/>
                </a:solidFill>
                <a:latin typeface="Lucida Sans"/>
                <a:cs typeface="Lucida Sans"/>
              </a:rPr>
              <a:t>m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le</a:t>
            </a:r>
            <a:r>
              <a:rPr sz="1600" spc="15" dirty="0">
                <a:solidFill>
                  <a:srgbClr val="0C2D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on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of</a:t>
            </a:r>
            <a:r>
              <a:rPr sz="1600" spc="10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-25" dirty="0">
                <a:solidFill>
                  <a:srgbClr val="0C2D83"/>
                </a:solidFill>
                <a:latin typeface="Lucida Sans"/>
                <a:cs typeface="Lucida Sans"/>
              </a:rPr>
              <a:t>f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o</a:t>
            </a:r>
            <a:r>
              <a:rPr sz="1600" spc="-5" dirty="0">
                <a:solidFill>
                  <a:srgbClr val="0C2D83"/>
                </a:solidFill>
                <a:latin typeface="Lucida Sans"/>
                <a:cs typeface="Lucida Sans"/>
              </a:rPr>
              <a:t>r</a:t>
            </a:r>
            <a:r>
              <a:rPr sz="1600" spc="-30" dirty="0">
                <a:solidFill>
                  <a:srgbClr val="0C2D83"/>
                </a:solidFill>
                <a:latin typeface="Lucida Sans"/>
                <a:cs typeface="Lucida Sans"/>
              </a:rPr>
              <a:t>m</a:t>
            </a:r>
            <a:r>
              <a:rPr sz="1600" spc="-5" dirty="0">
                <a:solidFill>
                  <a:srgbClr val="0C2D83"/>
                </a:solidFill>
                <a:latin typeface="Lucida Sans"/>
                <a:cs typeface="Lucida Sans"/>
              </a:rPr>
              <a:t>al</a:t>
            </a:r>
            <a:r>
              <a:rPr sz="1600" spc="40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d</a:t>
            </a:r>
            <a:r>
              <a:rPr sz="1600" spc="-20" dirty="0">
                <a:solidFill>
                  <a:srgbClr val="0C2D83"/>
                </a:solidFill>
                <a:latin typeface="Lucida Sans"/>
                <a:cs typeface="Lucida Sans"/>
              </a:rPr>
              <a:t>u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C2D83"/>
                </a:solidFill>
                <a:latin typeface="Lucida Sans"/>
                <a:cs typeface="Lucida Sans"/>
              </a:rPr>
              <a:t>a</a:t>
            </a:r>
            <a:r>
              <a:rPr sz="1600" spc="15" dirty="0">
                <a:solidFill>
                  <a:srgbClr val="0C2D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on</a:t>
            </a:r>
            <a:endParaRPr sz="16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A</a:t>
            </a:r>
            <a:r>
              <a:rPr sz="1600" spc="-5" dirty="0">
                <a:solidFill>
                  <a:srgbClr val="0C2D83"/>
                </a:solidFill>
                <a:latin typeface="Lucida Sans"/>
                <a:cs typeface="Lucida Sans"/>
              </a:rPr>
              <a:t>FI</a:t>
            </a:r>
            <a:r>
              <a:rPr sz="1600" spc="5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D83"/>
                </a:solidFill>
                <a:latin typeface="Lucida Sans"/>
                <a:cs typeface="Lucida Sans"/>
              </a:rPr>
              <a:t>36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-</a:t>
            </a:r>
            <a:r>
              <a:rPr sz="1600" spc="-20" dirty="0">
                <a:solidFill>
                  <a:srgbClr val="0C2D83"/>
                </a:solidFill>
                <a:latin typeface="Lucida Sans"/>
                <a:cs typeface="Lucida Sans"/>
              </a:rPr>
              <a:t>40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1</a:t>
            </a:r>
            <a:r>
              <a:rPr sz="1600" spc="30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g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ov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D83"/>
                </a:solidFill>
                <a:latin typeface="Lucida Sans"/>
                <a:cs typeface="Lucida Sans"/>
              </a:rPr>
              <a:t>rn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s</a:t>
            </a:r>
            <a:r>
              <a:rPr sz="1600" spc="-40" dirty="0">
                <a:solidFill>
                  <a:srgbClr val="0C2D83"/>
                </a:solidFill>
                <a:latin typeface="Lucida Sans"/>
                <a:cs typeface="Lucida Sans"/>
              </a:rPr>
              <a:t> T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A</a:t>
            </a:r>
            <a:r>
              <a:rPr sz="1600" spc="35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po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li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y</a:t>
            </a:r>
            <a:endParaRPr sz="160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Do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s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0" dirty="0">
                <a:solidFill>
                  <a:srgbClr val="0C2D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ot</a:t>
            </a:r>
            <a:r>
              <a:rPr sz="1600" spc="10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-5" dirty="0">
                <a:solidFill>
                  <a:srgbClr val="0C2D83"/>
                </a:solidFill>
                <a:latin typeface="Lucida Sans"/>
                <a:cs typeface="Lucida Sans"/>
              </a:rPr>
              <a:t>a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ll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ow</a:t>
            </a:r>
            <a:r>
              <a:rPr sz="1600" spc="-20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-25" dirty="0">
                <a:solidFill>
                  <a:srgbClr val="0C2D83"/>
                </a:solidFill>
                <a:latin typeface="Lucida Sans"/>
                <a:cs typeface="Lucida Sans"/>
              </a:rPr>
              <a:t>f</a:t>
            </a:r>
            <a:r>
              <a:rPr sz="1600" spc="-20" dirty="0">
                <a:solidFill>
                  <a:srgbClr val="0C2D83"/>
                </a:solidFill>
                <a:latin typeface="Lucida Sans"/>
                <a:cs typeface="Lucida Sans"/>
              </a:rPr>
              <a:t>u</a:t>
            </a:r>
            <a:r>
              <a:rPr sz="1600" spc="0" dirty="0">
                <a:solidFill>
                  <a:srgbClr val="0C2D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i</a:t>
            </a:r>
            <a:r>
              <a:rPr sz="1600" spc="0" dirty="0">
                <a:solidFill>
                  <a:srgbClr val="0C2D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g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-25" dirty="0">
                <a:solidFill>
                  <a:srgbClr val="0C2D83"/>
                </a:solidFill>
                <a:latin typeface="Lucida Sans"/>
                <a:cs typeface="Lucida Sans"/>
              </a:rPr>
              <a:t>f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or</a:t>
            </a:r>
            <a:r>
              <a:rPr sz="1600" spc="15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a</a:t>
            </a:r>
            <a:r>
              <a:rPr sz="1600" spc="15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2</a:t>
            </a:r>
            <a:r>
              <a:rPr sz="1575" baseline="26455" dirty="0">
                <a:solidFill>
                  <a:srgbClr val="0C2D83"/>
                </a:solidFill>
                <a:latin typeface="Lucida Sans"/>
                <a:cs typeface="Lucida Sans"/>
              </a:rPr>
              <a:t>n</a:t>
            </a:r>
            <a:r>
              <a:rPr sz="1575" spc="7" baseline="26455" dirty="0">
                <a:solidFill>
                  <a:srgbClr val="0C2D83"/>
                </a:solidFill>
                <a:latin typeface="Lucida Sans"/>
                <a:cs typeface="Lucida Sans"/>
              </a:rPr>
              <a:t>d</a:t>
            </a:r>
            <a:r>
              <a:rPr sz="1575" baseline="26455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575" spc="-225" baseline="26455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-35" dirty="0">
                <a:solidFill>
                  <a:srgbClr val="0C2D83"/>
                </a:solidFill>
                <a:latin typeface="Lucida Sans"/>
                <a:cs typeface="Lucida Sans"/>
              </a:rPr>
              <a:t>M</a:t>
            </a:r>
            <a:r>
              <a:rPr sz="1600" spc="-5" dirty="0">
                <a:solidFill>
                  <a:srgbClr val="0C2D83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s</a:t>
            </a:r>
            <a:r>
              <a:rPr sz="1600" spc="15" dirty="0">
                <a:solidFill>
                  <a:srgbClr val="0C2D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D83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’s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 D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eg</a:t>
            </a:r>
            <a:r>
              <a:rPr sz="1600" spc="-5" dirty="0">
                <a:solidFill>
                  <a:srgbClr val="0C2D83"/>
                </a:solidFill>
                <a:latin typeface="Lucida Sans"/>
                <a:cs typeface="Lucida Sans"/>
              </a:rPr>
              <a:t>r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endParaRPr sz="16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25" dirty="0">
                <a:solidFill>
                  <a:srgbClr val="0C2D83"/>
                </a:solidFill>
                <a:latin typeface="Lucida Sans"/>
                <a:cs typeface="Lucida Sans"/>
              </a:rPr>
              <a:t>*</a:t>
            </a:r>
            <a:r>
              <a:rPr sz="1600" spc="-5" dirty="0">
                <a:solidFill>
                  <a:srgbClr val="0C2D83"/>
                </a:solidFill>
                <a:latin typeface="Lucida Sans"/>
                <a:cs typeface="Lucida Sans"/>
              </a:rPr>
              <a:t>F</a:t>
            </a:r>
            <a:r>
              <a:rPr sz="1600" spc="-25" dirty="0">
                <a:solidFill>
                  <a:srgbClr val="0C2D83"/>
                </a:solidFill>
                <a:latin typeface="Lucida Sans"/>
                <a:cs typeface="Lucida Sans"/>
              </a:rPr>
              <a:t>Y</a:t>
            </a:r>
            <a:r>
              <a:rPr sz="1600" spc="-20" dirty="0">
                <a:solidFill>
                  <a:srgbClr val="0C2D83"/>
                </a:solidFill>
                <a:latin typeface="Lucida Sans"/>
                <a:cs typeface="Lucida Sans"/>
              </a:rPr>
              <a:t>1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8</a:t>
            </a:r>
            <a:r>
              <a:rPr sz="1600" spc="45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D83"/>
                </a:solidFill>
                <a:latin typeface="Lucida Sans"/>
                <a:cs typeface="Lucida Sans"/>
              </a:rPr>
              <a:t>P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o</a:t>
            </a:r>
            <a:r>
              <a:rPr sz="1600" dirty="0">
                <a:solidFill>
                  <a:srgbClr val="0C2D83"/>
                </a:solidFill>
                <a:latin typeface="Lucida Sans"/>
                <a:cs typeface="Lucida Sans"/>
              </a:rPr>
              <a:t>li</a:t>
            </a:r>
            <a:r>
              <a:rPr sz="1600" spc="-15" dirty="0">
                <a:solidFill>
                  <a:srgbClr val="0C2D83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y</a:t>
            </a:r>
            <a:r>
              <a:rPr sz="1600" spc="25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D83"/>
                </a:solidFill>
                <a:latin typeface="Lucida Sans"/>
                <a:cs typeface="Lucida Sans"/>
              </a:rPr>
              <a:t>C</a:t>
            </a:r>
            <a:r>
              <a:rPr sz="1600" spc="0" dirty="0">
                <a:solidFill>
                  <a:srgbClr val="0C2D83"/>
                </a:solidFill>
                <a:latin typeface="Lucida Sans"/>
                <a:cs typeface="Lucida Sans"/>
              </a:rPr>
              <a:t>h</a:t>
            </a:r>
            <a:r>
              <a:rPr sz="1600" spc="-5" dirty="0">
                <a:solidFill>
                  <a:srgbClr val="0C2D83"/>
                </a:solidFill>
                <a:latin typeface="Lucida Sans"/>
                <a:cs typeface="Lucida Sans"/>
              </a:rPr>
              <a:t>a</a:t>
            </a:r>
            <a:r>
              <a:rPr sz="1600" spc="0" dirty="0">
                <a:solidFill>
                  <a:srgbClr val="0C2D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D83"/>
                </a:solidFill>
                <a:latin typeface="Lucida Sans"/>
                <a:cs typeface="Lucida Sans"/>
              </a:rPr>
              <a:t>ge</a:t>
            </a:r>
            <a:endParaRPr sz="16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350">
              <a:latin typeface="Times New Roman"/>
              <a:cs typeface="Times New Roman"/>
            </a:endParaRPr>
          </a:p>
          <a:p>
            <a:pPr marL="141605">
              <a:lnSpc>
                <a:spcPct val="100000"/>
              </a:lnSpc>
            </a:pPr>
            <a:r>
              <a:rPr sz="20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pply</a:t>
            </a:r>
            <a:r>
              <a:rPr sz="2000" b="1" i="1" spc="1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via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0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F</a:t>
            </a:r>
            <a:r>
              <a:rPr sz="2000" b="1" i="1" spc="10" dirty="0">
                <a:solidFill>
                  <a:srgbClr val="FFFF00"/>
                </a:solidFill>
                <a:latin typeface="Lucida Sans"/>
                <a:cs typeface="Lucida Sans"/>
              </a:rPr>
              <a:t>V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C—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G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 t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0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m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y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P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0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0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100" i="1" spc="-105" dirty="0">
                <a:solidFill>
                  <a:srgbClr val="FFFF00"/>
                </a:solidFill>
                <a:latin typeface="Wingdings"/>
                <a:cs typeface="Wingdings"/>
              </a:rPr>
              <a:t></a:t>
            </a:r>
            <a:r>
              <a:rPr sz="2100" i="1" spc="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0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0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0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c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h</a:t>
            </a:r>
            <a:r>
              <a:rPr sz="2000" b="1" i="1" spc="2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0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000" b="1" i="1" spc="2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000" b="1" i="1" spc="-90" dirty="0">
                <a:solidFill>
                  <a:srgbClr val="FFFF00"/>
                </a:solidFill>
                <a:latin typeface="Lucida Sans"/>
                <a:cs typeface="Lucida Sans"/>
              </a:rPr>
              <a:t>u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000" b="1" i="1" spc="5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0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0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ss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0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0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000" b="1" i="1" spc="5" dirty="0">
                <a:solidFill>
                  <a:srgbClr val="FFFF00"/>
                </a:solidFill>
                <a:latin typeface="Lucida Sans"/>
                <a:cs typeface="Lucida Sans"/>
              </a:rPr>
              <a:t>c</a:t>
            </a:r>
            <a:r>
              <a:rPr sz="2000" b="1" i="1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85359" y="5974092"/>
            <a:ext cx="4070602" cy="569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20687" y="1338262"/>
          <a:ext cx="843915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0"/>
                <a:gridCol w="2806700"/>
                <a:gridCol w="2806701"/>
              </a:tblGrid>
              <a:tr h="401438"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836930">
                        <a:lnSpc>
                          <a:spcPct val="100000"/>
                        </a:lnSpc>
                      </a:pP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 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86423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BACC6"/>
                    </a:solidFill>
                  </a:tcPr>
                </a:tc>
              </a:tr>
              <a:tr h="627235">
                <a:tc>
                  <a:txBody>
                    <a:bodyPr/>
                    <a:lstStyle/>
                    <a:p>
                      <a:pPr marL="925194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1064260" marR="220979" indent="-8356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GS-7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 funded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08660" marR="222250" indent="-480059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 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itio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</a:tr>
              <a:tr h="639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75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funded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$4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43585" marR="737870" indent="381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100%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funded no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annual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$50K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deg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</a:tr>
              <a:tr h="914255">
                <a:tc>
                  <a:txBody>
                    <a:bodyPr/>
                    <a:lstStyle/>
                    <a:p>
                      <a:pPr marL="928369" marR="111760" indent="-8108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ses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119380" indent="-1098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$50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mu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be funded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 emp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490" y="1290024"/>
            <a:ext cx="5581650" cy="4795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060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ha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is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sz="2400" b="1" spc="-30" dirty="0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sz="2400" b="1" spc="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Ca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ee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r?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060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ha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is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sz="2400" b="1" spc="-30" dirty="0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060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ha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is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Ca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ee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2400" b="1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ann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g</a:t>
            </a:r>
            <a:r>
              <a:rPr sz="24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sz="2400" b="1" spc="-30" dirty="0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  <a:p>
            <a:pPr marL="1099185" lvl="1" indent="-342900">
              <a:lnSpc>
                <a:spcPct val="100000"/>
              </a:lnSpc>
              <a:buClr>
                <a:srgbClr val="002060"/>
              </a:buClr>
              <a:buSzPct val="125000"/>
              <a:buFont typeface="Wingdings"/>
              <a:buChar char=""/>
              <a:tabLst>
                <a:tab pos="109982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Ho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it</a:t>
            </a:r>
            <a:r>
              <a:rPr sz="2400" b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002060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ks</a:t>
            </a:r>
            <a:endParaRPr sz="2400">
              <a:latin typeface="Arial"/>
              <a:cs typeface="Arial"/>
            </a:endParaRPr>
          </a:p>
          <a:p>
            <a:pPr marL="1099185" lvl="1" indent="-342900">
              <a:lnSpc>
                <a:spcPct val="100000"/>
              </a:lnSpc>
              <a:buClr>
                <a:srgbClr val="002060"/>
              </a:buClr>
              <a:buSzPct val="125000"/>
              <a:buFont typeface="Wingdings"/>
              <a:buChar char=""/>
              <a:tabLst>
                <a:tab pos="109982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Deve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op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185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ea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ms</a:t>
            </a:r>
            <a:r>
              <a:rPr sz="240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d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CP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marL="1099185" lvl="1" indent="-342900">
              <a:lnSpc>
                <a:spcPct val="100000"/>
              </a:lnSpc>
              <a:buClr>
                <a:srgbClr val="002060"/>
              </a:buClr>
              <a:buSzPct val="125000"/>
              <a:buFont typeface="Wingdings"/>
              <a:buChar char=""/>
              <a:tabLst>
                <a:tab pos="109982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CP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sz="240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im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li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02060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2060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Ho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to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G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rt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  <a:p>
            <a:pPr marL="1099185" lvl="1" indent="-342900">
              <a:lnSpc>
                <a:spcPct val="100000"/>
              </a:lnSpc>
              <a:buClr>
                <a:srgbClr val="002060"/>
              </a:buClr>
              <a:buSzPct val="125000"/>
              <a:buFont typeface="Wingdings"/>
              <a:buChar char=""/>
              <a:tabLst>
                <a:tab pos="1099820" algn="l"/>
              </a:tabLst>
            </a:pPr>
            <a:r>
              <a:rPr sz="2400" b="1" spc="-55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 c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ea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n I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02060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2060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iv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Deve</a:t>
            </a:r>
            <a:r>
              <a:rPr sz="2400" b="1" spc="5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op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Educa</a:t>
            </a:r>
            <a:r>
              <a:rPr sz="2400" b="1" spc="5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CDE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060"/>
              </a:buClr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2060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Q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ues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002060"/>
                </a:solidFill>
                <a:latin typeface="Arial"/>
                <a:cs typeface="Arial"/>
              </a:rPr>
              <a:t>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73334" y="6612129"/>
            <a:ext cx="4650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Lucida Sans"/>
                <a:cs typeface="Lucida Sans"/>
              </a:rPr>
              <a:t>*</a:t>
            </a:r>
            <a:r>
              <a:rPr sz="1400" b="1" spc="10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1400" b="1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400" b="1" spc="1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400" b="1" dirty="0">
                <a:solidFill>
                  <a:srgbClr val="FFFFFF"/>
                </a:solidFill>
                <a:latin typeface="Lucida Sans"/>
                <a:cs typeface="Lucida Sans"/>
              </a:rPr>
              <a:t>:</a:t>
            </a:r>
            <a:r>
              <a:rPr sz="1400" b="1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400" b="1" spc="-15" dirty="0">
                <a:solidFill>
                  <a:srgbClr val="FFFFFF"/>
                </a:solidFill>
                <a:latin typeface="Lucida Sans"/>
                <a:cs typeface="Lucida Sans"/>
              </a:rPr>
              <a:t>ri</a:t>
            </a:r>
            <a:r>
              <a:rPr sz="1400" b="1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Lucida Sans"/>
                <a:cs typeface="Lucida Sans"/>
              </a:rPr>
              <a:t>ri</a:t>
            </a:r>
            <a:r>
              <a:rPr sz="1400" b="1" spc="1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400" b="1" dirty="0">
                <a:solidFill>
                  <a:srgbClr val="FFFFFF"/>
                </a:solidFill>
                <a:latin typeface="Lucida Sans"/>
                <a:cs typeface="Lucida Sans"/>
              </a:rPr>
              <a:t>y</a:t>
            </a:r>
            <a:r>
              <a:rPr sz="1400" b="1" spc="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Lucida Sans"/>
                <a:cs typeface="Lucida Sans"/>
              </a:rPr>
              <a:t>f</a:t>
            </a:r>
            <a:r>
              <a:rPr sz="1400" b="1" spc="-15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400" b="1" dirty="0">
                <a:solidFill>
                  <a:srgbClr val="FFFFFF"/>
                </a:solidFill>
                <a:latin typeface="Lucida Sans"/>
                <a:cs typeface="Lucida Sans"/>
              </a:rPr>
              <a:t>om </a:t>
            </a:r>
            <a:r>
              <a:rPr sz="1400" b="1" spc="-15" dirty="0">
                <a:solidFill>
                  <a:srgbClr val="FFFFFF"/>
                </a:solidFill>
                <a:latin typeface="Lucida Sans"/>
                <a:cs typeface="Lucida Sans"/>
              </a:rPr>
              <a:t>l</a:t>
            </a:r>
            <a:r>
              <a:rPr sz="1400" b="1" spc="5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400" b="1" spc="15" dirty="0">
                <a:solidFill>
                  <a:srgbClr val="FFFFFF"/>
                </a:solidFill>
                <a:latin typeface="Lucida Sans"/>
                <a:cs typeface="Lucida Sans"/>
              </a:rPr>
              <a:t>f</a:t>
            </a:r>
            <a:r>
              <a:rPr sz="1400" b="1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400" b="1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400" b="1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400" b="1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Lucida Sans"/>
                <a:cs typeface="Lucida Sans"/>
              </a:rPr>
              <a:t>ri</a:t>
            </a:r>
            <a:r>
              <a:rPr sz="1400" b="1" spc="-5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Lucida Sans"/>
                <a:cs typeface="Lucida Sans"/>
              </a:rPr>
              <a:t>h</a:t>
            </a:r>
            <a:r>
              <a:rPr sz="1400" b="1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400" b="1" spc="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1400" b="1" dirty="0">
                <a:solidFill>
                  <a:srgbClr val="FFFFFF"/>
                </a:solidFill>
                <a:latin typeface="Lucida Sans"/>
                <a:cs typeface="Lucida Sans"/>
              </a:rPr>
              <a:t>d </a:t>
            </a:r>
            <a:r>
              <a:rPr sz="1400" b="1" spc="1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400" b="1" dirty="0">
                <a:solidFill>
                  <a:srgbClr val="FFFFFF"/>
                </a:solidFill>
                <a:latin typeface="Lucida Sans"/>
                <a:cs typeface="Lucida Sans"/>
              </a:rPr>
              <a:t>op</a:t>
            </a:r>
            <a:r>
              <a:rPr sz="1400" b="1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400" b="1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400" b="1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1400" b="1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400" b="1" spc="1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400" b="1" spc="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400" b="1" dirty="0">
                <a:solidFill>
                  <a:srgbClr val="FFFFFF"/>
                </a:solidFill>
                <a:latin typeface="Lucida Sans"/>
                <a:cs typeface="Lucida Sans"/>
              </a:rPr>
              <a:t>om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4659"/>
            <a:ext cx="2019300" cy="53340"/>
          </a:xfrm>
          <a:custGeom>
            <a:avLst/>
            <a:gdLst/>
            <a:ahLst/>
            <a:cxnLst/>
            <a:rect l="l" t="t" r="r" b="b"/>
            <a:pathLst>
              <a:path w="2019300" h="53340">
                <a:moveTo>
                  <a:pt x="0" y="53340"/>
                </a:moveTo>
                <a:lnTo>
                  <a:pt x="2019300" y="53340"/>
                </a:lnTo>
                <a:lnTo>
                  <a:pt x="201930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914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20" dirty="0">
                <a:solidFill>
                  <a:srgbClr val="002060"/>
                </a:solidFill>
              </a:rPr>
              <a:t>R</a:t>
            </a:r>
            <a:r>
              <a:rPr spc="-15" dirty="0">
                <a:solidFill>
                  <a:srgbClr val="002060"/>
                </a:solidFill>
              </a:rPr>
              <a:t>e</a:t>
            </a:r>
            <a:r>
              <a:rPr dirty="0">
                <a:solidFill>
                  <a:srgbClr val="002060"/>
                </a:solidFill>
              </a:rPr>
              <a:t>f</a:t>
            </a:r>
            <a:r>
              <a:rPr spc="-35" dirty="0">
                <a:solidFill>
                  <a:srgbClr val="002060"/>
                </a:solidFill>
              </a:rPr>
              <a:t>i</a:t>
            </a:r>
            <a:r>
              <a:rPr spc="-25" dirty="0">
                <a:solidFill>
                  <a:srgbClr val="002060"/>
                </a:solidFill>
              </a:rPr>
              <a:t>n</a:t>
            </a:r>
            <a:r>
              <a:rPr spc="-20" dirty="0">
                <a:solidFill>
                  <a:srgbClr val="002060"/>
                </a:solidFill>
              </a:rPr>
              <a:t>e</a:t>
            </a:r>
            <a:r>
              <a:rPr spc="80" dirty="0">
                <a:solidFill>
                  <a:srgbClr val="002060"/>
                </a:solidFill>
              </a:rPr>
              <a:t> </a:t>
            </a:r>
            <a:r>
              <a:rPr spc="-20" dirty="0">
                <a:solidFill>
                  <a:srgbClr val="002060"/>
                </a:solidFill>
              </a:rPr>
              <a:t>R</a:t>
            </a:r>
            <a:r>
              <a:rPr spc="-15" dirty="0">
                <a:solidFill>
                  <a:srgbClr val="002060"/>
                </a:solidFill>
              </a:rPr>
              <a:t>e</a:t>
            </a:r>
            <a:r>
              <a:rPr spc="-20" dirty="0">
                <a:solidFill>
                  <a:srgbClr val="002060"/>
                </a:solidFill>
              </a:rPr>
              <a:t>s</a:t>
            </a:r>
            <a:r>
              <a:rPr spc="-25" dirty="0">
                <a:solidFill>
                  <a:srgbClr val="002060"/>
                </a:solidFill>
              </a:rPr>
              <a:t>u</a:t>
            </a:r>
            <a:r>
              <a:rPr spc="-55" dirty="0">
                <a:solidFill>
                  <a:srgbClr val="002060"/>
                </a:solidFill>
              </a:rPr>
              <a:t>m</a:t>
            </a:r>
            <a:r>
              <a:rPr spc="-20" dirty="0">
                <a:solidFill>
                  <a:srgbClr val="002060"/>
                </a:solidFill>
              </a:rPr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280416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09">
                <a:moveTo>
                  <a:pt x="0" y="524243"/>
                </a:moveTo>
                <a:lnTo>
                  <a:pt x="9144000" y="524243"/>
                </a:lnTo>
                <a:lnTo>
                  <a:pt x="9144000" y="0"/>
                </a:lnTo>
                <a:lnTo>
                  <a:pt x="0" y="0"/>
                </a:lnTo>
                <a:lnTo>
                  <a:pt x="0" y="524243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280403"/>
            <a:ext cx="9144000" cy="524510"/>
          </a:xfrm>
          <a:custGeom>
            <a:avLst/>
            <a:gdLst/>
            <a:ahLst/>
            <a:cxnLst/>
            <a:rect l="l" t="t" r="r" b="b"/>
            <a:pathLst>
              <a:path w="9144000" h="524509">
                <a:moveTo>
                  <a:pt x="0" y="0"/>
                </a:moveTo>
                <a:lnTo>
                  <a:pt x="9144000" y="0"/>
                </a:lnTo>
                <a:lnTo>
                  <a:pt x="9144000" y="524256"/>
                </a:lnTo>
                <a:lnTo>
                  <a:pt x="0" y="52425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559" y="6214871"/>
            <a:ext cx="3148583" cy="643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8751" y="6214871"/>
            <a:ext cx="826007" cy="643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5367" y="6214871"/>
            <a:ext cx="2941319" cy="643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7296" y="6214871"/>
            <a:ext cx="824482" cy="643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2388" y="6214871"/>
            <a:ext cx="2729483" cy="6431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1790" y="1233893"/>
            <a:ext cx="8295640" cy="552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0C2D83"/>
              </a:buClr>
              <a:buSzPct val="125000"/>
              <a:buFont typeface="Wingdings"/>
              <a:buChar char=""/>
              <a:tabLst>
                <a:tab pos="299720" algn="l"/>
              </a:tabLst>
            </a:pP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er</a:t>
            </a:r>
            <a:r>
              <a:rPr sz="1800" b="1" spc="-4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3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rm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endParaRPr sz="1800">
              <a:latin typeface="Lucida Sans"/>
              <a:cs typeface="Lucida Sans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299720" algn="l"/>
              </a:tabLst>
            </a:pP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ll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ege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3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on</a:t>
            </a:r>
            <a:r>
              <a:rPr sz="1800" b="1" spc="-3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(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if</a:t>
            </a:r>
            <a:r>
              <a:rPr sz="1800" b="1" spc="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pp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li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b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e)</a:t>
            </a:r>
            <a:endParaRPr sz="1800">
              <a:latin typeface="Lucida Sans"/>
              <a:cs typeface="Lucida Sans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299720" algn="l"/>
              </a:tabLst>
            </a:pPr>
            <a:r>
              <a:rPr sz="1800" b="1" spc="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x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ce</a:t>
            </a:r>
            <a:endParaRPr sz="1800">
              <a:latin typeface="Lucida Sans"/>
              <a:cs typeface="Lucida Sans"/>
            </a:endParaRPr>
          </a:p>
          <a:p>
            <a:pPr marL="701040" lvl="1" indent="-281940">
              <a:lnSpc>
                <a:spcPct val="100000"/>
              </a:lnSpc>
              <a:spcBef>
                <a:spcPts val="40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701675" algn="l"/>
              </a:tabLst>
            </a:pP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de</a:t>
            </a:r>
            <a:r>
              <a:rPr sz="1600" spc="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y </a:t>
            </a:r>
            <a:r>
              <a:rPr sz="1600" spc="-4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le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, 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PP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-GR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,</a:t>
            </a:r>
            <a:r>
              <a:rPr sz="1600" spc="5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s,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, 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,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r,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1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endParaRPr sz="1600">
              <a:latin typeface="Lucida Sans"/>
              <a:cs typeface="Lucida Sans"/>
            </a:endParaRPr>
          </a:p>
          <a:p>
            <a:pPr marL="701040" lvl="1" indent="-281940">
              <a:lnSpc>
                <a:spcPct val="100000"/>
              </a:lnSpc>
              <a:buClr>
                <a:srgbClr val="0C2D83"/>
              </a:buClr>
              <a:buSzPct val="125000"/>
              <a:buFont typeface="Wingdings"/>
              <a:buChar char=""/>
              <a:tabLst>
                <a:tab pos="701675" algn="l"/>
              </a:tabLst>
            </a:pP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600" spc="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y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,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le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#</a:t>
            </a:r>
            <a:r>
              <a:rPr sz="1600" spc="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of</a:t>
            </a:r>
            <a:r>
              <a:rPr sz="1600" spc="1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nn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 s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endParaRPr sz="1600">
              <a:latin typeface="Lucida Sans"/>
              <a:cs typeface="Lucida Sans"/>
            </a:endParaRPr>
          </a:p>
          <a:p>
            <a:pPr marL="701040" lvl="1" indent="-281940">
              <a:lnSpc>
                <a:spcPct val="100000"/>
              </a:lnSpc>
              <a:buClr>
                <a:srgbClr val="0C2D83"/>
              </a:buClr>
              <a:buSzPct val="125000"/>
              <a:buFont typeface="Wingdings"/>
              <a:buChar char=""/>
              <a:tabLst>
                <a:tab pos="701675" algn="l"/>
              </a:tabLst>
            </a:pP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cc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li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endParaRPr sz="1600">
              <a:latin typeface="Lucida Sans"/>
              <a:cs typeface="Lucida Sans"/>
            </a:endParaRPr>
          </a:p>
          <a:p>
            <a:pPr marL="299085" indent="-286385">
              <a:lnSpc>
                <a:spcPct val="100000"/>
              </a:lnSpc>
              <a:spcBef>
                <a:spcPts val="675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299720" algn="l"/>
              </a:tabLst>
            </a:pP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y</a:t>
            </a:r>
            <a:r>
              <a:rPr sz="1800" b="1" spc="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800" b="1" spc="-3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2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4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red</a:t>
            </a:r>
            <a:r>
              <a:rPr sz="1800" b="1" spc="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PM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,</a:t>
            </a:r>
            <a:r>
              <a:rPr sz="1800" b="1" spc="-3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800" b="1" spc="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,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un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3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2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,</a:t>
            </a:r>
            <a:endParaRPr sz="1800">
              <a:latin typeface="Lucida Sans"/>
              <a:cs typeface="Lucida Sans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er</a:t>
            </a:r>
            <a:r>
              <a:rPr sz="1800" b="1" spc="2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endParaRPr sz="1800">
              <a:latin typeface="Lucida Sans"/>
              <a:cs typeface="Lucida Sans"/>
            </a:endParaRPr>
          </a:p>
          <a:p>
            <a:pPr marL="701040" lvl="1" indent="-281940">
              <a:lnSpc>
                <a:spcPct val="100000"/>
              </a:lnSpc>
              <a:spcBef>
                <a:spcPts val="40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701675" algn="l"/>
              </a:tabLst>
            </a:pP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DoD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,</a:t>
            </a:r>
            <a:r>
              <a:rPr sz="1600" spc="3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Q</a:t>
            </a:r>
            <a:r>
              <a:rPr sz="1600" spc="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or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r 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b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endParaRPr sz="1600">
              <a:latin typeface="Lucida Sans"/>
              <a:cs typeface="Lucida Sans"/>
            </a:endParaRPr>
          </a:p>
          <a:p>
            <a:pPr marL="701040" marR="182880" lvl="1" indent="-281940">
              <a:lnSpc>
                <a:spcPct val="100000"/>
              </a:lnSpc>
              <a:buClr>
                <a:srgbClr val="0C2D83"/>
              </a:buClr>
              <a:buSzPct val="125000"/>
              <a:buFont typeface="Wingdings"/>
              <a:buChar char=""/>
              <a:tabLst>
                <a:tab pos="701675" algn="l"/>
              </a:tabLst>
            </a:pP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ss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al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ili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y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on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40" dirty="0">
                <a:solidFill>
                  <a:srgbClr val="0C2983"/>
                </a:solidFill>
                <a:latin typeface="Lucida Sans"/>
                <a:cs typeface="Lucida Sans"/>
              </a:rPr>
              <a:t>(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)</a:t>
            </a:r>
            <a:r>
              <a:rPr sz="1600" spc="4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ilia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n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el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op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al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40" dirty="0">
                <a:solidFill>
                  <a:srgbClr val="0C2983"/>
                </a:solidFill>
                <a:latin typeface="Lucida Sans"/>
                <a:cs typeface="Lucida Sans"/>
              </a:rPr>
              <a:t>(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)</a:t>
            </a:r>
            <a:endParaRPr sz="1600">
              <a:latin typeface="Lucida Sans"/>
              <a:cs typeface="Lucida Sans"/>
            </a:endParaRPr>
          </a:p>
          <a:p>
            <a:pPr marL="701040" lvl="1" indent="-281940">
              <a:lnSpc>
                <a:spcPct val="100000"/>
              </a:lnSpc>
              <a:buClr>
                <a:srgbClr val="0C2D83"/>
              </a:buClr>
              <a:buSzPct val="125000"/>
              <a:buFont typeface="Wingdings"/>
              <a:buChar char=""/>
              <a:tabLst>
                <a:tab pos="701675" algn="l"/>
              </a:tabLst>
            </a:pP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oo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nal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ra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—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OC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,</a:t>
            </a:r>
            <a:r>
              <a:rPr sz="1600" spc="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,</a:t>
            </a:r>
            <a:r>
              <a:rPr sz="1600" spc="4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endParaRPr sz="1600">
              <a:latin typeface="Lucida Sans"/>
              <a:cs typeface="Lucida Sans"/>
            </a:endParaRPr>
          </a:p>
          <a:p>
            <a:pPr marL="299085" indent="-286385">
              <a:lnSpc>
                <a:spcPct val="100000"/>
              </a:lnSpc>
              <a:spcBef>
                <a:spcPts val="675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299720" algn="l"/>
              </a:tabLst>
            </a:pP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Aw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2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endParaRPr sz="1800">
              <a:latin typeface="Lucida Sans"/>
              <a:cs typeface="Lucida Sans"/>
            </a:endParaRPr>
          </a:p>
          <a:p>
            <a:pPr marL="701040" lvl="1" indent="-281940">
              <a:lnSpc>
                <a:spcPct val="100000"/>
              </a:lnSpc>
              <a:spcBef>
                <a:spcPts val="40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701675" algn="l"/>
              </a:tabLst>
            </a:pP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D,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F,</a:t>
            </a:r>
            <a:r>
              <a:rPr sz="1600" spc="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,</a:t>
            </a:r>
            <a:r>
              <a:rPr sz="1600" spc="3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J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CO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,</a:t>
            </a:r>
            <a:r>
              <a:rPr sz="1600" spc="5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1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w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ds</a:t>
            </a:r>
            <a:endParaRPr sz="1600">
              <a:latin typeface="Lucida Sans"/>
              <a:cs typeface="Lucida Sans"/>
            </a:endParaRPr>
          </a:p>
          <a:p>
            <a:pPr marL="701040" lvl="1" indent="-281940">
              <a:lnSpc>
                <a:spcPct val="100000"/>
              </a:lnSpc>
              <a:buClr>
                <a:srgbClr val="0C2D83"/>
              </a:buClr>
              <a:buSzPct val="125000"/>
              <a:buFont typeface="Wingdings"/>
              <a:buChar char=""/>
              <a:tabLst>
                <a:tab pos="701675" algn="l"/>
              </a:tabLst>
            </a:pP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Qu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ali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y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 I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endParaRPr sz="1600">
              <a:latin typeface="Lucida Sans"/>
              <a:cs typeface="Lucida Sans"/>
            </a:endParaRPr>
          </a:p>
          <a:p>
            <a:pPr marL="701040" lvl="1" indent="-281940">
              <a:lnSpc>
                <a:spcPct val="100000"/>
              </a:lnSpc>
              <a:buClr>
                <a:srgbClr val="0C2D83"/>
              </a:buClr>
              <a:buSzPct val="125000"/>
              <a:buFont typeface="Wingdings"/>
              <a:buChar char=""/>
              <a:tabLst>
                <a:tab pos="701675" algn="l"/>
              </a:tabLst>
            </a:pP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ili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y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or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ilia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n 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ra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endParaRPr sz="16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700">
              <a:latin typeface="Times New Roman"/>
              <a:cs typeface="Times New Roman"/>
            </a:endParaRPr>
          </a:p>
          <a:p>
            <a:pPr marL="157480">
              <a:lnSpc>
                <a:spcPct val="100000"/>
              </a:lnSpc>
            </a:pPr>
            <a:r>
              <a:rPr sz="28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h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k</a:t>
            </a:r>
            <a:r>
              <a:rPr sz="2800" b="1" i="1" spc="2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In</a:t>
            </a:r>
            <a:r>
              <a:rPr sz="28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d</a:t>
            </a:r>
            <a:r>
              <a:rPr sz="2800" b="1" i="1" spc="-55" dirty="0">
                <a:solidFill>
                  <a:srgbClr val="FFFF00"/>
                </a:solidFill>
                <a:latin typeface="Lucida Sans"/>
                <a:cs typeface="Lucida Sans"/>
              </a:rPr>
              <a:t>u</a:t>
            </a:r>
            <a:r>
              <a:rPr sz="28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y—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Bul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l</a:t>
            </a:r>
            <a:r>
              <a:rPr sz="28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b="1" i="1" spc="5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F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800" b="1" i="1" spc="-45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m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t—E</a:t>
            </a:r>
            <a:r>
              <a:rPr sz="28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y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800" b="1" i="1" spc="6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P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l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g</a:t>
            </a:r>
            <a:endParaRPr sz="2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9840"/>
            <a:ext cx="788670" cy="47625"/>
          </a:xfrm>
          <a:custGeom>
            <a:avLst/>
            <a:gdLst/>
            <a:ahLst/>
            <a:cxnLst/>
            <a:rect l="l" t="t" r="r" b="b"/>
            <a:pathLst>
              <a:path w="788670" h="47625">
                <a:moveTo>
                  <a:pt x="0" y="47244"/>
                </a:moveTo>
                <a:lnTo>
                  <a:pt x="788270" y="47244"/>
                </a:lnTo>
                <a:lnTo>
                  <a:pt x="788270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48856"/>
            <a:ext cx="2019300" cy="9525"/>
          </a:xfrm>
          <a:custGeom>
            <a:avLst/>
            <a:gdLst/>
            <a:ahLst/>
            <a:cxnLst/>
            <a:rect l="l" t="t" r="r" b="b"/>
            <a:pathLst>
              <a:path w="2019300" h="9525">
                <a:moveTo>
                  <a:pt x="0" y="9144"/>
                </a:moveTo>
                <a:lnTo>
                  <a:pt x="2019300" y="9144"/>
                </a:lnTo>
                <a:lnTo>
                  <a:pt x="201930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ct val="100000"/>
              </a:lnSpc>
            </a:pPr>
            <a:r>
              <a:rPr dirty="0">
                <a:solidFill>
                  <a:srgbClr val="002060"/>
                </a:solidFill>
              </a:rPr>
              <a:t>S</a:t>
            </a:r>
            <a:r>
              <a:rPr spc="-20" dirty="0">
                <a:solidFill>
                  <a:srgbClr val="002060"/>
                </a:solidFill>
              </a:rPr>
              <a:t>n</a:t>
            </a:r>
            <a:r>
              <a:rPr spc="-10" dirty="0">
                <a:solidFill>
                  <a:srgbClr val="002060"/>
                </a:solidFill>
              </a:rPr>
              <a:t>a</a:t>
            </a:r>
            <a:r>
              <a:rPr spc="-40" dirty="0">
                <a:solidFill>
                  <a:srgbClr val="002060"/>
                </a:solidFill>
              </a:rPr>
              <a:t>p</a:t>
            </a:r>
            <a:r>
              <a:rPr spc="-20" dirty="0">
                <a:solidFill>
                  <a:srgbClr val="002060"/>
                </a:solidFill>
              </a:rPr>
              <a:t>shot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spc="-15" dirty="0">
                <a:solidFill>
                  <a:srgbClr val="002060"/>
                </a:solidFill>
              </a:rPr>
              <a:t>–</a:t>
            </a:r>
            <a:r>
              <a:rPr spc="10" dirty="0">
                <a:solidFill>
                  <a:srgbClr val="002060"/>
                </a:solidFill>
              </a:rPr>
              <a:t> </a:t>
            </a:r>
            <a:r>
              <a:rPr spc="-30" dirty="0">
                <a:solidFill>
                  <a:srgbClr val="002060"/>
                </a:solidFill>
              </a:rPr>
              <a:t>FM</a:t>
            </a:r>
            <a:r>
              <a:rPr spc="25" dirty="0">
                <a:solidFill>
                  <a:srgbClr val="002060"/>
                </a:solidFill>
              </a:rPr>
              <a:t> </a:t>
            </a:r>
            <a:r>
              <a:rPr spc="-20" dirty="0">
                <a:solidFill>
                  <a:srgbClr val="002060"/>
                </a:solidFill>
              </a:rPr>
              <a:t>C</a:t>
            </a:r>
            <a:r>
              <a:rPr spc="-35" dirty="0">
                <a:solidFill>
                  <a:srgbClr val="002060"/>
                </a:solidFill>
              </a:rPr>
              <a:t>i</a:t>
            </a:r>
            <a:r>
              <a:rPr spc="-25" dirty="0">
                <a:solidFill>
                  <a:srgbClr val="002060"/>
                </a:solidFill>
              </a:rPr>
              <a:t>v</a:t>
            </a:r>
            <a:r>
              <a:rPr spc="-20" dirty="0">
                <a:solidFill>
                  <a:srgbClr val="002060"/>
                </a:solidFill>
              </a:rPr>
              <a:t>i</a:t>
            </a:r>
            <a:r>
              <a:rPr spc="-10" dirty="0">
                <a:solidFill>
                  <a:srgbClr val="002060"/>
                </a:solidFill>
              </a:rPr>
              <a:t>l</a:t>
            </a:r>
            <a:r>
              <a:rPr spc="-20" dirty="0">
                <a:solidFill>
                  <a:srgbClr val="002060"/>
                </a:solidFill>
              </a:rPr>
              <a:t>i</a:t>
            </a:r>
            <a:r>
              <a:rPr spc="-10" dirty="0">
                <a:solidFill>
                  <a:srgbClr val="002060"/>
                </a:solidFill>
              </a:rPr>
              <a:t>a</a:t>
            </a:r>
            <a:r>
              <a:rPr spc="-25" dirty="0">
                <a:solidFill>
                  <a:srgbClr val="002060"/>
                </a:solidFill>
              </a:rPr>
              <a:t>n</a:t>
            </a:r>
            <a:r>
              <a:rPr spc="-20" dirty="0">
                <a:solidFill>
                  <a:srgbClr val="002060"/>
                </a:solidFill>
              </a:rPr>
              <a:t>s</a:t>
            </a:r>
          </a:p>
          <a:p>
            <a:pPr marL="3810">
              <a:lnSpc>
                <a:spcPct val="100000"/>
              </a:lnSpc>
              <a:spcBef>
                <a:spcPts val="25"/>
              </a:spcBef>
            </a:pPr>
            <a:r>
              <a:rPr sz="1600" spc="-30" dirty="0">
                <a:solidFill>
                  <a:srgbClr val="002060"/>
                </a:solidFill>
              </a:rPr>
              <a:t>(</a:t>
            </a:r>
            <a:r>
              <a:rPr sz="1600" spc="-15" dirty="0">
                <a:solidFill>
                  <a:srgbClr val="002060"/>
                </a:solidFill>
              </a:rPr>
              <a:t>As</a:t>
            </a:r>
            <a:r>
              <a:rPr sz="1600" spc="25" dirty="0">
                <a:solidFill>
                  <a:srgbClr val="002060"/>
                </a:solidFill>
              </a:rPr>
              <a:t> </a:t>
            </a:r>
            <a:r>
              <a:rPr sz="1600" spc="-5" dirty="0">
                <a:solidFill>
                  <a:srgbClr val="002060"/>
                </a:solidFill>
              </a:rPr>
              <a:t>o</a:t>
            </a:r>
            <a:r>
              <a:rPr sz="1600" spc="-10" dirty="0">
                <a:solidFill>
                  <a:srgbClr val="002060"/>
                </a:solidFill>
              </a:rPr>
              <a:t>f </a:t>
            </a:r>
            <a:r>
              <a:rPr sz="1600" spc="-15" dirty="0">
                <a:solidFill>
                  <a:srgbClr val="002060"/>
                </a:solidFill>
              </a:rPr>
              <a:t>31</a:t>
            </a:r>
            <a:r>
              <a:rPr sz="1600" spc="5" dirty="0">
                <a:solidFill>
                  <a:srgbClr val="002060"/>
                </a:solidFill>
              </a:rPr>
              <a:t> </a:t>
            </a:r>
            <a:r>
              <a:rPr sz="1600" spc="-25" dirty="0">
                <a:solidFill>
                  <a:srgbClr val="002060"/>
                </a:solidFill>
              </a:rPr>
              <a:t>D</a:t>
            </a:r>
            <a:r>
              <a:rPr sz="1600" spc="-10" dirty="0">
                <a:solidFill>
                  <a:srgbClr val="002060"/>
                </a:solidFill>
              </a:rPr>
              <a:t>ec</a:t>
            </a:r>
            <a:r>
              <a:rPr sz="1600" spc="20" dirty="0">
                <a:solidFill>
                  <a:srgbClr val="002060"/>
                </a:solidFill>
              </a:rPr>
              <a:t> </a:t>
            </a:r>
            <a:r>
              <a:rPr sz="1600" spc="-10" dirty="0">
                <a:solidFill>
                  <a:srgbClr val="002060"/>
                </a:solidFill>
              </a:rPr>
              <a:t>16)</a:t>
            </a:r>
            <a:endParaRPr sz="1600"/>
          </a:p>
        </p:txBody>
      </p:sp>
      <p:sp>
        <p:nvSpPr>
          <p:cNvPr id="5" name="object 5"/>
          <p:cNvSpPr/>
          <p:nvPr/>
        </p:nvSpPr>
        <p:spPr>
          <a:xfrm>
            <a:off x="0" y="6387084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79">
                <a:moveTo>
                  <a:pt x="0" y="461771"/>
                </a:moveTo>
                <a:lnTo>
                  <a:pt x="9144000" y="461771"/>
                </a:lnTo>
                <a:lnTo>
                  <a:pt x="9144000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387084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79">
                <a:moveTo>
                  <a:pt x="0" y="0"/>
                </a:moveTo>
                <a:lnTo>
                  <a:pt x="9144000" y="0"/>
                </a:lnTo>
                <a:lnTo>
                  <a:pt x="9144000" y="461771"/>
                </a:lnTo>
                <a:lnTo>
                  <a:pt x="0" y="46177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3332" y="6286500"/>
            <a:ext cx="5149594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4015" y="6286500"/>
            <a:ext cx="53797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3076" y="6286500"/>
            <a:ext cx="1333498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07007" y="6433043"/>
            <a:ext cx="573151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F</a:t>
            </a:r>
            <a:r>
              <a:rPr sz="2600" b="1" i="1" dirty="0">
                <a:solidFill>
                  <a:srgbClr val="FFFF00"/>
                </a:solidFill>
                <a:latin typeface="Lucida Sans"/>
                <a:cs typeface="Lucida Sans"/>
              </a:rPr>
              <a:t>M Opp</a:t>
            </a:r>
            <a:r>
              <a:rPr sz="26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6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rt</a:t>
            </a:r>
            <a:r>
              <a:rPr sz="2600" b="1" i="1" spc="-55" dirty="0">
                <a:solidFill>
                  <a:srgbClr val="FFFF00"/>
                </a:solidFill>
                <a:latin typeface="Lucida Sans"/>
                <a:cs typeface="Lucida Sans"/>
              </a:rPr>
              <a:t>u</a:t>
            </a:r>
            <a:r>
              <a:rPr sz="26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6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6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6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600" b="1" i="1" dirty="0">
                <a:solidFill>
                  <a:srgbClr val="FFFF00"/>
                </a:solidFill>
                <a:latin typeface="Lucida Sans"/>
                <a:cs typeface="Lucida Sans"/>
              </a:rPr>
              <a:t>es</a:t>
            </a:r>
            <a:r>
              <a:rPr sz="2600" b="1" i="1" spc="6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6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6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600" b="1" i="1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6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6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W</a:t>
            </a:r>
            <a:r>
              <a:rPr sz="26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6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6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l</a:t>
            </a:r>
            <a:r>
              <a:rPr sz="26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d-</a:t>
            </a:r>
            <a:r>
              <a:rPr sz="26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W</a:t>
            </a:r>
            <a:r>
              <a:rPr sz="26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600" b="1" i="1" dirty="0">
                <a:solidFill>
                  <a:srgbClr val="FFFF00"/>
                </a:solidFill>
                <a:latin typeface="Lucida Sans"/>
                <a:cs typeface="Lucida Sans"/>
              </a:rPr>
              <a:t>d</a:t>
            </a:r>
            <a:r>
              <a:rPr sz="2600" b="1" i="1" spc="15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600" b="1" i="1" dirty="0">
                <a:solidFill>
                  <a:srgbClr val="FFFF00"/>
                </a:solidFill>
                <a:latin typeface="Lucida Sans"/>
                <a:cs typeface="Lucida Sans"/>
              </a:rPr>
              <a:t>!</a:t>
            </a:r>
            <a:endParaRPr sz="260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8270" y="1224132"/>
            <a:ext cx="7593965" cy="241935"/>
          </a:xfrm>
          <a:custGeom>
            <a:avLst/>
            <a:gdLst/>
            <a:ahLst/>
            <a:cxnLst/>
            <a:rect l="l" t="t" r="r" b="b"/>
            <a:pathLst>
              <a:path w="7593965" h="241934">
                <a:moveTo>
                  <a:pt x="0" y="0"/>
                </a:moveTo>
                <a:lnTo>
                  <a:pt x="7593411" y="0"/>
                </a:lnTo>
                <a:lnTo>
                  <a:pt x="7593411" y="241575"/>
                </a:lnTo>
                <a:lnTo>
                  <a:pt x="0" y="241575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8270" y="1460772"/>
            <a:ext cx="7593965" cy="4481830"/>
          </a:xfrm>
          <a:custGeom>
            <a:avLst/>
            <a:gdLst/>
            <a:ahLst/>
            <a:cxnLst/>
            <a:rect l="l" t="t" r="r" b="b"/>
            <a:pathLst>
              <a:path w="7593965" h="4481830">
                <a:moveTo>
                  <a:pt x="0" y="0"/>
                </a:moveTo>
                <a:lnTo>
                  <a:pt x="7593411" y="0"/>
                </a:lnTo>
                <a:lnTo>
                  <a:pt x="7593411" y="4481477"/>
                </a:lnTo>
                <a:lnTo>
                  <a:pt x="0" y="44814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8270" y="5937320"/>
            <a:ext cx="1903730" cy="123825"/>
          </a:xfrm>
          <a:custGeom>
            <a:avLst/>
            <a:gdLst/>
            <a:ahLst/>
            <a:cxnLst/>
            <a:rect l="l" t="t" r="r" b="b"/>
            <a:pathLst>
              <a:path w="1903730" h="123825">
                <a:moveTo>
                  <a:pt x="0" y="0"/>
                </a:moveTo>
                <a:lnTo>
                  <a:pt x="1903280" y="0"/>
                </a:lnTo>
                <a:lnTo>
                  <a:pt x="1903280" y="123252"/>
                </a:lnTo>
                <a:lnTo>
                  <a:pt x="0" y="12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86619" y="5937320"/>
            <a:ext cx="700405" cy="123825"/>
          </a:xfrm>
          <a:custGeom>
            <a:avLst/>
            <a:gdLst/>
            <a:ahLst/>
            <a:cxnLst/>
            <a:rect l="l" t="t" r="r" b="b"/>
            <a:pathLst>
              <a:path w="700404" h="123825">
                <a:moveTo>
                  <a:pt x="0" y="0"/>
                </a:moveTo>
                <a:lnTo>
                  <a:pt x="700172" y="0"/>
                </a:lnTo>
                <a:lnTo>
                  <a:pt x="700172" y="123252"/>
                </a:lnTo>
                <a:lnTo>
                  <a:pt x="0" y="123252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81866" y="5937320"/>
            <a:ext cx="666115" cy="123825"/>
          </a:xfrm>
          <a:custGeom>
            <a:avLst/>
            <a:gdLst/>
            <a:ahLst/>
            <a:cxnLst/>
            <a:rect l="l" t="t" r="r" b="b"/>
            <a:pathLst>
              <a:path w="666114" h="123825">
                <a:moveTo>
                  <a:pt x="0" y="0"/>
                </a:moveTo>
                <a:lnTo>
                  <a:pt x="665656" y="0"/>
                </a:lnTo>
                <a:lnTo>
                  <a:pt x="665656" y="123252"/>
                </a:lnTo>
                <a:lnTo>
                  <a:pt x="0" y="123252"/>
                </a:lnTo>
                <a:lnTo>
                  <a:pt x="0" y="0"/>
                </a:lnTo>
                <a:close/>
              </a:path>
            </a:pathLst>
          </a:custGeom>
          <a:solidFill>
            <a:srgbClr val="538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42587" y="5937320"/>
            <a:ext cx="607060" cy="123825"/>
          </a:xfrm>
          <a:custGeom>
            <a:avLst/>
            <a:gdLst/>
            <a:ahLst/>
            <a:cxnLst/>
            <a:rect l="l" t="t" r="r" b="b"/>
            <a:pathLst>
              <a:path w="607060" h="123825">
                <a:moveTo>
                  <a:pt x="0" y="0"/>
                </a:moveTo>
                <a:lnTo>
                  <a:pt x="606487" y="0"/>
                </a:lnTo>
                <a:lnTo>
                  <a:pt x="606487" y="123252"/>
                </a:lnTo>
                <a:lnTo>
                  <a:pt x="0" y="123252"/>
                </a:lnTo>
                <a:lnTo>
                  <a:pt x="0" y="0"/>
                </a:lnTo>
                <a:close/>
              </a:path>
            </a:pathLst>
          </a:custGeom>
          <a:solidFill>
            <a:srgbClr val="163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44143" y="5937320"/>
            <a:ext cx="596900" cy="123825"/>
          </a:xfrm>
          <a:custGeom>
            <a:avLst/>
            <a:gdLst/>
            <a:ahLst/>
            <a:cxnLst/>
            <a:rect l="l" t="t" r="r" b="b"/>
            <a:pathLst>
              <a:path w="596900" h="123825">
                <a:moveTo>
                  <a:pt x="0" y="0"/>
                </a:moveTo>
                <a:lnTo>
                  <a:pt x="596625" y="0"/>
                </a:lnTo>
                <a:lnTo>
                  <a:pt x="596625" y="123252"/>
                </a:lnTo>
                <a:lnTo>
                  <a:pt x="0" y="123252"/>
                </a:lnTo>
                <a:lnTo>
                  <a:pt x="0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35838" y="5937320"/>
            <a:ext cx="3146425" cy="123825"/>
          </a:xfrm>
          <a:custGeom>
            <a:avLst/>
            <a:gdLst/>
            <a:ahLst/>
            <a:cxnLst/>
            <a:rect l="l" t="t" r="r" b="b"/>
            <a:pathLst>
              <a:path w="3146425" h="123825">
                <a:moveTo>
                  <a:pt x="0" y="0"/>
                </a:moveTo>
                <a:lnTo>
                  <a:pt x="3145844" y="0"/>
                </a:lnTo>
                <a:lnTo>
                  <a:pt x="3145844" y="123252"/>
                </a:lnTo>
                <a:lnTo>
                  <a:pt x="0" y="1232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8270" y="6055647"/>
            <a:ext cx="7593965" cy="340360"/>
          </a:xfrm>
          <a:custGeom>
            <a:avLst/>
            <a:gdLst/>
            <a:ahLst/>
            <a:cxnLst/>
            <a:rect l="l" t="t" r="r" b="b"/>
            <a:pathLst>
              <a:path w="7593965" h="340360">
                <a:moveTo>
                  <a:pt x="0" y="0"/>
                </a:moveTo>
                <a:lnTo>
                  <a:pt x="7593411" y="0"/>
                </a:lnTo>
                <a:lnTo>
                  <a:pt x="7593411" y="340173"/>
                </a:lnTo>
                <a:lnTo>
                  <a:pt x="0" y="34017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9805" y="2485428"/>
            <a:ext cx="22860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solidFill>
                  <a:srgbClr val="DADADA"/>
                </a:solidFill>
                <a:latin typeface="Microsoft Sans Serif"/>
                <a:cs typeface="Microsoft Sans Serif"/>
              </a:rPr>
              <a:t>FALSE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56359" y="5794232"/>
            <a:ext cx="273685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=</a:t>
            </a:r>
            <a:r>
              <a:rPr sz="900" b="1" spc="15" dirty="0">
                <a:latin typeface="Arial"/>
                <a:cs typeface="Arial"/>
              </a:rPr>
              <a:t>&gt;</a:t>
            </a:r>
            <a:r>
              <a:rPr sz="900" b="1" spc="95" dirty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95975" y="5794232"/>
            <a:ext cx="33147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latin typeface="Arial"/>
                <a:cs typeface="Arial"/>
              </a:rPr>
              <a:t>&gt;</a:t>
            </a:r>
            <a:r>
              <a:rPr sz="900" b="1" spc="9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125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56660" y="5794232"/>
            <a:ext cx="33147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latin typeface="Arial"/>
                <a:cs typeface="Arial"/>
              </a:rPr>
              <a:t>&gt;</a:t>
            </a:r>
            <a:r>
              <a:rPr sz="900" b="1" spc="9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18768" y="5794232"/>
            <a:ext cx="33147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latin typeface="Arial"/>
                <a:cs typeface="Arial"/>
              </a:rPr>
              <a:t>&gt;</a:t>
            </a:r>
            <a:r>
              <a:rPr sz="900" b="1" spc="9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519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23834" y="5794232"/>
            <a:ext cx="914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31353" y="3142083"/>
            <a:ext cx="36068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25" dirty="0">
                <a:latin typeface="Arial"/>
                <a:cs typeface="Arial"/>
              </a:rPr>
              <a:t>E</a:t>
            </a:r>
            <a:r>
              <a:rPr sz="700" b="1" spc="30" dirty="0">
                <a:latin typeface="Arial"/>
                <a:cs typeface="Arial"/>
              </a:rPr>
              <a:t>u</a:t>
            </a:r>
            <a:r>
              <a:rPr sz="700" b="1" spc="25" dirty="0">
                <a:latin typeface="Arial"/>
                <a:cs typeface="Arial"/>
              </a:rPr>
              <a:t>r</a:t>
            </a:r>
            <a:r>
              <a:rPr sz="700" b="1" spc="30" dirty="0">
                <a:latin typeface="Arial"/>
                <a:cs typeface="Arial"/>
              </a:rPr>
              <a:t>ope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58776" y="4522516"/>
            <a:ext cx="70866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Arial"/>
                <a:cs typeface="Arial"/>
              </a:rPr>
              <a:t>N</a:t>
            </a:r>
            <a:r>
              <a:rPr sz="700" b="1" spc="30" dirty="0">
                <a:latin typeface="Arial"/>
                <a:cs typeface="Arial"/>
              </a:rPr>
              <a:t>o</a:t>
            </a:r>
            <a:r>
              <a:rPr sz="700" b="1" spc="25" dirty="0">
                <a:latin typeface="Arial"/>
                <a:cs typeface="Arial"/>
              </a:rPr>
              <a:t>r</a:t>
            </a:r>
            <a:r>
              <a:rPr sz="700" b="1" spc="-5" dirty="0">
                <a:latin typeface="Arial"/>
                <a:cs typeface="Arial"/>
              </a:rPr>
              <a:t>t</a:t>
            </a:r>
            <a:r>
              <a:rPr sz="700" b="1" spc="30" dirty="0">
                <a:latin typeface="Arial"/>
                <a:cs typeface="Arial"/>
              </a:rPr>
              <a:t>hw</a:t>
            </a:r>
            <a:r>
              <a:rPr sz="700" b="1" spc="25" dirty="0">
                <a:latin typeface="Arial"/>
                <a:cs typeface="Arial"/>
              </a:rPr>
              <a:t>es</a:t>
            </a:r>
            <a:r>
              <a:rPr sz="700" b="1" spc="10" dirty="0">
                <a:latin typeface="Arial"/>
                <a:cs typeface="Arial"/>
              </a:rPr>
              <a:t>t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A</a:t>
            </a:r>
            <a:r>
              <a:rPr sz="700" b="1" spc="25" dirty="0">
                <a:latin typeface="Arial"/>
                <a:cs typeface="Arial"/>
              </a:rPr>
              <a:t>s</a:t>
            </a:r>
            <a:r>
              <a:rPr sz="700" b="1" spc="-10" dirty="0">
                <a:latin typeface="Arial"/>
                <a:cs typeface="Arial"/>
              </a:rPr>
              <a:t>i</a:t>
            </a:r>
            <a:r>
              <a:rPr sz="700" b="1" spc="1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8265" y="1221669"/>
            <a:ext cx="7593965" cy="0"/>
          </a:xfrm>
          <a:custGeom>
            <a:avLst/>
            <a:gdLst/>
            <a:ahLst/>
            <a:cxnLst/>
            <a:rect l="l" t="t" r="r" b="b"/>
            <a:pathLst>
              <a:path w="7593965">
                <a:moveTo>
                  <a:pt x="0" y="0"/>
                </a:moveTo>
                <a:lnTo>
                  <a:pt x="7593416" y="0"/>
                </a:lnTo>
              </a:path>
            </a:pathLst>
          </a:custGeom>
          <a:ln w="61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07981" y="3255338"/>
            <a:ext cx="1612900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368" y="0"/>
                </a:lnTo>
              </a:path>
            </a:pathLst>
          </a:custGeom>
          <a:ln w="111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03051" y="3250405"/>
            <a:ext cx="0" cy="1094740"/>
          </a:xfrm>
          <a:custGeom>
            <a:avLst/>
            <a:gdLst/>
            <a:ahLst/>
            <a:cxnLst/>
            <a:rect l="l" t="t" r="r" b="b"/>
            <a:pathLst>
              <a:path h="1094739">
                <a:moveTo>
                  <a:pt x="0" y="0"/>
                </a:moveTo>
                <a:lnTo>
                  <a:pt x="0" y="1094486"/>
                </a:lnTo>
              </a:path>
            </a:pathLst>
          </a:custGeom>
          <a:ln w="11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07981" y="4339966"/>
            <a:ext cx="1612900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368" y="0"/>
                </a:lnTo>
              </a:path>
            </a:pathLst>
          </a:custGeom>
          <a:ln w="11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15419" y="3260270"/>
            <a:ext cx="0" cy="1085215"/>
          </a:xfrm>
          <a:custGeom>
            <a:avLst/>
            <a:gdLst/>
            <a:ahLst/>
            <a:cxnLst/>
            <a:rect l="l" t="t" r="r" b="b"/>
            <a:pathLst>
              <a:path h="1085214">
                <a:moveTo>
                  <a:pt x="0" y="0"/>
                </a:moveTo>
                <a:lnTo>
                  <a:pt x="0" y="1084626"/>
                </a:lnTo>
              </a:path>
            </a:pathLst>
          </a:custGeom>
          <a:ln w="11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50549" y="5939785"/>
            <a:ext cx="3190240" cy="0"/>
          </a:xfrm>
          <a:custGeom>
            <a:avLst/>
            <a:gdLst/>
            <a:ahLst/>
            <a:cxnLst/>
            <a:rect l="l" t="t" r="r" b="b"/>
            <a:pathLst>
              <a:path w="3190240">
                <a:moveTo>
                  <a:pt x="0" y="0"/>
                </a:moveTo>
                <a:lnTo>
                  <a:pt x="3190221" y="0"/>
                </a:lnTo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45618" y="593732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2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48085" y="5937320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252"/>
                </a:lnTo>
              </a:path>
            </a:pathLst>
          </a:custGeom>
          <a:ln w="6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86620" y="5942252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3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9085" y="5942250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322"/>
                </a:lnTo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81862" y="5942252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3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84331" y="5942250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322"/>
                </a:lnTo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42588" y="5942252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3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45055" y="5942250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322"/>
                </a:lnTo>
              </a:path>
            </a:pathLst>
          </a:custGeom>
          <a:ln w="6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44144" y="5942252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3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46609" y="5942250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322"/>
                </a:lnTo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50549" y="6058112"/>
            <a:ext cx="3190240" cy="0"/>
          </a:xfrm>
          <a:custGeom>
            <a:avLst/>
            <a:gdLst/>
            <a:ahLst/>
            <a:cxnLst/>
            <a:rect l="l" t="t" r="r" b="b"/>
            <a:pathLst>
              <a:path w="3190240">
                <a:moveTo>
                  <a:pt x="0" y="0"/>
                </a:moveTo>
                <a:lnTo>
                  <a:pt x="3190221" y="0"/>
                </a:lnTo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35839" y="5942252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3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38303" y="5942250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322"/>
                </a:lnTo>
              </a:path>
            </a:pathLst>
          </a:custGeom>
          <a:ln w="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5797" y="1219206"/>
            <a:ext cx="0" cy="5177155"/>
          </a:xfrm>
          <a:custGeom>
            <a:avLst/>
            <a:gdLst/>
            <a:ahLst/>
            <a:cxnLst/>
            <a:rect l="l" t="t" r="r" b="b"/>
            <a:pathLst>
              <a:path h="5177155">
                <a:moveTo>
                  <a:pt x="0" y="0"/>
                </a:moveTo>
                <a:lnTo>
                  <a:pt x="0" y="5176619"/>
                </a:lnTo>
              </a:path>
            </a:pathLst>
          </a:custGeom>
          <a:ln w="6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8265" y="6390890"/>
            <a:ext cx="7593965" cy="0"/>
          </a:xfrm>
          <a:custGeom>
            <a:avLst/>
            <a:gdLst/>
            <a:ahLst/>
            <a:cxnLst/>
            <a:rect l="l" t="t" r="r" b="b"/>
            <a:pathLst>
              <a:path w="7593965">
                <a:moveTo>
                  <a:pt x="0" y="0"/>
                </a:moveTo>
                <a:lnTo>
                  <a:pt x="7593416" y="0"/>
                </a:lnTo>
              </a:path>
            </a:pathLst>
          </a:custGeom>
          <a:ln w="11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76751" y="1224132"/>
            <a:ext cx="0" cy="585470"/>
          </a:xfrm>
          <a:custGeom>
            <a:avLst/>
            <a:gdLst/>
            <a:ahLst/>
            <a:cxnLst/>
            <a:rect l="l" t="t" r="r" b="b"/>
            <a:pathLst>
              <a:path h="585469">
                <a:moveTo>
                  <a:pt x="0" y="0"/>
                </a:moveTo>
                <a:lnTo>
                  <a:pt x="0" y="584855"/>
                </a:lnTo>
              </a:path>
            </a:pathLst>
          </a:custGeom>
          <a:ln w="11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76751" y="2647188"/>
            <a:ext cx="0" cy="3749040"/>
          </a:xfrm>
          <a:custGeom>
            <a:avLst/>
            <a:gdLst/>
            <a:ahLst/>
            <a:cxnLst/>
            <a:rect l="l" t="t" r="r" b="b"/>
            <a:pathLst>
              <a:path h="3749040">
                <a:moveTo>
                  <a:pt x="0" y="0"/>
                </a:moveTo>
                <a:lnTo>
                  <a:pt x="0" y="3748638"/>
                </a:lnTo>
              </a:path>
            </a:pathLst>
          </a:custGeom>
          <a:ln w="11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3334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98906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98905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14477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14476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30047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30046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45618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45617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2"/>
                </a:moveTo>
                <a:lnTo>
                  <a:pt x="4935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66119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66118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86620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86619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26845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26849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81862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81866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97432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97436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42588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42587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5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58158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58162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44144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44143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20269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20267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35839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35838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56341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56344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71911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71910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87482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87480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03052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03051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18623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18621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34193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34192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49764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49763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16026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716025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37912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37911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115420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115419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376753" y="6395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376751" y="63958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2"/>
                </a:moveTo>
                <a:lnTo>
                  <a:pt x="4930" y="2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381683" y="1268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381683" y="13178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381683" y="13671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381683" y="14607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81683" y="15840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381683" y="16826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381683" y="17812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381683" y="26637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81683" y="27623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381683" y="2860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381683" y="29595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381683" y="30581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81683" y="3156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381683" y="32553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381683" y="3353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381683" y="34525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381683" y="35511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81683" y="36497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81683" y="37483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81683" y="38469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381683" y="39455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381683" y="40441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381683" y="41427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381683" y="42413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381683" y="43399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381683" y="44385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381683" y="45371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381683" y="46357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381683" y="47343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381683" y="48329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381683" y="4971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381683" y="50696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381683" y="51879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381683" y="53062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381683" y="542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381683" y="55429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381683" y="5661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381683" y="57795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381683" y="59373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381683" y="60556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381683" y="61739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381683" y="62922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381683" y="63908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11" y="0"/>
                </a:lnTo>
              </a:path>
            </a:pathLst>
          </a:custGeom>
          <a:ln w="317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88276" y="1224129"/>
            <a:ext cx="7593406" cy="340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3254721" y="1253301"/>
            <a:ext cx="267144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eer</a:t>
            </a:r>
            <a:r>
              <a:rPr sz="12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5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50" b="1" spc="-35" dirty="0">
                <a:solidFill>
                  <a:srgbClr val="FFFFFF"/>
                </a:solidFill>
                <a:latin typeface="Arial"/>
                <a:cs typeface="Arial"/>
              </a:rPr>
              <a:t>opu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50" b="1" spc="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-3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7099681" y="2915160"/>
            <a:ext cx="404321" cy="1824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218019" y="2796837"/>
            <a:ext cx="453629" cy="177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375804" y="3482124"/>
            <a:ext cx="404322" cy="1774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32640" y="1495286"/>
            <a:ext cx="5438633" cy="35044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754663" y="3447611"/>
            <a:ext cx="290916" cy="1577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1847429" y="3482964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22</a:t>
            </a:r>
            <a:endParaRPr sz="550">
              <a:latin typeface="Arial"/>
              <a:cs typeface="Arial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2597866" y="4724514"/>
            <a:ext cx="271190" cy="1479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2680709" y="4755378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42</a:t>
            </a:r>
            <a:endParaRPr sz="55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245701" y="4374476"/>
            <a:ext cx="172563" cy="1380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5258899" y="4398047"/>
            <a:ext cx="14414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641</a:t>
            </a:r>
            <a:endParaRPr sz="55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778233" y="3151809"/>
            <a:ext cx="192293" cy="138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5820608" y="3175517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24</a:t>
            </a:r>
            <a:endParaRPr sz="550">
              <a:latin typeface="Arial"/>
              <a:cs typeface="Arial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019837" y="2920090"/>
            <a:ext cx="192297" cy="1183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6061193" y="2935098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32</a:t>
            </a:r>
            <a:endParaRPr sz="550">
              <a:latin typeface="Arial"/>
              <a:cs typeface="Arial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6103658" y="2639073"/>
            <a:ext cx="207093" cy="10352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6170484" y="2645454"/>
            <a:ext cx="666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15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6226928" y="2126341"/>
            <a:ext cx="202154" cy="1380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6294574" y="2150460"/>
            <a:ext cx="666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15" dirty="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6034627" y="3097580"/>
            <a:ext cx="212020" cy="1281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6070239" y="3116834"/>
            <a:ext cx="14414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225</a:t>
            </a:r>
            <a:endParaRPr sz="550">
              <a:latin typeface="Arial"/>
              <a:cs typeface="Arial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4796999" y="2747536"/>
            <a:ext cx="281055" cy="1232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4846358" y="2765064"/>
            <a:ext cx="18351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1096</a:t>
            </a:r>
            <a:endParaRPr sz="550">
              <a:latin typeface="Arial"/>
              <a:cs typeface="Arial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3061361" y="1919276"/>
            <a:ext cx="256399" cy="1232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3135473" y="1935865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49</a:t>
            </a:r>
            <a:endParaRPr sz="550">
              <a:latin typeface="Arial"/>
              <a:cs typeface="Arial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5295010" y="3289849"/>
            <a:ext cx="256399" cy="13310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5368878" y="3311230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37</a:t>
            </a:r>
            <a:endParaRPr sz="550">
              <a:latin typeface="Arial"/>
              <a:cs typeface="Arial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507032" y="2264385"/>
            <a:ext cx="216946" cy="1331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5560314" y="2285760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56</a:t>
            </a:r>
            <a:endParaRPr sz="550"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5936011" y="2727820"/>
            <a:ext cx="187356" cy="1331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 txBox="1"/>
          <p:nvPr/>
        </p:nvSpPr>
        <p:spPr>
          <a:xfrm>
            <a:off x="5976974" y="2748445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50</a:t>
            </a:r>
            <a:endParaRPr sz="550">
              <a:latin typeface="Arial"/>
              <a:cs typeface="Arial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5319662" y="2584843"/>
            <a:ext cx="197229" cy="12818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5365540" y="2604101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19</a:t>
            </a:r>
            <a:endParaRPr sz="550">
              <a:latin typeface="Arial"/>
              <a:cs typeface="Arial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5068192" y="2954604"/>
            <a:ext cx="172564" cy="1232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5123107" y="2969998"/>
            <a:ext cx="666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15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3076155" y="3940624"/>
            <a:ext cx="300774" cy="16269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 txBox="1"/>
          <p:nvPr/>
        </p:nvSpPr>
        <p:spPr>
          <a:xfrm>
            <a:off x="3154321" y="3976858"/>
            <a:ext cx="14414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solidFill>
                  <a:srgbClr val="FFFFFF"/>
                </a:solidFill>
                <a:latin typeface="Arial"/>
                <a:cs typeface="Arial"/>
              </a:rPr>
              <a:t>659</a:t>
            </a:r>
            <a:endParaRPr sz="550">
              <a:latin typeface="Arial"/>
              <a:cs typeface="Arial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6276238" y="2535542"/>
            <a:ext cx="187367" cy="12818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6335279" y="2555281"/>
            <a:ext cx="666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15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5329524" y="3028556"/>
            <a:ext cx="207091" cy="1380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 txBox="1"/>
          <p:nvPr/>
        </p:nvSpPr>
        <p:spPr>
          <a:xfrm>
            <a:off x="5361215" y="3052401"/>
            <a:ext cx="14414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431</a:t>
            </a:r>
            <a:endParaRPr sz="550">
              <a:latin typeface="Arial"/>
              <a:cs typeface="Arial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4057383" y="2244664"/>
            <a:ext cx="212021" cy="13310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4130804" y="2268032"/>
            <a:ext cx="666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15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5526760" y="1820674"/>
            <a:ext cx="162711" cy="1183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5573463" y="1834245"/>
            <a:ext cx="666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15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4604702" y="2427084"/>
            <a:ext cx="236673" cy="13310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 txBox="1"/>
          <p:nvPr/>
        </p:nvSpPr>
        <p:spPr>
          <a:xfrm>
            <a:off x="4670987" y="2446818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15</a:t>
            </a:r>
            <a:endParaRPr sz="55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965596" y="1860118"/>
            <a:ext cx="152854" cy="1331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>
            <a:off x="6007799" y="1882107"/>
            <a:ext cx="666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15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6355130" y="2362987"/>
            <a:ext cx="187363" cy="1528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6379020" y="2394839"/>
            <a:ext cx="14414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297</a:t>
            </a:r>
            <a:endParaRPr sz="550">
              <a:latin typeface="Arial"/>
              <a:cs typeface="Arial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2331605" y="2402428"/>
            <a:ext cx="226814" cy="1478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2390086" y="2432643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17</a:t>
            </a:r>
            <a:endParaRPr sz="550">
              <a:latin typeface="Arial"/>
              <a:cs typeface="Arial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755866" y="2894084"/>
            <a:ext cx="286385" cy="66675"/>
          </a:xfrm>
          <a:custGeom>
            <a:avLst/>
            <a:gdLst/>
            <a:ahLst/>
            <a:cxnLst/>
            <a:rect l="l" t="t" r="r" b="b"/>
            <a:pathLst>
              <a:path w="286385" h="66675">
                <a:moveTo>
                  <a:pt x="286156" y="66679"/>
                </a:moveTo>
                <a:lnTo>
                  <a:pt x="0" y="0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755866" y="2880631"/>
            <a:ext cx="43815" cy="45085"/>
          </a:xfrm>
          <a:custGeom>
            <a:avLst/>
            <a:gdLst/>
            <a:ahLst/>
            <a:cxnLst/>
            <a:rect l="l" t="t" r="r" b="b"/>
            <a:pathLst>
              <a:path w="43814" h="45085">
                <a:moveTo>
                  <a:pt x="33192" y="44812"/>
                </a:moveTo>
                <a:lnTo>
                  <a:pt x="0" y="13452"/>
                </a:lnTo>
                <a:lnTo>
                  <a:pt x="43639" y="0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710272" y="3039314"/>
            <a:ext cx="138430" cy="132715"/>
          </a:xfrm>
          <a:custGeom>
            <a:avLst/>
            <a:gdLst/>
            <a:ahLst/>
            <a:cxnLst/>
            <a:rect l="l" t="t" r="r" b="b"/>
            <a:pathLst>
              <a:path w="138429" h="132714">
                <a:moveTo>
                  <a:pt x="138435" y="132211"/>
                </a:moveTo>
                <a:lnTo>
                  <a:pt x="0" y="0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710271" y="303931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12631" y="43882"/>
                </a:moveTo>
                <a:lnTo>
                  <a:pt x="0" y="0"/>
                </a:lnTo>
                <a:lnTo>
                  <a:pt x="44415" y="10604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007268" y="2475222"/>
            <a:ext cx="305435" cy="85090"/>
          </a:xfrm>
          <a:custGeom>
            <a:avLst/>
            <a:gdLst/>
            <a:ahLst/>
            <a:cxnLst/>
            <a:rect l="l" t="t" r="r" b="b"/>
            <a:pathLst>
              <a:path w="305435" h="85089">
                <a:moveTo>
                  <a:pt x="304932" y="84969"/>
                </a:moveTo>
                <a:lnTo>
                  <a:pt x="0" y="0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007267" y="246364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31820" y="44327"/>
                </a:moveTo>
                <a:lnTo>
                  <a:pt x="0" y="11573"/>
                </a:lnTo>
                <a:lnTo>
                  <a:pt x="44178" y="0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805147" y="2716737"/>
            <a:ext cx="181610" cy="48260"/>
          </a:xfrm>
          <a:custGeom>
            <a:avLst/>
            <a:gdLst/>
            <a:ahLst/>
            <a:cxnLst/>
            <a:rect l="l" t="t" r="r" b="b"/>
            <a:pathLst>
              <a:path w="181610" h="48260">
                <a:moveTo>
                  <a:pt x="181619" y="48054"/>
                </a:moveTo>
                <a:lnTo>
                  <a:pt x="0" y="0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805147" y="2704585"/>
            <a:ext cx="44450" cy="45085"/>
          </a:xfrm>
          <a:custGeom>
            <a:avLst/>
            <a:gdLst/>
            <a:ahLst/>
            <a:cxnLst/>
            <a:rect l="l" t="t" r="r" b="b"/>
            <a:pathLst>
              <a:path w="44450" h="45085">
                <a:moveTo>
                  <a:pt x="32244" y="44485"/>
                </a:moveTo>
                <a:lnTo>
                  <a:pt x="0" y="12152"/>
                </a:lnTo>
                <a:lnTo>
                  <a:pt x="44017" y="0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028419" y="4241618"/>
            <a:ext cx="1243580" cy="79348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631429" y="4473079"/>
            <a:ext cx="207086" cy="14297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 txBox="1"/>
          <p:nvPr/>
        </p:nvSpPr>
        <p:spPr>
          <a:xfrm>
            <a:off x="1683481" y="4500994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62</a:t>
            </a:r>
            <a:endParaRPr sz="550">
              <a:latin typeface="Arial"/>
              <a:cs typeface="Arial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4515944" y="3753281"/>
            <a:ext cx="221879" cy="15283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4553386" y="3785343"/>
            <a:ext cx="14414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133</a:t>
            </a:r>
            <a:endParaRPr sz="550">
              <a:latin typeface="Arial"/>
              <a:cs typeface="Arial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2479527" y="2944748"/>
            <a:ext cx="281055" cy="14789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 txBox="1"/>
          <p:nvPr/>
        </p:nvSpPr>
        <p:spPr>
          <a:xfrm>
            <a:off x="2545335" y="2975661"/>
            <a:ext cx="14414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277</a:t>
            </a:r>
            <a:endParaRPr sz="550">
              <a:latin typeface="Arial"/>
              <a:cs typeface="Arial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010158" y="2989112"/>
            <a:ext cx="285980" cy="13804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 txBox="1"/>
          <p:nvPr/>
        </p:nvSpPr>
        <p:spPr>
          <a:xfrm>
            <a:off x="1077414" y="3012953"/>
            <a:ext cx="14414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475</a:t>
            </a:r>
            <a:endParaRPr sz="550">
              <a:latin typeface="Arial"/>
              <a:cs typeface="Arial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3860152" y="3531425"/>
            <a:ext cx="251466" cy="12818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3934593" y="3551370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22</a:t>
            </a:r>
            <a:endParaRPr sz="550">
              <a:latin typeface="Arial"/>
              <a:cs typeface="Arial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4925199" y="3773004"/>
            <a:ext cx="192300" cy="15282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 txBox="1"/>
          <p:nvPr/>
        </p:nvSpPr>
        <p:spPr>
          <a:xfrm>
            <a:off x="4946708" y="3804853"/>
            <a:ext cx="14414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460</a:t>
            </a:r>
            <a:endParaRPr sz="550">
              <a:latin typeface="Arial"/>
              <a:cs typeface="Arial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3884803" y="3960345"/>
            <a:ext cx="207092" cy="1035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 txBox="1"/>
          <p:nvPr/>
        </p:nvSpPr>
        <p:spPr>
          <a:xfrm>
            <a:off x="3935216" y="3967485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47</a:t>
            </a:r>
            <a:endParaRPr sz="550">
              <a:latin typeface="Arial"/>
              <a:cs typeface="Arial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4698383" y="3122231"/>
            <a:ext cx="221876" cy="13310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4775094" y="3143743"/>
            <a:ext cx="666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15" dirty="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3159976" y="3058134"/>
            <a:ext cx="315568" cy="14297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3262970" y="3083486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19</a:t>
            </a:r>
            <a:endParaRPr sz="550">
              <a:latin typeface="Arial"/>
              <a:cs typeface="Arial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3717156" y="2594702"/>
            <a:ext cx="221875" cy="12324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3796737" y="2612113"/>
            <a:ext cx="666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15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4501151" y="2811627"/>
            <a:ext cx="192298" cy="12818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4544439" y="2832344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20</a:t>
            </a:r>
            <a:endParaRPr sz="550">
              <a:latin typeface="Arial"/>
              <a:cs typeface="Arial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4190517" y="2846139"/>
            <a:ext cx="221879" cy="13804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 txBox="1"/>
          <p:nvPr/>
        </p:nvSpPr>
        <p:spPr>
          <a:xfrm>
            <a:off x="4227536" y="2869985"/>
            <a:ext cx="14414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193</a:t>
            </a:r>
            <a:endParaRPr sz="550">
              <a:latin typeface="Arial"/>
              <a:cs typeface="Arial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705394" y="2244664"/>
            <a:ext cx="276123" cy="15282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 txBox="1"/>
          <p:nvPr/>
        </p:nvSpPr>
        <p:spPr>
          <a:xfrm>
            <a:off x="1788679" y="2276180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21</a:t>
            </a:r>
            <a:endParaRPr sz="550">
              <a:latin typeface="Arial"/>
              <a:cs typeface="Arial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340523" y="2698235"/>
            <a:ext cx="305701" cy="14297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>
            <a:off x="1440362" y="2724000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55</a:t>
            </a:r>
            <a:endParaRPr sz="550">
              <a:latin typeface="Arial"/>
              <a:cs typeface="Arial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2252713" y="1899556"/>
            <a:ext cx="246537" cy="14297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2326128" y="1924910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19</a:t>
            </a:r>
            <a:endParaRPr sz="550">
              <a:latin typeface="Arial"/>
              <a:cs typeface="Arial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3845356" y="3097580"/>
            <a:ext cx="241604" cy="10352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>
            <a:off x="3911520" y="3103140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25</a:t>
            </a:r>
            <a:endParaRPr sz="550">
              <a:latin typeface="Arial"/>
              <a:cs typeface="Arial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4185580" y="3758210"/>
            <a:ext cx="231745" cy="14790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 txBox="1"/>
          <p:nvPr/>
        </p:nvSpPr>
        <p:spPr>
          <a:xfrm>
            <a:off x="4247553" y="3787193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71</a:t>
            </a:r>
            <a:endParaRPr sz="550">
              <a:latin typeface="Arial"/>
              <a:cs typeface="Arial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187665" y="2077040"/>
            <a:ext cx="251465" cy="14297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>
            <a:off x="1280382" y="2102120"/>
            <a:ext cx="666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15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3317762" y="3482124"/>
            <a:ext cx="300772" cy="14297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 txBox="1"/>
          <p:nvPr/>
        </p:nvSpPr>
        <p:spPr>
          <a:xfrm>
            <a:off x="3392017" y="3508229"/>
            <a:ext cx="14414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325</a:t>
            </a:r>
            <a:endParaRPr sz="550">
              <a:latin typeface="Arial"/>
              <a:cs typeface="Arial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3071228" y="2284107"/>
            <a:ext cx="251464" cy="14790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 txBox="1"/>
          <p:nvPr/>
        </p:nvSpPr>
        <p:spPr>
          <a:xfrm>
            <a:off x="3126275" y="2311924"/>
            <a:ext cx="14414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131</a:t>
            </a:r>
            <a:endParaRPr sz="550">
              <a:latin typeface="Arial"/>
              <a:cs typeface="Arial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3061361" y="2653868"/>
            <a:ext cx="266262" cy="11831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 txBox="1"/>
          <p:nvPr/>
        </p:nvSpPr>
        <p:spPr>
          <a:xfrm>
            <a:off x="3138618" y="2668878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56</a:t>
            </a:r>
            <a:endParaRPr sz="550">
              <a:latin typeface="Arial"/>
              <a:cs typeface="Arial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379961" y="1692491"/>
            <a:ext cx="202153" cy="12325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 txBox="1"/>
          <p:nvPr/>
        </p:nvSpPr>
        <p:spPr>
          <a:xfrm>
            <a:off x="1427507" y="1710312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40</a:t>
            </a:r>
            <a:endParaRPr sz="550">
              <a:latin typeface="Arial"/>
              <a:cs typeface="Arial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4471568" y="3388451"/>
            <a:ext cx="216953" cy="14297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 txBox="1"/>
          <p:nvPr/>
        </p:nvSpPr>
        <p:spPr>
          <a:xfrm>
            <a:off x="4526761" y="3414147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31</a:t>
            </a:r>
            <a:endParaRPr sz="550">
              <a:latin typeface="Arial"/>
              <a:cs typeface="Arial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2341465" y="3531425"/>
            <a:ext cx="315564" cy="17748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 txBox="1"/>
          <p:nvPr/>
        </p:nvSpPr>
        <p:spPr>
          <a:xfrm>
            <a:off x="2422556" y="3576293"/>
            <a:ext cx="14414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222</a:t>
            </a:r>
            <a:endParaRPr sz="550">
              <a:latin typeface="Arial"/>
              <a:cs typeface="Arial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858251" y="2831350"/>
            <a:ext cx="315567" cy="17255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 txBox="1"/>
          <p:nvPr/>
        </p:nvSpPr>
        <p:spPr>
          <a:xfrm>
            <a:off x="1942133" y="2872108"/>
            <a:ext cx="14414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272</a:t>
            </a:r>
            <a:endParaRPr sz="550">
              <a:latin typeface="Arial"/>
              <a:cs typeface="Arial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5152015" y="3546215"/>
            <a:ext cx="241608" cy="12324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 txBox="1"/>
          <p:nvPr/>
        </p:nvSpPr>
        <p:spPr>
          <a:xfrm>
            <a:off x="5219829" y="3561434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79</a:t>
            </a:r>
            <a:endParaRPr sz="550">
              <a:latin typeface="Arial"/>
              <a:cs typeface="Arial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3643198" y="2027745"/>
            <a:ext cx="226812" cy="14789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 txBox="1"/>
          <p:nvPr/>
        </p:nvSpPr>
        <p:spPr>
          <a:xfrm>
            <a:off x="3704014" y="2056928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17</a:t>
            </a:r>
            <a:endParaRPr sz="550">
              <a:latin typeface="Arial"/>
              <a:cs typeface="Arial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5859117" y="2539958"/>
            <a:ext cx="291465" cy="127635"/>
          </a:xfrm>
          <a:custGeom>
            <a:avLst/>
            <a:gdLst/>
            <a:ahLst/>
            <a:cxnLst/>
            <a:rect l="l" t="t" r="r" b="b"/>
            <a:pathLst>
              <a:path w="291464" h="127635">
                <a:moveTo>
                  <a:pt x="291383" y="127463"/>
                </a:moveTo>
                <a:lnTo>
                  <a:pt x="0" y="0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859116" y="2534691"/>
            <a:ext cx="45720" cy="42545"/>
          </a:xfrm>
          <a:custGeom>
            <a:avLst/>
            <a:gdLst/>
            <a:ahLst/>
            <a:cxnLst/>
            <a:rect l="l" t="t" r="r" b="b"/>
            <a:pathLst>
              <a:path w="45720" h="42544">
                <a:moveTo>
                  <a:pt x="26915" y="42157"/>
                </a:moveTo>
                <a:lnTo>
                  <a:pt x="0" y="5267"/>
                </a:lnTo>
                <a:lnTo>
                  <a:pt x="45364" y="0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140552" y="2415248"/>
            <a:ext cx="225425" cy="23495"/>
          </a:xfrm>
          <a:custGeom>
            <a:avLst/>
            <a:gdLst/>
            <a:ahLst/>
            <a:cxnLst/>
            <a:rect l="l" t="t" r="r" b="b"/>
            <a:pathLst>
              <a:path w="225425" h="23494">
                <a:moveTo>
                  <a:pt x="225407" y="22979"/>
                </a:moveTo>
                <a:lnTo>
                  <a:pt x="0" y="0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140552" y="2396362"/>
            <a:ext cx="41910" cy="46355"/>
          </a:xfrm>
          <a:custGeom>
            <a:avLst/>
            <a:gdLst/>
            <a:ahLst/>
            <a:cxnLst/>
            <a:rect l="l" t="t" r="r" b="b"/>
            <a:pathLst>
              <a:path w="41910" h="46355">
                <a:moveTo>
                  <a:pt x="36910" y="45778"/>
                </a:moveTo>
                <a:lnTo>
                  <a:pt x="0" y="18886"/>
                </a:lnTo>
                <a:lnTo>
                  <a:pt x="41580" y="0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35887" y="2998383"/>
            <a:ext cx="321945" cy="134620"/>
          </a:xfrm>
          <a:custGeom>
            <a:avLst/>
            <a:gdLst/>
            <a:ahLst/>
            <a:cxnLst/>
            <a:rect l="l" t="t" r="r" b="b"/>
            <a:pathLst>
              <a:path w="321945" h="134619">
                <a:moveTo>
                  <a:pt x="321478" y="134049"/>
                </a:moveTo>
                <a:lnTo>
                  <a:pt x="0" y="0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735886" y="2992331"/>
            <a:ext cx="45720" cy="42545"/>
          </a:xfrm>
          <a:custGeom>
            <a:avLst/>
            <a:gdLst/>
            <a:ahLst/>
            <a:cxnLst/>
            <a:rect l="l" t="t" r="r" b="b"/>
            <a:pathLst>
              <a:path w="45720" h="42544">
                <a:moveTo>
                  <a:pt x="27549" y="42470"/>
                </a:moveTo>
                <a:lnTo>
                  <a:pt x="0" y="6052"/>
                </a:lnTo>
                <a:lnTo>
                  <a:pt x="45264" y="0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818619" y="4734600"/>
            <a:ext cx="961498" cy="97100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833581" y="3396024"/>
            <a:ext cx="213995" cy="319405"/>
          </a:xfrm>
          <a:custGeom>
            <a:avLst/>
            <a:gdLst/>
            <a:ahLst/>
            <a:cxnLst/>
            <a:rect l="l" t="t" r="r" b="b"/>
            <a:pathLst>
              <a:path w="213995" h="319404">
                <a:moveTo>
                  <a:pt x="192138" y="5755"/>
                </a:moveTo>
                <a:lnTo>
                  <a:pt x="191349" y="5139"/>
                </a:lnTo>
                <a:lnTo>
                  <a:pt x="189668" y="0"/>
                </a:lnTo>
                <a:lnTo>
                  <a:pt x="192211" y="1947"/>
                </a:lnTo>
                <a:lnTo>
                  <a:pt x="192138" y="5755"/>
                </a:lnTo>
                <a:close/>
              </a:path>
              <a:path w="213995" h="319404">
                <a:moveTo>
                  <a:pt x="197320" y="10139"/>
                </a:moveTo>
                <a:lnTo>
                  <a:pt x="175041" y="10139"/>
                </a:lnTo>
                <a:lnTo>
                  <a:pt x="183095" y="10053"/>
                </a:lnTo>
                <a:lnTo>
                  <a:pt x="192107" y="7379"/>
                </a:lnTo>
                <a:lnTo>
                  <a:pt x="192138" y="5755"/>
                </a:lnTo>
                <a:lnTo>
                  <a:pt x="197383" y="9852"/>
                </a:lnTo>
                <a:lnTo>
                  <a:pt x="197320" y="10139"/>
                </a:lnTo>
                <a:close/>
              </a:path>
              <a:path w="213995" h="319404">
                <a:moveTo>
                  <a:pt x="170812" y="89201"/>
                </a:moveTo>
                <a:lnTo>
                  <a:pt x="46704" y="89201"/>
                </a:lnTo>
                <a:lnTo>
                  <a:pt x="54428" y="82963"/>
                </a:lnTo>
                <a:lnTo>
                  <a:pt x="58609" y="73575"/>
                </a:lnTo>
                <a:lnTo>
                  <a:pt x="56457" y="63573"/>
                </a:lnTo>
                <a:lnTo>
                  <a:pt x="52666" y="52470"/>
                </a:lnTo>
                <a:lnTo>
                  <a:pt x="57931" y="39372"/>
                </a:lnTo>
                <a:lnTo>
                  <a:pt x="64753" y="25133"/>
                </a:lnTo>
                <a:lnTo>
                  <a:pt x="67962" y="19612"/>
                </a:lnTo>
                <a:lnTo>
                  <a:pt x="70681" y="12506"/>
                </a:lnTo>
                <a:lnTo>
                  <a:pt x="83369" y="8497"/>
                </a:lnTo>
                <a:lnTo>
                  <a:pt x="95827" y="6528"/>
                </a:lnTo>
                <a:lnTo>
                  <a:pt x="109550" y="5875"/>
                </a:lnTo>
                <a:lnTo>
                  <a:pt x="123907" y="6190"/>
                </a:lnTo>
                <a:lnTo>
                  <a:pt x="138266" y="7123"/>
                </a:lnTo>
                <a:lnTo>
                  <a:pt x="164465" y="9447"/>
                </a:lnTo>
                <a:lnTo>
                  <a:pt x="175041" y="10139"/>
                </a:lnTo>
                <a:lnTo>
                  <a:pt x="197320" y="10139"/>
                </a:lnTo>
                <a:lnTo>
                  <a:pt x="194945" y="21039"/>
                </a:lnTo>
                <a:lnTo>
                  <a:pt x="187477" y="25133"/>
                </a:lnTo>
                <a:lnTo>
                  <a:pt x="178888" y="30563"/>
                </a:lnTo>
                <a:lnTo>
                  <a:pt x="137905" y="47183"/>
                </a:lnTo>
                <a:lnTo>
                  <a:pt x="137596" y="61076"/>
                </a:lnTo>
                <a:lnTo>
                  <a:pt x="143730" y="70410"/>
                </a:lnTo>
                <a:lnTo>
                  <a:pt x="156037" y="73699"/>
                </a:lnTo>
                <a:lnTo>
                  <a:pt x="168667" y="75576"/>
                </a:lnTo>
                <a:lnTo>
                  <a:pt x="179861" y="79094"/>
                </a:lnTo>
                <a:lnTo>
                  <a:pt x="174734" y="84865"/>
                </a:lnTo>
                <a:lnTo>
                  <a:pt x="170812" y="89201"/>
                </a:lnTo>
                <a:close/>
              </a:path>
              <a:path w="213995" h="319404">
                <a:moveTo>
                  <a:pt x="6443" y="120494"/>
                </a:moveTo>
                <a:lnTo>
                  <a:pt x="3840" y="120386"/>
                </a:lnTo>
                <a:lnTo>
                  <a:pt x="5569" y="117818"/>
                </a:lnTo>
                <a:lnTo>
                  <a:pt x="11144" y="112303"/>
                </a:lnTo>
                <a:lnTo>
                  <a:pt x="20076" y="103353"/>
                </a:lnTo>
                <a:lnTo>
                  <a:pt x="31880" y="90481"/>
                </a:lnTo>
                <a:lnTo>
                  <a:pt x="38455" y="88805"/>
                </a:lnTo>
                <a:lnTo>
                  <a:pt x="46704" y="89201"/>
                </a:lnTo>
                <a:lnTo>
                  <a:pt x="170812" y="89201"/>
                </a:lnTo>
                <a:lnTo>
                  <a:pt x="170038" y="90059"/>
                </a:lnTo>
                <a:lnTo>
                  <a:pt x="169688" y="90561"/>
                </a:lnTo>
                <a:lnTo>
                  <a:pt x="172162" y="90561"/>
                </a:lnTo>
                <a:lnTo>
                  <a:pt x="172512" y="91212"/>
                </a:lnTo>
                <a:lnTo>
                  <a:pt x="161891" y="118632"/>
                </a:lnTo>
                <a:lnTo>
                  <a:pt x="13868" y="118632"/>
                </a:lnTo>
                <a:lnTo>
                  <a:pt x="6443" y="120494"/>
                </a:lnTo>
                <a:close/>
              </a:path>
              <a:path w="213995" h="319404">
                <a:moveTo>
                  <a:pt x="172162" y="90561"/>
                </a:moveTo>
                <a:lnTo>
                  <a:pt x="169688" y="90561"/>
                </a:lnTo>
                <a:lnTo>
                  <a:pt x="170151" y="90388"/>
                </a:lnTo>
                <a:lnTo>
                  <a:pt x="171036" y="90078"/>
                </a:lnTo>
                <a:lnTo>
                  <a:pt x="171953" y="90173"/>
                </a:lnTo>
                <a:lnTo>
                  <a:pt x="172162" y="90561"/>
                </a:lnTo>
                <a:close/>
              </a:path>
              <a:path w="213995" h="319404">
                <a:moveTo>
                  <a:pt x="18614" y="185655"/>
                </a:moveTo>
                <a:lnTo>
                  <a:pt x="3389" y="159180"/>
                </a:lnTo>
                <a:lnTo>
                  <a:pt x="0" y="152981"/>
                </a:lnTo>
                <a:lnTo>
                  <a:pt x="5085" y="139818"/>
                </a:lnTo>
                <a:lnTo>
                  <a:pt x="12156" y="125668"/>
                </a:lnTo>
                <a:lnTo>
                  <a:pt x="14929" y="121429"/>
                </a:lnTo>
                <a:lnTo>
                  <a:pt x="20922" y="118966"/>
                </a:lnTo>
                <a:lnTo>
                  <a:pt x="13868" y="118632"/>
                </a:lnTo>
                <a:lnTo>
                  <a:pt x="161891" y="118632"/>
                </a:lnTo>
                <a:lnTo>
                  <a:pt x="160596" y="121271"/>
                </a:lnTo>
                <a:lnTo>
                  <a:pt x="154604" y="125668"/>
                </a:lnTo>
                <a:lnTo>
                  <a:pt x="145812" y="131568"/>
                </a:lnTo>
                <a:lnTo>
                  <a:pt x="136544" y="133867"/>
                </a:lnTo>
                <a:lnTo>
                  <a:pt x="127254" y="137901"/>
                </a:lnTo>
                <a:lnTo>
                  <a:pt x="122546" y="144054"/>
                </a:lnTo>
                <a:lnTo>
                  <a:pt x="127025" y="152711"/>
                </a:lnTo>
                <a:lnTo>
                  <a:pt x="138820" y="153780"/>
                </a:lnTo>
                <a:lnTo>
                  <a:pt x="150222" y="155829"/>
                </a:lnTo>
                <a:lnTo>
                  <a:pt x="155634" y="159139"/>
                </a:lnTo>
                <a:lnTo>
                  <a:pt x="154604" y="165882"/>
                </a:lnTo>
                <a:lnTo>
                  <a:pt x="156795" y="170909"/>
                </a:lnTo>
                <a:lnTo>
                  <a:pt x="157277" y="171278"/>
                </a:lnTo>
                <a:lnTo>
                  <a:pt x="31559" y="171278"/>
                </a:lnTo>
                <a:lnTo>
                  <a:pt x="23430" y="181048"/>
                </a:lnTo>
                <a:lnTo>
                  <a:pt x="19733" y="185604"/>
                </a:lnTo>
                <a:lnTo>
                  <a:pt x="18614" y="185655"/>
                </a:lnTo>
                <a:close/>
              </a:path>
              <a:path w="213995" h="319404">
                <a:moveTo>
                  <a:pt x="209456" y="319043"/>
                </a:moveTo>
                <a:lnTo>
                  <a:pt x="88181" y="319043"/>
                </a:lnTo>
                <a:lnTo>
                  <a:pt x="92705" y="310044"/>
                </a:lnTo>
                <a:lnTo>
                  <a:pt x="92532" y="298739"/>
                </a:lnTo>
                <a:lnTo>
                  <a:pt x="90513" y="286263"/>
                </a:lnTo>
                <a:lnTo>
                  <a:pt x="89496" y="273751"/>
                </a:lnTo>
                <a:lnTo>
                  <a:pt x="82935" y="260921"/>
                </a:lnTo>
                <a:lnTo>
                  <a:pt x="77902" y="246311"/>
                </a:lnTo>
                <a:lnTo>
                  <a:pt x="77137" y="241044"/>
                </a:lnTo>
                <a:lnTo>
                  <a:pt x="82284" y="236257"/>
                </a:lnTo>
                <a:lnTo>
                  <a:pt x="84476" y="231231"/>
                </a:lnTo>
                <a:lnTo>
                  <a:pt x="60114" y="225040"/>
                </a:lnTo>
                <a:lnTo>
                  <a:pt x="46145" y="221799"/>
                </a:lnTo>
                <a:lnTo>
                  <a:pt x="31575" y="218806"/>
                </a:lnTo>
                <a:lnTo>
                  <a:pt x="27849" y="217576"/>
                </a:lnTo>
                <a:lnTo>
                  <a:pt x="24412" y="215541"/>
                </a:lnTo>
                <a:lnTo>
                  <a:pt x="19702" y="211960"/>
                </a:lnTo>
                <a:lnTo>
                  <a:pt x="12156" y="206097"/>
                </a:lnTo>
                <a:lnTo>
                  <a:pt x="16540" y="202746"/>
                </a:lnTo>
                <a:lnTo>
                  <a:pt x="20465" y="199004"/>
                </a:lnTo>
                <a:lnTo>
                  <a:pt x="31476" y="192270"/>
                </a:lnTo>
                <a:lnTo>
                  <a:pt x="43480" y="191914"/>
                </a:lnTo>
                <a:lnTo>
                  <a:pt x="46578" y="180065"/>
                </a:lnTo>
                <a:lnTo>
                  <a:pt x="36262" y="175937"/>
                </a:lnTo>
                <a:lnTo>
                  <a:pt x="31559" y="171278"/>
                </a:lnTo>
                <a:lnTo>
                  <a:pt x="157277" y="171278"/>
                </a:lnTo>
                <a:lnTo>
                  <a:pt x="161179" y="174260"/>
                </a:lnTo>
                <a:lnTo>
                  <a:pt x="165105" y="178002"/>
                </a:lnTo>
                <a:lnTo>
                  <a:pt x="174975" y="183347"/>
                </a:lnTo>
                <a:lnTo>
                  <a:pt x="184953" y="189087"/>
                </a:lnTo>
                <a:lnTo>
                  <a:pt x="194619" y="203129"/>
                </a:lnTo>
                <a:lnTo>
                  <a:pt x="198660" y="216317"/>
                </a:lnTo>
                <a:lnTo>
                  <a:pt x="199715" y="226546"/>
                </a:lnTo>
                <a:lnTo>
                  <a:pt x="198255" y="235504"/>
                </a:lnTo>
                <a:lnTo>
                  <a:pt x="194749" y="244881"/>
                </a:lnTo>
                <a:lnTo>
                  <a:pt x="189668" y="256364"/>
                </a:lnTo>
                <a:lnTo>
                  <a:pt x="194051" y="261392"/>
                </a:lnTo>
                <a:lnTo>
                  <a:pt x="200043" y="265788"/>
                </a:lnTo>
                <a:lnTo>
                  <a:pt x="203087" y="272009"/>
                </a:lnTo>
                <a:lnTo>
                  <a:pt x="206617" y="284203"/>
                </a:lnTo>
                <a:lnTo>
                  <a:pt x="209393" y="296579"/>
                </a:lnTo>
                <a:lnTo>
                  <a:pt x="211074" y="301719"/>
                </a:lnTo>
                <a:lnTo>
                  <a:pt x="213775" y="306633"/>
                </a:lnTo>
                <a:lnTo>
                  <a:pt x="209586" y="318895"/>
                </a:lnTo>
                <a:lnTo>
                  <a:pt x="209456" y="319043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727396" y="3396024"/>
            <a:ext cx="373380" cy="494030"/>
          </a:xfrm>
          <a:custGeom>
            <a:avLst/>
            <a:gdLst/>
            <a:ahLst/>
            <a:cxnLst/>
            <a:rect l="l" t="t" r="r" b="b"/>
            <a:pathLst>
              <a:path w="373379" h="494029">
                <a:moveTo>
                  <a:pt x="289279" y="10053"/>
                </a:moveTo>
                <a:lnTo>
                  <a:pt x="281226" y="10139"/>
                </a:lnTo>
                <a:lnTo>
                  <a:pt x="270649" y="9447"/>
                </a:lnTo>
                <a:lnTo>
                  <a:pt x="258180" y="8325"/>
                </a:lnTo>
                <a:lnTo>
                  <a:pt x="244450" y="7123"/>
                </a:lnTo>
                <a:lnTo>
                  <a:pt x="230091" y="6190"/>
                </a:lnTo>
                <a:lnTo>
                  <a:pt x="215734" y="5875"/>
                </a:lnTo>
                <a:lnTo>
                  <a:pt x="202011" y="6528"/>
                </a:lnTo>
                <a:lnTo>
                  <a:pt x="189553" y="8497"/>
                </a:lnTo>
                <a:lnTo>
                  <a:pt x="176865" y="12506"/>
                </a:lnTo>
                <a:lnTo>
                  <a:pt x="174146" y="19612"/>
                </a:lnTo>
                <a:lnTo>
                  <a:pt x="170937" y="25133"/>
                </a:lnTo>
                <a:lnTo>
                  <a:pt x="164115" y="39372"/>
                </a:lnTo>
                <a:lnTo>
                  <a:pt x="158850" y="52470"/>
                </a:lnTo>
                <a:lnTo>
                  <a:pt x="162641" y="63573"/>
                </a:lnTo>
                <a:lnTo>
                  <a:pt x="164794" y="73575"/>
                </a:lnTo>
                <a:lnTo>
                  <a:pt x="160612" y="82963"/>
                </a:lnTo>
                <a:lnTo>
                  <a:pt x="152888" y="89201"/>
                </a:lnTo>
                <a:lnTo>
                  <a:pt x="144639" y="88805"/>
                </a:lnTo>
                <a:lnTo>
                  <a:pt x="138064" y="90481"/>
                </a:lnTo>
                <a:lnTo>
                  <a:pt x="126261" y="103353"/>
                </a:lnTo>
                <a:lnTo>
                  <a:pt x="117328" y="112303"/>
                </a:lnTo>
                <a:lnTo>
                  <a:pt x="111753" y="117818"/>
                </a:lnTo>
                <a:lnTo>
                  <a:pt x="110024" y="120386"/>
                </a:lnTo>
                <a:lnTo>
                  <a:pt x="112628" y="120494"/>
                </a:lnTo>
                <a:lnTo>
                  <a:pt x="120052" y="118632"/>
                </a:lnTo>
                <a:lnTo>
                  <a:pt x="127106" y="118966"/>
                </a:lnTo>
                <a:lnTo>
                  <a:pt x="121113" y="121429"/>
                </a:lnTo>
                <a:lnTo>
                  <a:pt x="118340" y="125668"/>
                </a:lnTo>
                <a:lnTo>
                  <a:pt x="111269" y="139818"/>
                </a:lnTo>
                <a:lnTo>
                  <a:pt x="106184" y="152981"/>
                </a:lnTo>
                <a:lnTo>
                  <a:pt x="109573" y="159180"/>
                </a:lnTo>
                <a:lnTo>
                  <a:pt x="115567" y="161644"/>
                </a:lnTo>
                <a:lnTo>
                  <a:pt x="118340" y="165883"/>
                </a:lnTo>
                <a:lnTo>
                  <a:pt x="122865" y="175085"/>
                </a:lnTo>
                <a:lnTo>
                  <a:pt x="124399" y="181913"/>
                </a:lnTo>
                <a:lnTo>
                  <a:pt x="124798" y="185655"/>
                </a:lnTo>
                <a:lnTo>
                  <a:pt x="125918" y="185604"/>
                </a:lnTo>
                <a:lnTo>
                  <a:pt x="129614" y="181048"/>
                </a:lnTo>
                <a:lnTo>
                  <a:pt x="137743" y="171278"/>
                </a:lnTo>
                <a:lnTo>
                  <a:pt x="142446" y="175937"/>
                </a:lnTo>
                <a:lnTo>
                  <a:pt x="152762" y="180065"/>
                </a:lnTo>
                <a:lnTo>
                  <a:pt x="151213" y="185990"/>
                </a:lnTo>
                <a:lnTo>
                  <a:pt x="149664" y="191914"/>
                </a:lnTo>
                <a:lnTo>
                  <a:pt x="137660" y="192270"/>
                </a:lnTo>
                <a:lnTo>
                  <a:pt x="131490" y="196044"/>
                </a:lnTo>
                <a:lnTo>
                  <a:pt x="126649" y="199004"/>
                </a:lnTo>
                <a:lnTo>
                  <a:pt x="122724" y="202746"/>
                </a:lnTo>
                <a:lnTo>
                  <a:pt x="118340" y="206097"/>
                </a:lnTo>
                <a:lnTo>
                  <a:pt x="152329" y="221799"/>
                </a:lnTo>
                <a:lnTo>
                  <a:pt x="166298" y="225040"/>
                </a:lnTo>
                <a:lnTo>
                  <a:pt x="190660" y="231231"/>
                </a:lnTo>
                <a:lnTo>
                  <a:pt x="188468" y="236257"/>
                </a:lnTo>
                <a:lnTo>
                  <a:pt x="183321" y="241044"/>
                </a:lnTo>
                <a:lnTo>
                  <a:pt x="184086" y="246311"/>
                </a:lnTo>
                <a:lnTo>
                  <a:pt x="189119" y="260921"/>
                </a:lnTo>
                <a:lnTo>
                  <a:pt x="195680" y="273751"/>
                </a:lnTo>
                <a:lnTo>
                  <a:pt x="196697" y="286263"/>
                </a:lnTo>
                <a:lnTo>
                  <a:pt x="198716" y="298739"/>
                </a:lnTo>
                <a:lnTo>
                  <a:pt x="198889" y="310044"/>
                </a:lnTo>
                <a:lnTo>
                  <a:pt x="194366" y="319043"/>
                </a:lnTo>
                <a:lnTo>
                  <a:pt x="179591" y="326313"/>
                </a:lnTo>
                <a:lnTo>
                  <a:pt x="166242" y="331182"/>
                </a:lnTo>
                <a:lnTo>
                  <a:pt x="154290" y="334007"/>
                </a:lnTo>
                <a:lnTo>
                  <a:pt x="143709" y="335141"/>
                </a:lnTo>
                <a:lnTo>
                  <a:pt x="134470" y="334941"/>
                </a:lnTo>
                <a:lnTo>
                  <a:pt x="107461" y="326340"/>
                </a:lnTo>
                <a:lnTo>
                  <a:pt x="105704" y="325585"/>
                </a:lnTo>
                <a:lnTo>
                  <a:pt x="105098" y="325979"/>
                </a:lnTo>
                <a:lnTo>
                  <a:pt x="105615" y="327879"/>
                </a:lnTo>
                <a:lnTo>
                  <a:pt x="107229" y="331638"/>
                </a:lnTo>
                <a:lnTo>
                  <a:pt x="109911" y="337612"/>
                </a:lnTo>
                <a:lnTo>
                  <a:pt x="108264" y="350162"/>
                </a:lnTo>
                <a:lnTo>
                  <a:pt x="107294" y="359806"/>
                </a:lnTo>
                <a:lnTo>
                  <a:pt x="106701" y="366907"/>
                </a:lnTo>
                <a:lnTo>
                  <a:pt x="106184" y="371827"/>
                </a:lnTo>
                <a:lnTo>
                  <a:pt x="105440" y="374927"/>
                </a:lnTo>
                <a:lnTo>
                  <a:pt x="104170" y="376569"/>
                </a:lnTo>
                <a:lnTo>
                  <a:pt x="102073" y="377116"/>
                </a:lnTo>
                <a:lnTo>
                  <a:pt x="98847" y="376929"/>
                </a:lnTo>
                <a:lnTo>
                  <a:pt x="94191" y="376371"/>
                </a:lnTo>
                <a:lnTo>
                  <a:pt x="87804" y="375802"/>
                </a:lnTo>
                <a:lnTo>
                  <a:pt x="38932" y="380668"/>
                </a:lnTo>
                <a:lnTo>
                  <a:pt x="20249" y="396768"/>
                </a:lnTo>
                <a:lnTo>
                  <a:pt x="14312" y="400425"/>
                </a:lnTo>
                <a:lnTo>
                  <a:pt x="6573" y="400466"/>
                </a:lnTo>
                <a:lnTo>
                  <a:pt x="0" y="402141"/>
                </a:lnTo>
                <a:lnTo>
                  <a:pt x="2191" y="407168"/>
                </a:lnTo>
                <a:lnTo>
                  <a:pt x="1673" y="413475"/>
                </a:lnTo>
                <a:lnTo>
                  <a:pt x="6573" y="417222"/>
                </a:lnTo>
                <a:lnTo>
                  <a:pt x="16125" y="420050"/>
                </a:lnTo>
                <a:lnTo>
                  <a:pt x="33274" y="423646"/>
                </a:lnTo>
                <a:lnTo>
                  <a:pt x="48386" y="426510"/>
                </a:lnTo>
                <a:lnTo>
                  <a:pt x="46268" y="435582"/>
                </a:lnTo>
                <a:lnTo>
                  <a:pt x="45570" y="440259"/>
                </a:lnTo>
                <a:lnTo>
                  <a:pt x="45200" y="442279"/>
                </a:lnTo>
                <a:lnTo>
                  <a:pt x="44064" y="443376"/>
                </a:lnTo>
                <a:lnTo>
                  <a:pt x="41070" y="445289"/>
                </a:lnTo>
                <a:lnTo>
                  <a:pt x="35124" y="449754"/>
                </a:lnTo>
                <a:lnTo>
                  <a:pt x="21472" y="462698"/>
                </a:lnTo>
                <a:lnTo>
                  <a:pt x="14258" y="471413"/>
                </a:lnTo>
                <a:lnTo>
                  <a:pt x="10112" y="479275"/>
                </a:lnTo>
                <a:lnTo>
                  <a:pt x="13148" y="489271"/>
                </a:lnTo>
                <a:lnTo>
                  <a:pt x="19461" y="493494"/>
                </a:lnTo>
                <a:lnTo>
                  <a:pt x="26297" y="492623"/>
                </a:lnTo>
                <a:lnTo>
                  <a:pt x="34090" y="491631"/>
                </a:lnTo>
                <a:lnTo>
                  <a:pt x="38119" y="482570"/>
                </a:lnTo>
                <a:lnTo>
                  <a:pt x="46020" y="482570"/>
                </a:lnTo>
                <a:lnTo>
                  <a:pt x="61283" y="484895"/>
                </a:lnTo>
                <a:lnTo>
                  <a:pt x="76597" y="489427"/>
                </a:lnTo>
                <a:lnTo>
                  <a:pt x="85163" y="492505"/>
                </a:lnTo>
                <a:lnTo>
                  <a:pt x="94780" y="487553"/>
                </a:lnTo>
                <a:lnTo>
                  <a:pt x="101029" y="484174"/>
                </a:lnTo>
                <a:lnTo>
                  <a:pt x="104557" y="482164"/>
                </a:lnTo>
                <a:lnTo>
                  <a:pt x="106015" y="481322"/>
                </a:lnTo>
                <a:lnTo>
                  <a:pt x="105317" y="482330"/>
                </a:lnTo>
                <a:lnTo>
                  <a:pt x="104458" y="483776"/>
                </a:lnTo>
                <a:lnTo>
                  <a:pt x="104126" y="485581"/>
                </a:lnTo>
                <a:lnTo>
                  <a:pt x="104970" y="487541"/>
                </a:lnTo>
                <a:lnTo>
                  <a:pt x="107638" y="489455"/>
                </a:lnTo>
                <a:lnTo>
                  <a:pt x="112781" y="491121"/>
                </a:lnTo>
                <a:lnTo>
                  <a:pt x="121046" y="492335"/>
                </a:lnTo>
                <a:lnTo>
                  <a:pt x="134726" y="492635"/>
                </a:lnTo>
                <a:lnTo>
                  <a:pt x="147768" y="492037"/>
                </a:lnTo>
                <a:lnTo>
                  <a:pt x="160316" y="490869"/>
                </a:lnTo>
                <a:lnTo>
                  <a:pt x="172513" y="489460"/>
                </a:lnTo>
                <a:lnTo>
                  <a:pt x="184502" y="488137"/>
                </a:lnTo>
                <a:lnTo>
                  <a:pt x="199127" y="484659"/>
                </a:lnTo>
                <a:lnTo>
                  <a:pt x="209543" y="482586"/>
                </a:lnTo>
                <a:lnTo>
                  <a:pt x="217314" y="482570"/>
                </a:lnTo>
                <a:lnTo>
                  <a:pt x="223290" y="486648"/>
                </a:lnTo>
                <a:lnTo>
                  <a:pt x="230108" y="487596"/>
                </a:lnTo>
                <a:lnTo>
                  <a:pt x="242689" y="489112"/>
                </a:lnTo>
                <a:lnTo>
                  <a:pt x="255335" y="490301"/>
                </a:lnTo>
                <a:lnTo>
                  <a:pt x="268010" y="491346"/>
                </a:lnTo>
                <a:lnTo>
                  <a:pt x="280677" y="492433"/>
                </a:lnTo>
                <a:lnTo>
                  <a:pt x="293906" y="491944"/>
                </a:lnTo>
                <a:lnTo>
                  <a:pt x="306913" y="491812"/>
                </a:lnTo>
                <a:lnTo>
                  <a:pt x="319627" y="491556"/>
                </a:lnTo>
                <a:lnTo>
                  <a:pt x="331977" y="490698"/>
                </a:lnTo>
                <a:lnTo>
                  <a:pt x="343893" y="488760"/>
                </a:lnTo>
                <a:lnTo>
                  <a:pt x="346823" y="484233"/>
                </a:lnTo>
                <a:lnTo>
                  <a:pt x="339026" y="479275"/>
                </a:lnTo>
                <a:lnTo>
                  <a:pt x="329357" y="474816"/>
                </a:lnTo>
                <a:lnTo>
                  <a:pt x="322150" y="474192"/>
                </a:lnTo>
                <a:lnTo>
                  <a:pt x="315577" y="472516"/>
                </a:lnTo>
                <a:lnTo>
                  <a:pt x="319959" y="467489"/>
                </a:lnTo>
                <a:lnTo>
                  <a:pt x="323139" y="461707"/>
                </a:lnTo>
                <a:lnTo>
                  <a:pt x="328726" y="457436"/>
                </a:lnTo>
                <a:lnTo>
                  <a:pt x="334312" y="453164"/>
                </a:lnTo>
                <a:lnTo>
                  <a:pt x="344262" y="452506"/>
                </a:lnTo>
                <a:lnTo>
                  <a:pt x="348450" y="447382"/>
                </a:lnTo>
                <a:lnTo>
                  <a:pt x="355100" y="436269"/>
                </a:lnTo>
                <a:lnTo>
                  <a:pt x="359374" y="424320"/>
                </a:lnTo>
                <a:lnTo>
                  <a:pt x="363764" y="410613"/>
                </a:lnTo>
                <a:lnTo>
                  <a:pt x="366230" y="402822"/>
                </a:lnTo>
                <a:lnTo>
                  <a:pt x="367807" y="398183"/>
                </a:lnTo>
                <a:lnTo>
                  <a:pt x="369531" y="393933"/>
                </a:lnTo>
                <a:lnTo>
                  <a:pt x="372436" y="387311"/>
                </a:lnTo>
                <a:lnTo>
                  <a:pt x="372556" y="377007"/>
                </a:lnTo>
                <a:lnTo>
                  <a:pt x="373073" y="370700"/>
                </a:lnTo>
                <a:lnTo>
                  <a:pt x="368172" y="366953"/>
                </a:lnTo>
                <a:lnTo>
                  <a:pt x="363272" y="363207"/>
                </a:lnTo>
                <a:lnTo>
                  <a:pt x="355268" y="362875"/>
                </a:lnTo>
                <a:lnTo>
                  <a:pt x="348450" y="361927"/>
                </a:lnTo>
                <a:lnTo>
                  <a:pt x="335869" y="360411"/>
                </a:lnTo>
                <a:lnTo>
                  <a:pt x="323223" y="359222"/>
                </a:lnTo>
                <a:lnTo>
                  <a:pt x="310548" y="358177"/>
                </a:lnTo>
                <a:lnTo>
                  <a:pt x="297881" y="357091"/>
                </a:lnTo>
                <a:lnTo>
                  <a:pt x="302499" y="344234"/>
                </a:lnTo>
                <a:lnTo>
                  <a:pt x="305092" y="336200"/>
                </a:lnTo>
                <a:lnTo>
                  <a:pt x="306688" y="331319"/>
                </a:lnTo>
                <a:lnTo>
                  <a:pt x="308315" y="327921"/>
                </a:lnTo>
                <a:lnTo>
                  <a:pt x="311000" y="324336"/>
                </a:lnTo>
                <a:lnTo>
                  <a:pt x="315770" y="318895"/>
                </a:lnTo>
                <a:lnTo>
                  <a:pt x="319959" y="306633"/>
                </a:lnTo>
                <a:lnTo>
                  <a:pt x="317258" y="301719"/>
                </a:lnTo>
                <a:lnTo>
                  <a:pt x="315577" y="296579"/>
                </a:lnTo>
                <a:lnTo>
                  <a:pt x="312801" y="284203"/>
                </a:lnTo>
                <a:lnTo>
                  <a:pt x="309271" y="272009"/>
                </a:lnTo>
                <a:lnTo>
                  <a:pt x="306227" y="265788"/>
                </a:lnTo>
                <a:lnTo>
                  <a:pt x="300235" y="261392"/>
                </a:lnTo>
                <a:lnTo>
                  <a:pt x="295853" y="256364"/>
                </a:lnTo>
                <a:lnTo>
                  <a:pt x="300933" y="244881"/>
                </a:lnTo>
                <a:lnTo>
                  <a:pt x="304439" y="235504"/>
                </a:lnTo>
                <a:lnTo>
                  <a:pt x="305899" y="226546"/>
                </a:lnTo>
                <a:lnTo>
                  <a:pt x="304844" y="216317"/>
                </a:lnTo>
                <a:lnTo>
                  <a:pt x="300803" y="203129"/>
                </a:lnTo>
                <a:lnTo>
                  <a:pt x="291137" y="189087"/>
                </a:lnTo>
                <a:lnTo>
                  <a:pt x="281159" y="183347"/>
                </a:lnTo>
                <a:lnTo>
                  <a:pt x="271289" y="178002"/>
                </a:lnTo>
                <a:lnTo>
                  <a:pt x="267363" y="174260"/>
                </a:lnTo>
                <a:lnTo>
                  <a:pt x="262980" y="170909"/>
                </a:lnTo>
                <a:lnTo>
                  <a:pt x="260788" y="165882"/>
                </a:lnTo>
                <a:lnTo>
                  <a:pt x="261818" y="159139"/>
                </a:lnTo>
                <a:lnTo>
                  <a:pt x="256406" y="155829"/>
                </a:lnTo>
                <a:lnTo>
                  <a:pt x="245004" y="153780"/>
                </a:lnTo>
                <a:lnTo>
                  <a:pt x="233209" y="152711"/>
                </a:lnTo>
                <a:lnTo>
                  <a:pt x="228730" y="144054"/>
                </a:lnTo>
                <a:lnTo>
                  <a:pt x="233438" y="137901"/>
                </a:lnTo>
                <a:lnTo>
                  <a:pt x="242728" y="133867"/>
                </a:lnTo>
                <a:lnTo>
                  <a:pt x="251996" y="131568"/>
                </a:lnTo>
                <a:lnTo>
                  <a:pt x="260788" y="125668"/>
                </a:lnTo>
                <a:lnTo>
                  <a:pt x="278696" y="91212"/>
                </a:lnTo>
                <a:lnTo>
                  <a:pt x="278137" y="90173"/>
                </a:lnTo>
                <a:lnTo>
                  <a:pt x="277220" y="90078"/>
                </a:lnTo>
                <a:lnTo>
                  <a:pt x="276335" y="90388"/>
                </a:lnTo>
                <a:lnTo>
                  <a:pt x="275872" y="90561"/>
                </a:lnTo>
                <a:lnTo>
                  <a:pt x="276222" y="90059"/>
                </a:lnTo>
                <a:lnTo>
                  <a:pt x="277774" y="88340"/>
                </a:lnTo>
                <a:lnTo>
                  <a:pt x="280918" y="84865"/>
                </a:lnTo>
                <a:lnTo>
                  <a:pt x="286045" y="79094"/>
                </a:lnTo>
                <a:lnTo>
                  <a:pt x="274851" y="75576"/>
                </a:lnTo>
                <a:lnTo>
                  <a:pt x="262221" y="73699"/>
                </a:lnTo>
                <a:lnTo>
                  <a:pt x="249914" y="70410"/>
                </a:lnTo>
                <a:lnTo>
                  <a:pt x="243780" y="61076"/>
                </a:lnTo>
                <a:lnTo>
                  <a:pt x="244089" y="47183"/>
                </a:lnTo>
                <a:lnTo>
                  <a:pt x="248302" y="36526"/>
                </a:lnTo>
                <a:lnTo>
                  <a:pt x="260059" y="32277"/>
                </a:lnTo>
                <a:lnTo>
                  <a:pt x="272602" y="31037"/>
                </a:lnTo>
                <a:lnTo>
                  <a:pt x="285072" y="30563"/>
                </a:lnTo>
                <a:lnTo>
                  <a:pt x="293661" y="25133"/>
                </a:lnTo>
                <a:lnTo>
                  <a:pt x="301129" y="21039"/>
                </a:lnTo>
                <a:lnTo>
                  <a:pt x="302428" y="15079"/>
                </a:lnTo>
                <a:lnTo>
                  <a:pt x="303567" y="9852"/>
                </a:lnTo>
                <a:lnTo>
                  <a:pt x="297534" y="5139"/>
                </a:lnTo>
                <a:lnTo>
                  <a:pt x="295853" y="0"/>
                </a:lnTo>
                <a:lnTo>
                  <a:pt x="298395" y="1947"/>
                </a:lnTo>
                <a:lnTo>
                  <a:pt x="298291" y="7379"/>
                </a:lnTo>
                <a:lnTo>
                  <a:pt x="289279" y="10053"/>
                </a:lnTo>
                <a:close/>
              </a:path>
            </a:pathLst>
          </a:custGeom>
          <a:ln w="14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218009" y="3366947"/>
            <a:ext cx="708988" cy="90393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657412" y="1921742"/>
            <a:ext cx="113030" cy="74930"/>
          </a:xfrm>
          <a:custGeom>
            <a:avLst/>
            <a:gdLst/>
            <a:ahLst/>
            <a:cxnLst/>
            <a:rect l="l" t="t" r="r" b="b"/>
            <a:pathLst>
              <a:path w="113029" h="74930">
                <a:moveTo>
                  <a:pt x="0" y="0"/>
                </a:moveTo>
                <a:lnTo>
                  <a:pt x="113030" y="74537"/>
                </a:lnTo>
              </a:path>
            </a:pathLst>
          </a:custGeom>
          <a:ln w="4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724843" y="1955361"/>
            <a:ext cx="45720" cy="41275"/>
          </a:xfrm>
          <a:custGeom>
            <a:avLst/>
            <a:gdLst/>
            <a:ahLst/>
            <a:cxnLst/>
            <a:rect l="l" t="t" r="r" b="b"/>
            <a:pathLst>
              <a:path w="45720" h="41275">
                <a:moveTo>
                  <a:pt x="25343" y="0"/>
                </a:moveTo>
                <a:lnTo>
                  <a:pt x="45599" y="40917"/>
                </a:lnTo>
                <a:lnTo>
                  <a:pt x="0" y="38403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027094" y="2192898"/>
            <a:ext cx="249554" cy="48895"/>
          </a:xfrm>
          <a:custGeom>
            <a:avLst/>
            <a:gdLst/>
            <a:ahLst/>
            <a:cxnLst/>
            <a:rect l="l" t="t" r="r" b="b"/>
            <a:pathLst>
              <a:path w="249554" h="48894">
                <a:moveTo>
                  <a:pt x="249131" y="0"/>
                </a:moveTo>
                <a:lnTo>
                  <a:pt x="0" y="48367"/>
                </a:lnTo>
              </a:path>
            </a:pathLst>
          </a:custGeom>
          <a:ln w="4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027078" y="2211163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79" h="45719">
                <a:moveTo>
                  <a:pt x="34336" y="0"/>
                </a:moveTo>
                <a:lnTo>
                  <a:pt x="0" y="30105"/>
                </a:lnTo>
                <a:lnTo>
                  <a:pt x="43111" y="45170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927088" y="4971021"/>
            <a:ext cx="172577" cy="1380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474419" y="5291480"/>
            <a:ext cx="177506" cy="13804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858068" y="3728630"/>
            <a:ext cx="177502" cy="13804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 txBox="1"/>
          <p:nvPr/>
        </p:nvSpPr>
        <p:spPr>
          <a:xfrm>
            <a:off x="6892445" y="3753561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28</a:t>
            </a:r>
            <a:endParaRPr sz="550">
              <a:latin typeface="Arial"/>
              <a:cs typeface="Arial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7434974" y="3634957"/>
            <a:ext cx="172575" cy="14297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 txBox="1"/>
          <p:nvPr/>
        </p:nvSpPr>
        <p:spPr>
          <a:xfrm>
            <a:off x="7466143" y="3661339"/>
            <a:ext cx="10477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dirty="0">
                <a:latin typeface="Arial"/>
                <a:cs typeface="Arial"/>
              </a:rPr>
              <a:t>74</a:t>
            </a:r>
            <a:endParaRPr sz="550">
              <a:latin typeface="Arial"/>
              <a:cs typeface="Arial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7896631" y="5545028"/>
            <a:ext cx="55880" cy="109855"/>
          </a:xfrm>
          <a:custGeom>
            <a:avLst/>
            <a:gdLst/>
            <a:ahLst/>
            <a:cxnLst/>
            <a:rect l="l" t="t" r="r" b="b"/>
            <a:pathLst>
              <a:path w="55879" h="109854">
                <a:moveTo>
                  <a:pt x="52569" y="44069"/>
                </a:moveTo>
                <a:lnTo>
                  <a:pt x="9749" y="44069"/>
                </a:lnTo>
                <a:lnTo>
                  <a:pt x="10936" y="35167"/>
                </a:lnTo>
                <a:lnTo>
                  <a:pt x="12331" y="28557"/>
                </a:lnTo>
                <a:lnTo>
                  <a:pt x="13209" y="26587"/>
                </a:lnTo>
                <a:lnTo>
                  <a:pt x="13901" y="24402"/>
                </a:lnTo>
                <a:lnTo>
                  <a:pt x="25320" y="16389"/>
                </a:lnTo>
                <a:lnTo>
                  <a:pt x="27514" y="15536"/>
                </a:lnTo>
                <a:lnTo>
                  <a:pt x="30347" y="12554"/>
                </a:lnTo>
                <a:lnTo>
                  <a:pt x="30805" y="10446"/>
                </a:lnTo>
                <a:lnTo>
                  <a:pt x="33230" y="6069"/>
                </a:lnTo>
                <a:lnTo>
                  <a:pt x="35700" y="728"/>
                </a:lnTo>
                <a:lnTo>
                  <a:pt x="37776" y="0"/>
                </a:lnTo>
                <a:lnTo>
                  <a:pt x="37339" y="6459"/>
                </a:lnTo>
                <a:lnTo>
                  <a:pt x="40283" y="9558"/>
                </a:lnTo>
                <a:lnTo>
                  <a:pt x="42516" y="9558"/>
                </a:lnTo>
                <a:lnTo>
                  <a:pt x="45091" y="16333"/>
                </a:lnTo>
                <a:lnTo>
                  <a:pt x="46052" y="32959"/>
                </a:lnTo>
                <a:lnTo>
                  <a:pt x="46081" y="33143"/>
                </a:lnTo>
                <a:lnTo>
                  <a:pt x="46475" y="35634"/>
                </a:lnTo>
                <a:lnTo>
                  <a:pt x="47465" y="37513"/>
                </a:lnTo>
                <a:lnTo>
                  <a:pt x="48157" y="39698"/>
                </a:lnTo>
                <a:lnTo>
                  <a:pt x="49195" y="40427"/>
                </a:lnTo>
                <a:lnTo>
                  <a:pt x="50417" y="40445"/>
                </a:lnTo>
                <a:lnTo>
                  <a:pt x="52569" y="44069"/>
                </a:lnTo>
                <a:close/>
              </a:path>
              <a:path w="55879" h="109854">
                <a:moveTo>
                  <a:pt x="42516" y="9558"/>
                </a:moveTo>
                <a:lnTo>
                  <a:pt x="40283" y="9558"/>
                </a:lnTo>
                <a:lnTo>
                  <a:pt x="42022" y="8257"/>
                </a:lnTo>
                <a:lnTo>
                  <a:pt x="42516" y="9558"/>
                </a:lnTo>
                <a:close/>
              </a:path>
              <a:path w="55879" h="109854">
                <a:moveTo>
                  <a:pt x="406" y="46373"/>
                </a:moveTo>
                <a:lnTo>
                  <a:pt x="406" y="41766"/>
                </a:lnTo>
                <a:lnTo>
                  <a:pt x="2426" y="41884"/>
                </a:lnTo>
                <a:lnTo>
                  <a:pt x="5625" y="41884"/>
                </a:lnTo>
                <a:lnTo>
                  <a:pt x="7672" y="43341"/>
                </a:lnTo>
                <a:lnTo>
                  <a:pt x="9749" y="44069"/>
                </a:lnTo>
                <a:lnTo>
                  <a:pt x="52569" y="44069"/>
                </a:lnTo>
                <a:lnTo>
                  <a:pt x="52650" y="44207"/>
                </a:lnTo>
                <a:lnTo>
                  <a:pt x="52952" y="45696"/>
                </a:lnTo>
                <a:lnTo>
                  <a:pt x="2459" y="45696"/>
                </a:lnTo>
                <a:lnTo>
                  <a:pt x="406" y="46373"/>
                </a:lnTo>
                <a:close/>
              </a:path>
              <a:path w="55879" h="109854">
                <a:moveTo>
                  <a:pt x="54484" y="56268"/>
                </a:moveTo>
                <a:lnTo>
                  <a:pt x="10002" y="56268"/>
                </a:lnTo>
                <a:lnTo>
                  <a:pt x="9773" y="54977"/>
                </a:lnTo>
                <a:lnTo>
                  <a:pt x="8711" y="48440"/>
                </a:lnTo>
                <a:lnTo>
                  <a:pt x="6980" y="47711"/>
                </a:lnTo>
                <a:lnTo>
                  <a:pt x="5232" y="47155"/>
                </a:lnTo>
                <a:lnTo>
                  <a:pt x="2459" y="45696"/>
                </a:lnTo>
                <a:lnTo>
                  <a:pt x="52952" y="45696"/>
                </a:lnTo>
                <a:lnTo>
                  <a:pt x="54096" y="51341"/>
                </a:lnTo>
                <a:lnTo>
                  <a:pt x="54484" y="56268"/>
                </a:lnTo>
                <a:close/>
              </a:path>
              <a:path w="55879" h="109854">
                <a:moveTo>
                  <a:pt x="54711" y="85464"/>
                </a:moveTo>
                <a:lnTo>
                  <a:pt x="12373" y="85464"/>
                </a:lnTo>
                <a:lnTo>
                  <a:pt x="13421" y="81055"/>
                </a:lnTo>
                <a:lnTo>
                  <a:pt x="11479" y="79033"/>
                </a:lnTo>
                <a:lnTo>
                  <a:pt x="9573" y="73015"/>
                </a:lnTo>
                <a:lnTo>
                  <a:pt x="8928" y="68320"/>
                </a:lnTo>
                <a:lnTo>
                  <a:pt x="8492" y="57485"/>
                </a:lnTo>
                <a:lnTo>
                  <a:pt x="8641" y="52920"/>
                </a:lnTo>
                <a:lnTo>
                  <a:pt x="9139" y="52813"/>
                </a:lnTo>
                <a:lnTo>
                  <a:pt x="9692" y="54738"/>
                </a:lnTo>
                <a:lnTo>
                  <a:pt x="10002" y="56268"/>
                </a:lnTo>
                <a:lnTo>
                  <a:pt x="54484" y="56268"/>
                </a:lnTo>
                <a:lnTo>
                  <a:pt x="54826" y="60622"/>
                </a:lnTo>
                <a:lnTo>
                  <a:pt x="55441" y="70874"/>
                </a:lnTo>
                <a:lnTo>
                  <a:pt x="55236" y="78197"/>
                </a:lnTo>
                <a:lnTo>
                  <a:pt x="54711" y="85464"/>
                </a:lnTo>
                <a:close/>
              </a:path>
              <a:path w="55879" h="109854">
                <a:moveTo>
                  <a:pt x="5101" y="109442"/>
                </a:moveTo>
                <a:lnTo>
                  <a:pt x="3514" y="103594"/>
                </a:lnTo>
                <a:lnTo>
                  <a:pt x="3866" y="98701"/>
                </a:lnTo>
                <a:lnTo>
                  <a:pt x="3520" y="94330"/>
                </a:lnTo>
                <a:lnTo>
                  <a:pt x="2482" y="92873"/>
                </a:lnTo>
                <a:lnTo>
                  <a:pt x="869" y="92398"/>
                </a:lnTo>
                <a:lnTo>
                  <a:pt x="0" y="87821"/>
                </a:lnTo>
                <a:lnTo>
                  <a:pt x="444" y="84339"/>
                </a:lnTo>
                <a:lnTo>
                  <a:pt x="3993" y="81019"/>
                </a:lnTo>
                <a:lnTo>
                  <a:pt x="6980" y="81947"/>
                </a:lnTo>
                <a:lnTo>
                  <a:pt x="10787" y="81947"/>
                </a:lnTo>
                <a:lnTo>
                  <a:pt x="12373" y="85464"/>
                </a:lnTo>
                <a:lnTo>
                  <a:pt x="54711" y="85464"/>
                </a:lnTo>
                <a:lnTo>
                  <a:pt x="54386" y="89960"/>
                </a:lnTo>
                <a:lnTo>
                  <a:pt x="51588" y="107627"/>
                </a:lnTo>
                <a:lnTo>
                  <a:pt x="7130" y="107627"/>
                </a:lnTo>
                <a:lnTo>
                  <a:pt x="5101" y="109442"/>
                </a:lnTo>
                <a:close/>
              </a:path>
              <a:path w="55879" h="109854">
                <a:moveTo>
                  <a:pt x="10787" y="81947"/>
                </a:moveTo>
                <a:lnTo>
                  <a:pt x="6980" y="81947"/>
                </a:lnTo>
                <a:lnTo>
                  <a:pt x="9749" y="81219"/>
                </a:lnTo>
                <a:lnTo>
                  <a:pt x="10787" y="81947"/>
                </a:lnTo>
                <a:close/>
              </a:path>
              <a:path w="55879" h="109854">
                <a:moveTo>
                  <a:pt x="51271" y="109627"/>
                </a:moveTo>
                <a:lnTo>
                  <a:pt x="7672" y="109627"/>
                </a:lnTo>
                <a:lnTo>
                  <a:pt x="7130" y="107627"/>
                </a:lnTo>
                <a:lnTo>
                  <a:pt x="51588" y="107627"/>
                </a:lnTo>
                <a:lnTo>
                  <a:pt x="51271" y="109627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895999" y="5545028"/>
            <a:ext cx="59690" cy="212725"/>
          </a:xfrm>
          <a:custGeom>
            <a:avLst/>
            <a:gdLst/>
            <a:ahLst/>
            <a:cxnLst/>
            <a:rect l="l" t="t" r="r" b="b"/>
            <a:pathLst>
              <a:path w="59690" h="212725">
                <a:moveTo>
                  <a:pt x="37370" y="364"/>
                </a:moveTo>
                <a:lnTo>
                  <a:pt x="36332" y="728"/>
                </a:lnTo>
                <a:lnTo>
                  <a:pt x="33862" y="6069"/>
                </a:lnTo>
                <a:lnTo>
                  <a:pt x="32180" y="9105"/>
                </a:lnTo>
                <a:lnTo>
                  <a:pt x="31437" y="10446"/>
                </a:lnTo>
                <a:lnTo>
                  <a:pt x="30979" y="12554"/>
                </a:lnTo>
                <a:lnTo>
                  <a:pt x="30103" y="13475"/>
                </a:lnTo>
                <a:lnTo>
                  <a:pt x="28146" y="15536"/>
                </a:lnTo>
                <a:lnTo>
                  <a:pt x="25951" y="16389"/>
                </a:lnTo>
                <a:lnTo>
                  <a:pt x="23875" y="17846"/>
                </a:lnTo>
                <a:lnTo>
                  <a:pt x="17647" y="22216"/>
                </a:lnTo>
                <a:lnTo>
                  <a:pt x="14532" y="24402"/>
                </a:lnTo>
                <a:lnTo>
                  <a:pt x="13840" y="26587"/>
                </a:lnTo>
                <a:lnTo>
                  <a:pt x="12963" y="28557"/>
                </a:lnTo>
                <a:lnTo>
                  <a:pt x="12456" y="30957"/>
                </a:lnTo>
                <a:lnTo>
                  <a:pt x="11567" y="35167"/>
                </a:lnTo>
                <a:lnTo>
                  <a:pt x="10380" y="44069"/>
                </a:lnTo>
                <a:lnTo>
                  <a:pt x="8304" y="43341"/>
                </a:lnTo>
                <a:lnTo>
                  <a:pt x="6256" y="41884"/>
                </a:lnTo>
                <a:lnTo>
                  <a:pt x="4152" y="41884"/>
                </a:lnTo>
                <a:lnTo>
                  <a:pt x="3057" y="41884"/>
                </a:lnTo>
                <a:lnTo>
                  <a:pt x="1037" y="41766"/>
                </a:lnTo>
                <a:lnTo>
                  <a:pt x="1037" y="44069"/>
                </a:lnTo>
                <a:lnTo>
                  <a:pt x="1037" y="46373"/>
                </a:lnTo>
                <a:lnTo>
                  <a:pt x="3090" y="45696"/>
                </a:lnTo>
                <a:lnTo>
                  <a:pt x="4152" y="46254"/>
                </a:lnTo>
                <a:lnTo>
                  <a:pt x="5863" y="47155"/>
                </a:lnTo>
                <a:lnTo>
                  <a:pt x="7612" y="47711"/>
                </a:lnTo>
                <a:lnTo>
                  <a:pt x="9342" y="48440"/>
                </a:lnTo>
                <a:lnTo>
                  <a:pt x="10405" y="54977"/>
                </a:lnTo>
                <a:lnTo>
                  <a:pt x="10633" y="56268"/>
                </a:lnTo>
                <a:lnTo>
                  <a:pt x="10323" y="54738"/>
                </a:lnTo>
                <a:lnTo>
                  <a:pt x="9771" y="52813"/>
                </a:lnTo>
                <a:lnTo>
                  <a:pt x="9272" y="52920"/>
                </a:lnTo>
                <a:lnTo>
                  <a:pt x="9123" y="57485"/>
                </a:lnTo>
                <a:lnTo>
                  <a:pt x="9560" y="68320"/>
                </a:lnTo>
                <a:lnTo>
                  <a:pt x="10204" y="73015"/>
                </a:lnTo>
                <a:lnTo>
                  <a:pt x="11418" y="76848"/>
                </a:lnTo>
                <a:lnTo>
                  <a:pt x="12110" y="79033"/>
                </a:lnTo>
                <a:lnTo>
                  <a:pt x="14052" y="81055"/>
                </a:lnTo>
                <a:lnTo>
                  <a:pt x="13494" y="83404"/>
                </a:lnTo>
                <a:lnTo>
                  <a:pt x="13005" y="85464"/>
                </a:lnTo>
                <a:lnTo>
                  <a:pt x="11418" y="81947"/>
                </a:lnTo>
                <a:lnTo>
                  <a:pt x="10380" y="81219"/>
                </a:lnTo>
                <a:lnTo>
                  <a:pt x="7612" y="81947"/>
                </a:lnTo>
                <a:lnTo>
                  <a:pt x="4625" y="81019"/>
                </a:lnTo>
                <a:lnTo>
                  <a:pt x="2076" y="83404"/>
                </a:lnTo>
                <a:lnTo>
                  <a:pt x="1076" y="84339"/>
                </a:lnTo>
                <a:lnTo>
                  <a:pt x="631" y="87821"/>
                </a:lnTo>
                <a:lnTo>
                  <a:pt x="1037" y="89960"/>
                </a:lnTo>
                <a:lnTo>
                  <a:pt x="1501" y="92398"/>
                </a:lnTo>
                <a:lnTo>
                  <a:pt x="3114" y="92873"/>
                </a:lnTo>
                <a:lnTo>
                  <a:pt x="4152" y="94330"/>
                </a:lnTo>
                <a:lnTo>
                  <a:pt x="4498" y="98701"/>
                </a:lnTo>
                <a:lnTo>
                  <a:pt x="4145" y="103594"/>
                </a:lnTo>
                <a:lnTo>
                  <a:pt x="5190" y="107441"/>
                </a:lnTo>
                <a:lnTo>
                  <a:pt x="5732" y="109442"/>
                </a:lnTo>
                <a:lnTo>
                  <a:pt x="7761" y="107627"/>
                </a:lnTo>
                <a:lnTo>
                  <a:pt x="8304" y="109627"/>
                </a:lnTo>
                <a:lnTo>
                  <a:pt x="9348" y="113474"/>
                </a:lnTo>
                <a:lnTo>
                  <a:pt x="8886" y="118413"/>
                </a:lnTo>
                <a:lnTo>
                  <a:pt x="9342" y="122738"/>
                </a:lnTo>
                <a:lnTo>
                  <a:pt x="9580" y="124987"/>
                </a:lnTo>
                <a:lnTo>
                  <a:pt x="10034" y="127109"/>
                </a:lnTo>
                <a:lnTo>
                  <a:pt x="10380" y="129294"/>
                </a:lnTo>
                <a:lnTo>
                  <a:pt x="9688" y="131479"/>
                </a:lnTo>
                <a:lnTo>
                  <a:pt x="9083" y="133799"/>
                </a:lnTo>
                <a:lnTo>
                  <a:pt x="8304" y="135850"/>
                </a:lnTo>
                <a:lnTo>
                  <a:pt x="7693" y="137459"/>
                </a:lnTo>
                <a:lnTo>
                  <a:pt x="6666" y="138378"/>
                </a:lnTo>
                <a:lnTo>
                  <a:pt x="6228" y="140221"/>
                </a:lnTo>
                <a:lnTo>
                  <a:pt x="5413" y="143653"/>
                </a:lnTo>
                <a:lnTo>
                  <a:pt x="4485" y="161111"/>
                </a:lnTo>
                <a:lnTo>
                  <a:pt x="3114" y="162073"/>
                </a:lnTo>
                <a:lnTo>
                  <a:pt x="0" y="164259"/>
                </a:lnTo>
                <a:lnTo>
                  <a:pt x="972" y="170174"/>
                </a:lnTo>
                <a:lnTo>
                  <a:pt x="950" y="170748"/>
                </a:lnTo>
                <a:lnTo>
                  <a:pt x="462" y="171428"/>
                </a:lnTo>
                <a:lnTo>
                  <a:pt x="36" y="177660"/>
                </a:lnTo>
                <a:lnTo>
                  <a:pt x="0" y="187613"/>
                </a:lnTo>
                <a:lnTo>
                  <a:pt x="691" y="193396"/>
                </a:lnTo>
                <a:lnTo>
                  <a:pt x="1037" y="199223"/>
                </a:lnTo>
                <a:lnTo>
                  <a:pt x="3256" y="197667"/>
                </a:lnTo>
                <a:lnTo>
                  <a:pt x="6023" y="194421"/>
                </a:lnTo>
                <a:lnTo>
                  <a:pt x="8304" y="199223"/>
                </a:lnTo>
                <a:lnTo>
                  <a:pt x="9313" y="201346"/>
                </a:lnTo>
                <a:lnTo>
                  <a:pt x="8704" y="205277"/>
                </a:lnTo>
                <a:lnTo>
                  <a:pt x="9342" y="207964"/>
                </a:lnTo>
                <a:lnTo>
                  <a:pt x="9780" y="209806"/>
                </a:lnTo>
                <a:lnTo>
                  <a:pt x="10726" y="210877"/>
                </a:lnTo>
                <a:lnTo>
                  <a:pt x="11418" y="212335"/>
                </a:lnTo>
                <a:lnTo>
                  <a:pt x="13349" y="208270"/>
                </a:lnTo>
                <a:lnTo>
                  <a:pt x="14261" y="206920"/>
                </a:lnTo>
                <a:lnTo>
                  <a:pt x="15570" y="201408"/>
                </a:lnTo>
                <a:lnTo>
                  <a:pt x="16060" y="199348"/>
                </a:lnTo>
                <a:lnTo>
                  <a:pt x="15835" y="196481"/>
                </a:lnTo>
                <a:lnTo>
                  <a:pt x="16608" y="194852"/>
                </a:lnTo>
                <a:lnTo>
                  <a:pt x="17382" y="193223"/>
                </a:lnTo>
                <a:lnTo>
                  <a:pt x="18650" y="193119"/>
                </a:lnTo>
                <a:lnTo>
                  <a:pt x="19723" y="192667"/>
                </a:lnTo>
                <a:lnTo>
                  <a:pt x="22122" y="191657"/>
                </a:lnTo>
                <a:lnTo>
                  <a:pt x="24567" y="191210"/>
                </a:lnTo>
                <a:lnTo>
                  <a:pt x="26989" y="190482"/>
                </a:lnTo>
                <a:lnTo>
                  <a:pt x="30181" y="188356"/>
                </a:lnTo>
                <a:lnTo>
                  <a:pt x="30257" y="184338"/>
                </a:lnTo>
                <a:lnTo>
                  <a:pt x="31921" y="179690"/>
                </a:lnTo>
                <a:lnTo>
                  <a:pt x="33218" y="178827"/>
                </a:lnTo>
                <a:lnTo>
                  <a:pt x="34256" y="177370"/>
                </a:lnTo>
                <a:lnTo>
                  <a:pt x="36806" y="179160"/>
                </a:lnTo>
                <a:lnTo>
                  <a:pt x="41216" y="183390"/>
                </a:lnTo>
                <a:lnTo>
                  <a:pt x="43598" y="177370"/>
                </a:lnTo>
                <a:lnTo>
                  <a:pt x="44728" y="174517"/>
                </a:lnTo>
                <a:lnTo>
                  <a:pt x="42906" y="170086"/>
                </a:lnTo>
                <a:lnTo>
                  <a:pt x="42560" y="166444"/>
                </a:lnTo>
                <a:lnTo>
                  <a:pt x="43598" y="164987"/>
                </a:lnTo>
                <a:lnTo>
                  <a:pt x="44491" y="162904"/>
                </a:lnTo>
                <a:lnTo>
                  <a:pt x="45674" y="162073"/>
                </a:lnTo>
                <a:lnTo>
                  <a:pt x="47671" y="160672"/>
                </a:lnTo>
                <a:lnTo>
                  <a:pt x="50190" y="162463"/>
                </a:lnTo>
                <a:lnTo>
                  <a:pt x="51903" y="159888"/>
                </a:lnTo>
                <a:lnTo>
                  <a:pt x="53064" y="158142"/>
                </a:lnTo>
                <a:lnTo>
                  <a:pt x="52303" y="153833"/>
                </a:lnTo>
                <a:lnTo>
                  <a:pt x="52941" y="151147"/>
                </a:lnTo>
                <a:lnTo>
                  <a:pt x="53379" y="149304"/>
                </a:lnTo>
                <a:lnTo>
                  <a:pt x="54325" y="148233"/>
                </a:lnTo>
                <a:lnTo>
                  <a:pt x="55017" y="146776"/>
                </a:lnTo>
                <a:lnTo>
                  <a:pt x="58131" y="127109"/>
                </a:lnTo>
                <a:lnTo>
                  <a:pt x="59169" y="120553"/>
                </a:lnTo>
                <a:lnTo>
                  <a:pt x="51903" y="115455"/>
                </a:lnTo>
                <a:lnTo>
                  <a:pt x="53633" y="120553"/>
                </a:lnTo>
                <a:lnTo>
                  <a:pt x="51903" y="109627"/>
                </a:lnTo>
                <a:lnTo>
                  <a:pt x="53979" y="96516"/>
                </a:lnTo>
                <a:lnTo>
                  <a:pt x="55017" y="89960"/>
                </a:lnTo>
                <a:lnTo>
                  <a:pt x="55868" y="78197"/>
                </a:lnTo>
                <a:lnTo>
                  <a:pt x="56073" y="70874"/>
                </a:lnTo>
                <a:lnTo>
                  <a:pt x="55457" y="60622"/>
                </a:lnTo>
                <a:lnTo>
                  <a:pt x="49827" y="40427"/>
                </a:lnTo>
                <a:lnTo>
                  <a:pt x="48789" y="39698"/>
                </a:lnTo>
                <a:lnTo>
                  <a:pt x="48097" y="37513"/>
                </a:lnTo>
                <a:lnTo>
                  <a:pt x="47107" y="35634"/>
                </a:lnTo>
                <a:lnTo>
                  <a:pt x="46712" y="33143"/>
                </a:lnTo>
                <a:lnTo>
                  <a:pt x="46683" y="32959"/>
                </a:lnTo>
                <a:lnTo>
                  <a:pt x="45722" y="16333"/>
                </a:lnTo>
                <a:lnTo>
                  <a:pt x="44636" y="13475"/>
                </a:lnTo>
                <a:lnTo>
                  <a:pt x="42653" y="8257"/>
                </a:lnTo>
                <a:lnTo>
                  <a:pt x="40915" y="9558"/>
                </a:lnTo>
                <a:lnTo>
                  <a:pt x="38408" y="6919"/>
                </a:lnTo>
                <a:lnTo>
                  <a:pt x="37970" y="6459"/>
                </a:lnTo>
                <a:lnTo>
                  <a:pt x="38408" y="0"/>
                </a:lnTo>
                <a:lnTo>
                  <a:pt x="37370" y="364"/>
                </a:lnTo>
                <a:close/>
              </a:path>
            </a:pathLst>
          </a:custGeom>
          <a:ln w="14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782590" y="5656388"/>
            <a:ext cx="113030" cy="69215"/>
          </a:xfrm>
          <a:custGeom>
            <a:avLst/>
            <a:gdLst/>
            <a:ahLst/>
            <a:cxnLst/>
            <a:rect l="l" t="t" r="r" b="b"/>
            <a:pathLst>
              <a:path w="113029" h="69214">
                <a:moveTo>
                  <a:pt x="0" y="68670"/>
                </a:moveTo>
                <a:lnTo>
                  <a:pt x="113020" y="0"/>
                </a:lnTo>
              </a:path>
            </a:pathLst>
          </a:custGeom>
          <a:ln w="4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849949" y="5656388"/>
            <a:ext cx="45720" cy="40640"/>
          </a:xfrm>
          <a:custGeom>
            <a:avLst/>
            <a:gdLst/>
            <a:ahLst/>
            <a:cxnLst/>
            <a:rect l="l" t="t" r="r" b="b"/>
            <a:pathLst>
              <a:path w="45720" h="40639">
                <a:moveTo>
                  <a:pt x="23904" y="40140"/>
                </a:moveTo>
                <a:lnTo>
                  <a:pt x="45661" y="0"/>
                </a:lnTo>
                <a:lnTo>
                  <a:pt x="0" y="825"/>
                </a:lnTo>
              </a:path>
            </a:pathLst>
          </a:custGeom>
          <a:ln w="4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76577" y="5680964"/>
            <a:ext cx="167641" cy="13803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 txBox="1"/>
          <p:nvPr/>
        </p:nvSpPr>
        <p:spPr>
          <a:xfrm>
            <a:off x="6503051" y="4635774"/>
            <a:ext cx="1612900" cy="1301750"/>
          </a:xfrm>
          <a:prstGeom prst="rect">
            <a:avLst/>
          </a:prstGeom>
          <a:ln w="1113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ct val="100000"/>
              </a:lnSpc>
            </a:pPr>
            <a:r>
              <a:rPr sz="550" b="1" spc="15" dirty="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012825">
              <a:lnSpc>
                <a:spcPct val="100000"/>
              </a:lnSpc>
              <a:spcBef>
                <a:spcPts val="489"/>
              </a:spcBef>
            </a:pPr>
            <a:r>
              <a:rPr sz="550" b="1" dirty="0">
                <a:latin typeface="Arial"/>
                <a:cs typeface="Arial"/>
              </a:rPr>
              <a:t>31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850">
              <a:latin typeface="Times New Roman"/>
              <a:cs typeface="Times New Roman"/>
            </a:endParaRPr>
          </a:p>
          <a:p>
            <a:pPr marR="320675" algn="r">
              <a:lnSpc>
                <a:spcPct val="100000"/>
              </a:lnSpc>
            </a:pPr>
            <a:r>
              <a:rPr sz="550" b="1" spc="15" dirty="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6469379" y="771144"/>
            <a:ext cx="2674620" cy="2950845"/>
          </a:xfrm>
          <a:custGeom>
            <a:avLst/>
            <a:gdLst/>
            <a:ahLst/>
            <a:cxnLst/>
            <a:rect l="l" t="t" r="r" b="b"/>
            <a:pathLst>
              <a:path w="2674620" h="2950845">
                <a:moveTo>
                  <a:pt x="1413233" y="2134577"/>
                </a:moveTo>
                <a:lnTo>
                  <a:pt x="1056551" y="2134577"/>
                </a:lnTo>
                <a:lnTo>
                  <a:pt x="1162011" y="2950464"/>
                </a:lnTo>
                <a:lnTo>
                  <a:pt x="1413233" y="2134577"/>
                </a:lnTo>
                <a:close/>
              </a:path>
              <a:path w="2674620" h="2950845">
                <a:moveTo>
                  <a:pt x="1910428" y="2040051"/>
                </a:moveTo>
                <a:lnTo>
                  <a:pt x="1442338" y="2040051"/>
                </a:lnTo>
                <a:lnTo>
                  <a:pt x="1814156" y="2695981"/>
                </a:lnTo>
                <a:lnTo>
                  <a:pt x="1910428" y="2040051"/>
                </a:lnTo>
                <a:close/>
              </a:path>
              <a:path w="2674620" h="2950845">
                <a:moveTo>
                  <a:pt x="2358463" y="1974761"/>
                </a:moveTo>
                <a:lnTo>
                  <a:pt x="1920011" y="1974761"/>
                </a:lnTo>
                <a:lnTo>
                  <a:pt x="2484932" y="2471699"/>
                </a:lnTo>
                <a:lnTo>
                  <a:pt x="2358463" y="1974761"/>
                </a:lnTo>
                <a:close/>
              </a:path>
              <a:path w="2674620" h="2950845">
                <a:moveTo>
                  <a:pt x="2340386" y="1903730"/>
                </a:moveTo>
                <a:lnTo>
                  <a:pt x="776084" y="1903730"/>
                </a:lnTo>
                <a:lnTo>
                  <a:pt x="652144" y="2406408"/>
                </a:lnTo>
                <a:lnTo>
                  <a:pt x="1056551" y="2134577"/>
                </a:lnTo>
                <a:lnTo>
                  <a:pt x="1413233" y="2134577"/>
                </a:lnTo>
                <a:lnTo>
                  <a:pt x="1442338" y="2040051"/>
                </a:lnTo>
                <a:lnTo>
                  <a:pt x="1910428" y="2040051"/>
                </a:lnTo>
                <a:lnTo>
                  <a:pt x="1920011" y="1974761"/>
                </a:lnTo>
                <a:lnTo>
                  <a:pt x="2358463" y="1974761"/>
                </a:lnTo>
                <a:lnTo>
                  <a:pt x="2340386" y="1903730"/>
                </a:lnTo>
                <a:close/>
              </a:path>
              <a:path w="2674620" h="2950845">
                <a:moveTo>
                  <a:pt x="50672" y="313486"/>
                </a:moveTo>
                <a:lnTo>
                  <a:pt x="633653" y="1040447"/>
                </a:lnTo>
                <a:lnTo>
                  <a:pt x="0" y="1176769"/>
                </a:lnTo>
                <a:lnTo>
                  <a:pt x="509714" y="1608404"/>
                </a:lnTo>
                <a:lnTo>
                  <a:pt x="18478" y="1992515"/>
                </a:lnTo>
                <a:lnTo>
                  <a:pt x="776084" y="1903730"/>
                </a:lnTo>
                <a:lnTo>
                  <a:pt x="2340386" y="1903730"/>
                </a:lnTo>
                <a:lnTo>
                  <a:pt x="2305799" y="1767827"/>
                </a:lnTo>
                <a:lnTo>
                  <a:pt x="2674619" y="1767827"/>
                </a:lnTo>
                <a:lnTo>
                  <a:pt x="2674619" y="1616024"/>
                </a:lnTo>
                <a:lnTo>
                  <a:pt x="2411247" y="1430832"/>
                </a:lnTo>
                <a:lnTo>
                  <a:pt x="2674619" y="1254848"/>
                </a:lnTo>
                <a:lnTo>
                  <a:pt x="2674619" y="1071448"/>
                </a:lnTo>
                <a:lnTo>
                  <a:pt x="2287308" y="999185"/>
                </a:lnTo>
                <a:lnTo>
                  <a:pt x="2367311" y="863282"/>
                </a:lnTo>
                <a:lnTo>
                  <a:pt x="1001369" y="863282"/>
                </a:lnTo>
                <a:lnTo>
                  <a:pt x="50672" y="313486"/>
                </a:lnTo>
                <a:close/>
              </a:path>
              <a:path w="2674620" h="2950845">
                <a:moveTo>
                  <a:pt x="2674619" y="1767827"/>
                </a:moveTo>
                <a:lnTo>
                  <a:pt x="2305799" y="1767827"/>
                </a:lnTo>
                <a:lnTo>
                  <a:pt x="2674619" y="1794700"/>
                </a:lnTo>
                <a:lnTo>
                  <a:pt x="2674619" y="1767827"/>
                </a:lnTo>
                <a:close/>
              </a:path>
              <a:path w="2674620" h="2950845">
                <a:moveTo>
                  <a:pt x="1143787" y="313486"/>
                </a:moveTo>
                <a:lnTo>
                  <a:pt x="1001369" y="863282"/>
                </a:lnTo>
                <a:lnTo>
                  <a:pt x="2367311" y="863282"/>
                </a:lnTo>
                <a:lnTo>
                  <a:pt x="2409126" y="792251"/>
                </a:lnTo>
                <a:lnTo>
                  <a:pt x="1479041" y="792251"/>
                </a:lnTo>
                <a:lnTo>
                  <a:pt x="1143787" y="313486"/>
                </a:lnTo>
                <a:close/>
              </a:path>
              <a:path w="2674620" h="2950845">
                <a:moveTo>
                  <a:pt x="1988756" y="0"/>
                </a:moveTo>
                <a:lnTo>
                  <a:pt x="1479041" y="792251"/>
                </a:lnTo>
                <a:lnTo>
                  <a:pt x="2409126" y="792251"/>
                </a:lnTo>
                <a:lnTo>
                  <a:pt x="2447315" y="727379"/>
                </a:lnTo>
                <a:lnTo>
                  <a:pt x="1938502" y="727379"/>
                </a:lnTo>
                <a:lnTo>
                  <a:pt x="1988756" y="0"/>
                </a:lnTo>
                <a:close/>
              </a:path>
              <a:path w="2674620" h="2950845">
                <a:moveTo>
                  <a:pt x="2517114" y="608812"/>
                </a:moveTo>
                <a:lnTo>
                  <a:pt x="1938502" y="727379"/>
                </a:lnTo>
                <a:lnTo>
                  <a:pt x="2447315" y="727379"/>
                </a:lnTo>
                <a:lnTo>
                  <a:pt x="2517114" y="60881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115556" y="1808988"/>
            <a:ext cx="1666239" cy="838200"/>
          </a:xfrm>
          <a:custGeom>
            <a:avLst/>
            <a:gdLst/>
            <a:ahLst/>
            <a:cxnLst/>
            <a:rect l="l" t="t" r="r" b="b"/>
            <a:pathLst>
              <a:path w="1666240" h="838200">
                <a:moveTo>
                  <a:pt x="0" y="0"/>
                </a:moveTo>
                <a:lnTo>
                  <a:pt x="1665731" y="0"/>
                </a:lnTo>
                <a:lnTo>
                  <a:pt x="1665731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226904" y="2448647"/>
            <a:ext cx="1443355" cy="0"/>
          </a:xfrm>
          <a:custGeom>
            <a:avLst/>
            <a:gdLst/>
            <a:ahLst/>
            <a:cxnLst/>
            <a:rect l="l" t="t" r="r" b="b"/>
            <a:pathLst>
              <a:path w="1443354">
                <a:moveTo>
                  <a:pt x="0" y="0"/>
                </a:moveTo>
                <a:lnTo>
                  <a:pt x="1443227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 txBox="1"/>
          <p:nvPr/>
        </p:nvSpPr>
        <p:spPr>
          <a:xfrm>
            <a:off x="7214204" y="1870075"/>
            <a:ext cx="1468755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6</a:t>
            </a:r>
            <a:r>
              <a:rPr sz="1400" b="1" spc="5" dirty="0">
                <a:latin typeface="Arial"/>
                <a:cs typeface="Arial"/>
              </a:rPr>
              <a:t>,</a:t>
            </a:r>
            <a:r>
              <a:rPr sz="1400" b="1" spc="-5" dirty="0">
                <a:latin typeface="Arial"/>
                <a:cs typeface="Arial"/>
              </a:rPr>
              <a:t>99</a:t>
            </a:r>
            <a:r>
              <a:rPr sz="1400" b="1" dirty="0">
                <a:latin typeface="Arial"/>
                <a:cs typeface="Arial"/>
              </a:rPr>
              <a:t>3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5" dirty="0">
                <a:latin typeface="Arial"/>
                <a:cs typeface="Arial"/>
              </a:rPr>
              <a:t>ili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ts val="1435"/>
              </a:lnSpc>
              <a:spcBef>
                <a:spcPts val="5"/>
              </a:spcBef>
            </a:pPr>
            <a:r>
              <a:rPr sz="1200" b="1" spc="-5" dirty="0">
                <a:latin typeface="Arial"/>
                <a:cs typeface="Arial"/>
              </a:rPr>
              <a:t>(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5" dirty="0">
                <a:latin typeface="Arial"/>
                <a:cs typeface="Arial"/>
              </a:rPr>
              <a:t>d)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675"/>
              </a:lnSpc>
            </a:pPr>
            <a:r>
              <a:rPr sz="1400" b="1" spc="-5" dirty="0">
                <a:latin typeface="Arial"/>
                <a:cs typeface="Arial"/>
              </a:rPr>
              <a:t>+1</a:t>
            </a:r>
            <a:r>
              <a:rPr sz="1400" b="1" spc="5" dirty="0">
                <a:latin typeface="Arial"/>
                <a:cs typeface="Arial"/>
              </a:rPr>
              <a:t>,</a:t>
            </a:r>
            <a:r>
              <a:rPr sz="1400" b="1" spc="-5" dirty="0">
                <a:latin typeface="Arial"/>
                <a:cs typeface="Arial"/>
              </a:rPr>
              <a:t>30</a:t>
            </a:r>
            <a:r>
              <a:rPr sz="1400" b="1" dirty="0">
                <a:latin typeface="Arial"/>
                <a:cs typeface="Arial"/>
              </a:rPr>
              <a:t>7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</a:t>
            </a:r>
            <a:r>
              <a:rPr sz="1200" b="1" spc="-6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ac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ci</a:t>
            </a:r>
            <a:r>
              <a:rPr sz="1200" b="1" spc="-10" dirty="0">
                <a:latin typeface="Arial"/>
                <a:cs typeface="Arial"/>
              </a:rPr>
              <a:t>es)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7322408" y="2479674"/>
            <a:ext cx="12509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8</a:t>
            </a:r>
            <a:r>
              <a:rPr sz="1400" b="1" spc="5" dirty="0">
                <a:latin typeface="Arial"/>
                <a:cs typeface="Arial"/>
              </a:rPr>
              <a:t>,</a:t>
            </a:r>
            <a:r>
              <a:rPr sz="1400" b="1" spc="-5" dirty="0">
                <a:latin typeface="Arial"/>
                <a:cs typeface="Arial"/>
              </a:rPr>
              <a:t>30</a:t>
            </a:r>
            <a:r>
              <a:rPr sz="1400" b="1" dirty="0">
                <a:latin typeface="Arial"/>
                <a:cs typeface="Arial"/>
              </a:rPr>
              <a:t>0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5" dirty="0">
                <a:latin typeface="Arial"/>
                <a:cs typeface="Arial"/>
              </a:rPr>
              <a:t>ili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9840"/>
            <a:ext cx="2019300" cy="518159"/>
          </a:xfrm>
          <a:custGeom>
            <a:avLst/>
            <a:gdLst/>
            <a:ahLst/>
            <a:cxnLst/>
            <a:rect l="l" t="t" r="r" b="b"/>
            <a:pathLst>
              <a:path w="2019300" h="518159">
                <a:moveTo>
                  <a:pt x="0" y="518160"/>
                </a:moveTo>
                <a:lnTo>
                  <a:pt x="2019300" y="518160"/>
                </a:lnTo>
                <a:lnTo>
                  <a:pt x="201930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060"/>
                </a:solidFill>
              </a:rPr>
              <a:t>F</a:t>
            </a:r>
            <a:r>
              <a:rPr spc="-20" dirty="0">
                <a:solidFill>
                  <a:srgbClr val="002060"/>
                </a:solidFill>
              </a:rPr>
              <a:t>Y</a:t>
            </a:r>
            <a:r>
              <a:rPr spc="30" dirty="0">
                <a:solidFill>
                  <a:srgbClr val="002060"/>
                </a:solidFill>
              </a:rPr>
              <a:t> </a:t>
            </a:r>
            <a:r>
              <a:rPr spc="-20" dirty="0">
                <a:solidFill>
                  <a:srgbClr val="002060"/>
                </a:solidFill>
              </a:rPr>
              <a:t>18</a:t>
            </a:r>
            <a:r>
              <a:rPr spc="5" dirty="0">
                <a:solidFill>
                  <a:srgbClr val="002060"/>
                </a:solidFill>
              </a:rPr>
              <a:t> </a:t>
            </a:r>
            <a:r>
              <a:rPr spc="-20" dirty="0">
                <a:solidFill>
                  <a:srgbClr val="002060"/>
                </a:solidFill>
              </a:rPr>
              <a:t>C</a:t>
            </a:r>
            <a:r>
              <a:rPr spc="-10" dirty="0">
                <a:solidFill>
                  <a:srgbClr val="002060"/>
                </a:solidFill>
              </a:rPr>
              <a:t>a</a:t>
            </a:r>
            <a:r>
              <a:rPr spc="-30" dirty="0">
                <a:solidFill>
                  <a:srgbClr val="002060"/>
                </a:solidFill>
              </a:rPr>
              <a:t>r</a:t>
            </a:r>
            <a:r>
              <a:rPr spc="-15" dirty="0">
                <a:solidFill>
                  <a:srgbClr val="002060"/>
                </a:solidFill>
              </a:rPr>
              <a:t>eer</a:t>
            </a:r>
            <a:r>
              <a:rPr spc="5" dirty="0">
                <a:solidFill>
                  <a:srgbClr val="002060"/>
                </a:solidFill>
              </a:rPr>
              <a:t> </a:t>
            </a:r>
            <a:r>
              <a:rPr spc="-20" dirty="0">
                <a:solidFill>
                  <a:srgbClr val="002060"/>
                </a:solidFill>
              </a:rPr>
              <a:t>B</a:t>
            </a:r>
            <a:r>
              <a:rPr spc="-30" dirty="0">
                <a:solidFill>
                  <a:srgbClr val="002060"/>
                </a:solidFill>
              </a:rPr>
              <a:t>r</a:t>
            </a:r>
            <a:r>
              <a:rPr spc="-20" dirty="0">
                <a:solidFill>
                  <a:srgbClr val="002060"/>
                </a:solidFill>
              </a:rPr>
              <a:t>o</a:t>
            </a:r>
            <a:r>
              <a:rPr spc="-10" dirty="0">
                <a:solidFill>
                  <a:srgbClr val="002060"/>
                </a:solidFill>
              </a:rPr>
              <a:t>a</a:t>
            </a:r>
            <a:r>
              <a:rPr spc="-40" dirty="0">
                <a:solidFill>
                  <a:srgbClr val="002060"/>
                </a:solidFill>
              </a:rPr>
              <a:t>d</a:t>
            </a:r>
            <a:r>
              <a:rPr spc="-15" dirty="0">
                <a:solidFill>
                  <a:srgbClr val="002060"/>
                </a:solidFill>
              </a:rPr>
              <a:t>e</a:t>
            </a:r>
            <a:r>
              <a:rPr spc="-25" dirty="0">
                <a:solidFill>
                  <a:srgbClr val="002060"/>
                </a:solidFill>
              </a:rPr>
              <a:t>n</a:t>
            </a:r>
            <a:r>
              <a:rPr spc="-35" dirty="0">
                <a:solidFill>
                  <a:srgbClr val="002060"/>
                </a:solidFill>
              </a:rPr>
              <a:t>i</a:t>
            </a:r>
            <a:r>
              <a:rPr spc="-25" dirty="0">
                <a:solidFill>
                  <a:srgbClr val="002060"/>
                </a:solidFill>
              </a:rPr>
              <a:t>n</a:t>
            </a:r>
            <a:r>
              <a:rPr spc="-20" dirty="0">
                <a:solidFill>
                  <a:srgbClr val="002060"/>
                </a:solidFill>
              </a:rPr>
              <a:t>g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30" dirty="0">
                <a:solidFill>
                  <a:srgbClr val="002060"/>
                </a:solidFill>
              </a:rPr>
              <a:t>(</a:t>
            </a:r>
            <a:r>
              <a:rPr sz="1600" spc="-20" dirty="0">
                <a:solidFill>
                  <a:srgbClr val="002060"/>
                </a:solidFill>
              </a:rPr>
              <a:t>P</a:t>
            </a:r>
            <a:r>
              <a:rPr sz="1600" spc="-10" dirty="0">
                <a:solidFill>
                  <a:srgbClr val="002060"/>
                </a:solidFill>
              </a:rPr>
              <a:t>e</a:t>
            </a:r>
            <a:r>
              <a:rPr sz="1600" spc="-20" dirty="0">
                <a:solidFill>
                  <a:srgbClr val="002060"/>
                </a:solidFill>
              </a:rPr>
              <a:t>nd</a:t>
            </a:r>
            <a:r>
              <a:rPr sz="1600" spc="-5" dirty="0">
                <a:solidFill>
                  <a:srgbClr val="002060"/>
                </a:solidFill>
              </a:rPr>
              <a:t>i</a:t>
            </a:r>
            <a:r>
              <a:rPr sz="1600" spc="-20" dirty="0">
                <a:solidFill>
                  <a:srgbClr val="002060"/>
                </a:solidFill>
              </a:rPr>
              <a:t>n</a:t>
            </a:r>
            <a:r>
              <a:rPr sz="1600" spc="-15" dirty="0">
                <a:solidFill>
                  <a:srgbClr val="002060"/>
                </a:solidFill>
              </a:rPr>
              <a:t>g</a:t>
            </a:r>
            <a:r>
              <a:rPr sz="1600" spc="55" dirty="0">
                <a:solidFill>
                  <a:srgbClr val="002060"/>
                </a:solidFill>
              </a:rPr>
              <a:t> </a:t>
            </a:r>
            <a:r>
              <a:rPr sz="1600" spc="-20" dirty="0">
                <a:solidFill>
                  <a:srgbClr val="002060"/>
                </a:solidFill>
              </a:rPr>
              <a:t>F</a:t>
            </a:r>
            <a:r>
              <a:rPr sz="1600" spc="-40" dirty="0">
                <a:solidFill>
                  <a:srgbClr val="002060"/>
                </a:solidFill>
              </a:rPr>
              <a:t>i</a:t>
            </a:r>
            <a:r>
              <a:rPr sz="1600" spc="-35" dirty="0">
                <a:solidFill>
                  <a:srgbClr val="002060"/>
                </a:solidFill>
              </a:rPr>
              <a:t>n</a:t>
            </a:r>
            <a:r>
              <a:rPr sz="1600" spc="-5" dirty="0">
                <a:solidFill>
                  <a:srgbClr val="002060"/>
                </a:solidFill>
              </a:rPr>
              <a:t>a</a:t>
            </a:r>
            <a:r>
              <a:rPr sz="1600" spc="-10" dirty="0">
                <a:solidFill>
                  <a:srgbClr val="002060"/>
                </a:solidFill>
              </a:rPr>
              <a:t>l</a:t>
            </a:r>
            <a:r>
              <a:rPr sz="1600" spc="60" dirty="0">
                <a:solidFill>
                  <a:srgbClr val="002060"/>
                </a:solidFill>
              </a:rPr>
              <a:t> </a:t>
            </a:r>
            <a:r>
              <a:rPr sz="1600" spc="-15" dirty="0">
                <a:solidFill>
                  <a:srgbClr val="002060"/>
                </a:solidFill>
              </a:rPr>
              <a:t>A</a:t>
            </a:r>
            <a:r>
              <a:rPr sz="1600" spc="-30" dirty="0">
                <a:solidFill>
                  <a:srgbClr val="002060"/>
                </a:solidFill>
              </a:rPr>
              <a:t>ppr</a:t>
            </a:r>
            <a:r>
              <a:rPr sz="1600" spc="-5" dirty="0">
                <a:solidFill>
                  <a:srgbClr val="002060"/>
                </a:solidFill>
              </a:rPr>
              <a:t>o</a:t>
            </a:r>
            <a:r>
              <a:rPr sz="1600" spc="-10" dirty="0">
                <a:solidFill>
                  <a:srgbClr val="002060"/>
                </a:solidFill>
              </a:rPr>
              <a:t>v</a:t>
            </a:r>
            <a:r>
              <a:rPr sz="1600" spc="-5" dirty="0">
                <a:solidFill>
                  <a:srgbClr val="002060"/>
                </a:solidFill>
              </a:rPr>
              <a:t>a</a:t>
            </a:r>
            <a:r>
              <a:rPr sz="1600" spc="-15" dirty="0">
                <a:solidFill>
                  <a:srgbClr val="002060"/>
                </a:solidFill>
              </a:rPr>
              <a:t>l</a:t>
            </a:r>
            <a:r>
              <a:rPr sz="1600" spc="-10" dirty="0">
                <a:solidFill>
                  <a:srgbClr val="002060"/>
                </a:solidFill>
              </a:rPr>
              <a:t>)</a:t>
            </a:r>
            <a:endParaRPr sz="16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8750" y="1243012"/>
          <a:ext cx="8803005" cy="5202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513"/>
                <a:gridCol w="933728"/>
                <a:gridCol w="944532"/>
                <a:gridCol w="1291156"/>
                <a:gridCol w="556045"/>
                <a:gridCol w="1159214"/>
                <a:gridCol w="1093242"/>
                <a:gridCol w="725686"/>
                <a:gridCol w="1121517"/>
              </a:tblGrid>
              <a:tr h="141469">
                <a:tc rowSpan="13"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0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000" b="1" spc="-5" dirty="0"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2018</a:t>
                      </a:r>
                      <a:r>
                        <a:rPr sz="10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spc="-5" dirty="0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000" b="1" spc="-10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0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1000" b="1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b="1" spc="-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1000" b="1" dirty="0">
                          <a:latin typeface="Arial Narrow"/>
                          <a:cs typeface="Arial Narrow"/>
                        </a:rPr>
                        <a:t>lan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ye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PP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SRS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GR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si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le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104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ff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ic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 Lo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ca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on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Ex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ie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Hi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Da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060">
                        <a:lnSpc>
                          <a:spcPts val="104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MAJC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OM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2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CA</a:t>
                      </a:r>
                      <a:r>
                        <a:rPr sz="800" b="1" spc="5" dirty="0">
                          <a:latin typeface="Arial Narrow"/>
                          <a:cs typeface="Arial Narrow"/>
                        </a:rPr>
                        <a:t>LL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sz="800" b="1" spc="-10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8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HERBERT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0560-15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35877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up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vis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y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udg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t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alyst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Sys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ms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Devel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op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t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SA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/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B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Pe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gon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A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3365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og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mm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Ai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 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ff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Sys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ms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17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Ai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ff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6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 Narrow"/>
                          <a:cs typeface="Arial Narrow"/>
                        </a:rPr>
                        <a:t>DAN</a:t>
                      </a:r>
                      <a:r>
                        <a:rPr sz="8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800" b="1" spc="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S,</a:t>
                      </a:r>
                      <a:r>
                        <a:rPr sz="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MA</a:t>
                      </a:r>
                      <a:r>
                        <a:rPr sz="800" b="1" spc="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800" b="1" dirty="0">
                          <a:latin typeface="Arial Narrow"/>
                          <a:cs typeface="Arial Narrow"/>
                        </a:rPr>
                        <a:t>T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0301-12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Ca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iel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Ra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ndo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9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TX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Ca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iel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eam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17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Ca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iel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d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6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NE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W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0501-13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SA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/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nd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ws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 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 M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D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Ai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ff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Dec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17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Ai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ff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6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EY,</a:t>
                      </a:r>
                      <a:r>
                        <a:rPr sz="900" b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MICHA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EL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343-14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og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9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alyst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SA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/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Pe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gon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A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27051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al Pla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ng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Ai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 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f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Dec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17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Ai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ff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86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NE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W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501-12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cia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alyst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IMS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rt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TX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31877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IMSC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 B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udg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og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mm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g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Ja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18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5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NE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W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501-12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cia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alyst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RC/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Wa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ob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5" dirty="0">
                          <a:latin typeface="Arial Narrow"/>
                          <a:cs typeface="Arial Narrow"/>
                        </a:rPr>
                        <a:t>TF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MAJC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OM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</a:pP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18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RC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7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NE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W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501-13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509270">
                        <a:lnSpc>
                          <a:spcPct val="100000"/>
                        </a:lnSpc>
                      </a:pP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cia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alyst 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(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Ac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qu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isi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on)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SMC/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 C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&amp;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SPC/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19494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Ac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qu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isi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on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Ce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r,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MAJC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OM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Ma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18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SPC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3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NE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W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560-13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udg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alyst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MC/CAM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gh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Pa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B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CAM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MAJC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OM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18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3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NE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W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501-13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cia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alys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(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WC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SC/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Z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ke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OK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WC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 Ce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18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289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NE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W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501-13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cia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alyst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AE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Ra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ndo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9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TX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MAJC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OM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May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18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AE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51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NE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W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501-12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cia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alyst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8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 CP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Ra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ei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AB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GE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Bas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spc="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evel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;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MAJC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OM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un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18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USA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E/A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RICA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97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NE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W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501-12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509270">
                        <a:lnSpc>
                          <a:spcPct val="100000"/>
                        </a:lnSpc>
                      </a:pP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cia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9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alyst 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(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Ac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qu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isi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on)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FL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CM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W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gh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Pa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B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Ac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qu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isi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on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9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Ce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r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900" b="1" spc="-1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18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900" b="1" spc="5" dirty="0">
                          <a:latin typeface="Arial Narrow"/>
                          <a:cs typeface="Arial Narrow"/>
                        </a:rPr>
                        <a:t>FL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CM</a:t>
                      </a:r>
                      <a:r>
                        <a:rPr sz="900" b="1" dirty="0">
                          <a:latin typeface="Arial Narrow"/>
                          <a:cs typeface="Arial Narrow"/>
                        </a:rPr>
                        <a:t>C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25995"/>
            <a:ext cx="2019300" cy="32384"/>
          </a:xfrm>
          <a:custGeom>
            <a:avLst/>
            <a:gdLst/>
            <a:ahLst/>
            <a:cxnLst/>
            <a:rect l="l" t="t" r="r" b="b"/>
            <a:pathLst>
              <a:path w="2019300" h="32384">
                <a:moveTo>
                  <a:pt x="0" y="32003"/>
                </a:moveTo>
                <a:lnTo>
                  <a:pt x="2019300" y="32003"/>
                </a:lnTo>
                <a:lnTo>
                  <a:pt x="2019300" y="0"/>
                </a:lnTo>
                <a:lnTo>
                  <a:pt x="0" y="0"/>
                </a:lnTo>
                <a:lnTo>
                  <a:pt x="0" y="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1482" y="3387088"/>
            <a:ext cx="1337310" cy="568325"/>
          </a:xfrm>
          <a:custGeom>
            <a:avLst/>
            <a:gdLst/>
            <a:ahLst/>
            <a:cxnLst/>
            <a:rect l="l" t="t" r="r" b="b"/>
            <a:pathLst>
              <a:path w="1337309" h="568325">
                <a:moveTo>
                  <a:pt x="0" y="568121"/>
                </a:moveTo>
                <a:lnTo>
                  <a:pt x="1336687" y="568121"/>
                </a:lnTo>
                <a:lnTo>
                  <a:pt x="133668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0890" y="2439160"/>
            <a:ext cx="1337310" cy="568325"/>
          </a:xfrm>
          <a:custGeom>
            <a:avLst/>
            <a:gdLst/>
            <a:ahLst/>
            <a:cxnLst/>
            <a:rect l="l" t="t" r="r" b="b"/>
            <a:pathLst>
              <a:path w="1337310" h="568325">
                <a:moveTo>
                  <a:pt x="0" y="568121"/>
                </a:moveTo>
                <a:lnTo>
                  <a:pt x="1336687" y="568121"/>
                </a:lnTo>
                <a:lnTo>
                  <a:pt x="133668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5392" y="1370088"/>
            <a:ext cx="3784079" cy="1178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5120" y="1479807"/>
            <a:ext cx="3564890" cy="958850"/>
          </a:xfrm>
          <a:custGeom>
            <a:avLst/>
            <a:gdLst/>
            <a:ahLst/>
            <a:cxnLst/>
            <a:rect l="l" t="t" r="r" b="b"/>
            <a:pathLst>
              <a:path w="3564890" h="958850">
                <a:moveTo>
                  <a:pt x="3404870" y="0"/>
                </a:moveTo>
                <a:lnTo>
                  <a:pt x="148103" y="419"/>
                </a:lnTo>
                <a:lnTo>
                  <a:pt x="106167" y="9211"/>
                </a:lnTo>
                <a:lnTo>
                  <a:pt x="69075" y="28215"/>
                </a:lnTo>
                <a:lnTo>
                  <a:pt x="38404" y="55852"/>
                </a:lnTo>
                <a:lnTo>
                  <a:pt x="15731" y="90545"/>
                </a:lnTo>
                <a:lnTo>
                  <a:pt x="2633" y="130718"/>
                </a:lnTo>
                <a:lnTo>
                  <a:pt x="0" y="159765"/>
                </a:lnTo>
                <a:lnTo>
                  <a:pt x="419" y="810490"/>
                </a:lnTo>
                <a:lnTo>
                  <a:pt x="9214" y="852424"/>
                </a:lnTo>
                <a:lnTo>
                  <a:pt x="28218" y="889516"/>
                </a:lnTo>
                <a:lnTo>
                  <a:pt x="55855" y="920188"/>
                </a:lnTo>
                <a:lnTo>
                  <a:pt x="90547" y="942862"/>
                </a:lnTo>
                <a:lnTo>
                  <a:pt x="130719" y="955961"/>
                </a:lnTo>
                <a:lnTo>
                  <a:pt x="159766" y="958595"/>
                </a:lnTo>
                <a:lnTo>
                  <a:pt x="3416542" y="958176"/>
                </a:lnTo>
                <a:lnTo>
                  <a:pt x="3458476" y="949379"/>
                </a:lnTo>
                <a:lnTo>
                  <a:pt x="3495565" y="930373"/>
                </a:lnTo>
                <a:lnTo>
                  <a:pt x="3526234" y="902733"/>
                </a:lnTo>
                <a:lnTo>
                  <a:pt x="3548905" y="868037"/>
                </a:lnTo>
                <a:lnTo>
                  <a:pt x="3562002" y="827864"/>
                </a:lnTo>
                <a:lnTo>
                  <a:pt x="3564636" y="798817"/>
                </a:lnTo>
                <a:lnTo>
                  <a:pt x="3564216" y="148103"/>
                </a:lnTo>
                <a:lnTo>
                  <a:pt x="3555424" y="106167"/>
                </a:lnTo>
                <a:lnTo>
                  <a:pt x="3536420" y="69075"/>
                </a:lnTo>
                <a:lnTo>
                  <a:pt x="3508783" y="38404"/>
                </a:lnTo>
                <a:lnTo>
                  <a:pt x="3474090" y="15731"/>
                </a:lnTo>
                <a:lnTo>
                  <a:pt x="3433917" y="2633"/>
                </a:lnTo>
                <a:lnTo>
                  <a:pt x="3404870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5120" y="1479807"/>
            <a:ext cx="3564890" cy="958850"/>
          </a:xfrm>
          <a:custGeom>
            <a:avLst/>
            <a:gdLst/>
            <a:ahLst/>
            <a:cxnLst/>
            <a:rect l="l" t="t" r="r" b="b"/>
            <a:pathLst>
              <a:path w="3564890" h="958850">
                <a:moveTo>
                  <a:pt x="0" y="159765"/>
                </a:moveTo>
                <a:lnTo>
                  <a:pt x="5838" y="116815"/>
                </a:lnTo>
                <a:lnTo>
                  <a:pt x="22303" y="78294"/>
                </a:lnTo>
                <a:lnTo>
                  <a:pt x="47817" y="45777"/>
                </a:lnTo>
                <a:lnTo>
                  <a:pt x="80803" y="20843"/>
                </a:lnTo>
                <a:lnTo>
                  <a:pt x="119685" y="5068"/>
                </a:lnTo>
                <a:lnTo>
                  <a:pt x="3404870" y="0"/>
                </a:lnTo>
                <a:lnTo>
                  <a:pt x="3419581" y="668"/>
                </a:lnTo>
                <a:lnTo>
                  <a:pt x="3461230" y="10224"/>
                </a:lnTo>
                <a:lnTo>
                  <a:pt x="3497925" y="29880"/>
                </a:lnTo>
                <a:lnTo>
                  <a:pt x="3528089" y="58060"/>
                </a:lnTo>
                <a:lnTo>
                  <a:pt x="3550146" y="93187"/>
                </a:lnTo>
                <a:lnTo>
                  <a:pt x="3562517" y="133683"/>
                </a:lnTo>
                <a:lnTo>
                  <a:pt x="3564636" y="798817"/>
                </a:lnTo>
                <a:lnTo>
                  <a:pt x="3563967" y="813528"/>
                </a:lnTo>
                <a:lnTo>
                  <a:pt x="3554412" y="855177"/>
                </a:lnTo>
                <a:lnTo>
                  <a:pt x="3534757" y="891874"/>
                </a:lnTo>
                <a:lnTo>
                  <a:pt x="3506579" y="922041"/>
                </a:lnTo>
                <a:lnTo>
                  <a:pt x="3471455" y="944100"/>
                </a:lnTo>
                <a:lnTo>
                  <a:pt x="3430961" y="956475"/>
                </a:lnTo>
                <a:lnTo>
                  <a:pt x="159766" y="958595"/>
                </a:lnTo>
                <a:lnTo>
                  <a:pt x="145055" y="957927"/>
                </a:lnTo>
                <a:lnTo>
                  <a:pt x="103407" y="948370"/>
                </a:lnTo>
                <a:lnTo>
                  <a:pt x="66713" y="928713"/>
                </a:lnTo>
                <a:lnTo>
                  <a:pt x="36549" y="900532"/>
                </a:lnTo>
                <a:lnTo>
                  <a:pt x="14492" y="865404"/>
                </a:lnTo>
                <a:lnTo>
                  <a:pt x="2119" y="824909"/>
                </a:lnTo>
                <a:lnTo>
                  <a:pt x="0" y="15976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26828" y="1722153"/>
            <a:ext cx="1180465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 spc="-5" dirty="0">
                <a:latin typeface="Arial"/>
                <a:cs typeface="Arial"/>
              </a:rPr>
              <a:t>M</a:t>
            </a:r>
            <a:r>
              <a:rPr sz="1700" b="1" spc="-10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ke</a:t>
            </a:r>
            <a:r>
              <a:rPr sz="1700" b="1" spc="5" dirty="0">
                <a:latin typeface="Arial"/>
                <a:cs typeface="Arial"/>
              </a:rPr>
              <a:t> C</a:t>
            </a:r>
            <a:r>
              <a:rPr sz="1700" b="1" dirty="0">
                <a:latin typeface="Arial"/>
                <a:cs typeface="Arial"/>
              </a:rPr>
              <a:t>e</a:t>
            </a:r>
            <a:r>
              <a:rPr sz="1700" b="1" spc="-5" dirty="0">
                <a:latin typeface="Arial"/>
                <a:cs typeface="Arial"/>
              </a:rPr>
              <a:t>r</a:t>
            </a:r>
            <a:r>
              <a:rPr sz="1700" b="1" dirty="0">
                <a:latin typeface="Arial"/>
                <a:cs typeface="Arial"/>
              </a:rPr>
              <a:t>da</a:t>
            </a:r>
            <a:endParaRPr sz="1700">
              <a:latin typeface="Arial"/>
              <a:cs typeface="Arial"/>
            </a:endParaRPr>
          </a:p>
          <a:p>
            <a:pPr marL="59690" algn="ctr">
              <a:lnSpc>
                <a:spcPct val="100000"/>
              </a:lnSpc>
            </a:pPr>
            <a:r>
              <a:rPr sz="1700" spc="5" dirty="0">
                <a:latin typeface="Arial"/>
                <a:cs typeface="Arial"/>
              </a:rPr>
              <a:t>Di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ec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or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6676" y="5426966"/>
            <a:ext cx="3564890" cy="579120"/>
          </a:xfrm>
          <a:custGeom>
            <a:avLst/>
            <a:gdLst/>
            <a:ahLst/>
            <a:cxnLst/>
            <a:rect l="l" t="t" r="r" b="b"/>
            <a:pathLst>
              <a:path w="3564890" h="579120">
                <a:moveTo>
                  <a:pt x="3468116" y="0"/>
                </a:moveTo>
                <a:lnTo>
                  <a:pt x="85548" y="616"/>
                </a:lnTo>
                <a:lnTo>
                  <a:pt x="45841" y="14358"/>
                </a:lnTo>
                <a:lnTo>
                  <a:pt x="16249" y="42901"/>
                </a:lnTo>
                <a:lnTo>
                  <a:pt x="1095" y="81927"/>
                </a:lnTo>
                <a:lnTo>
                  <a:pt x="0" y="96519"/>
                </a:lnTo>
                <a:lnTo>
                  <a:pt x="617" y="493570"/>
                </a:lnTo>
                <a:lnTo>
                  <a:pt x="14364" y="533280"/>
                </a:lnTo>
                <a:lnTo>
                  <a:pt x="42910" y="562871"/>
                </a:lnTo>
                <a:lnTo>
                  <a:pt x="81931" y="578024"/>
                </a:lnTo>
                <a:lnTo>
                  <a:pt x="96520" y="579119"/>
                </a:lnTo>
                <a:lnTo>
                  <a:pt x="3479096" y="578502"/>
                </a:lnTo>
                <a:lnTo>
                  <a:pt x="3518799" y="564754"/>
                </a:lnTo>
                <a:lnTo>
                  <a:pt x="3548388" y="536206"/>
                </a:lnTo>
                <a:lnTo>
                  <a:pt x="3563540" y="497178"/>
                </a:lnTo>
                <a:lnTo>
                  <a:pt x="3564636" y="482587"/>
                </a:lnTo>
                <a:lnTo>
                  <a:pt x="3564019" y="85546"/>
                </a:lnTo>
                <a:lnTo>
                  <a:pt x="3550274" y="45836"/>
                </a:lnTo>
                <a:lnTo>
                  <a:pt x="3521728" y="16246"/>
                </a:lnTo>
                <a:lnTo>
                  <a:pt x="3482705" y="1095"/>
                </a:lnTo>
                <a:lnTo>
                  <a:pt x="3468116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6676" y="5426966"/>
            <a:ext cx="3564890" cy="579120"/>
          </a:xfrm>
          <a:custGeom>
            <a:avLst/>
            <a:gdLst/>
            <a:ahLst/>
            <a:cxnLst/>
            <a:rect l="l" t="t" r="r" b="b"/>
            <a:pathLst>
              <a:path w="3564890" h="579120">
                <a:moveTo>
                  <a:pt x="0" y="96519"/>
                </a:moveTo>
                <a:lnTo>
                  <a:pt x="9380" y="54958"/>
                </a:lnTo>
                <a:lnTo>
                  <a:pt x="34640" y="22441"/>
                </a:lnTo>
                <a:lnTo>
                  <a:pt x="71456" y="3286"/>
                </a:lnTo>
                <a:lnTo>
                  <a:pt x="3468116" y="0"/>
                </a:lnTo>
                <a:lnTo>
                  <a:pt x="3482705" y="1095"/>
                </a:lnTo>
                <a:lnTo>
                  <a:pt x="3521728" y="16246"/>
                </a:lnTo>
                <a:lnTo>
                  <a:pt x="3550274" y="45836"/>
                </a:lnTo>
                <a:lnTo>
                  <a:pt x="3564019" y="85546"/>
                </a:lnTo>
                <a:lnTo>
                  <a:pt x="3564636" y="482587"/>
                </a:lnTo>
                <a:lnTo>
                  <a:pt x="3563540" y="497178"/>
                </a:lnTo>
                <a:lnTo>
                  <a:pt x="3548388" y="536206"/>
                </a:lnTo>
                <a:lnTo>
                  <a:pt x="3518799" y="564754"/>
                </a:lnTo>
                <a:lnTo>
                  <a:pt x="3479096" y="578502"/>
                </a:lnTo>
                <a:lnTo>
                  <a:pt x="96520" y="579119"/>
                </a:lnTo>
                <a:lnTo>
                  <a:pt x="81931" y="578024"/>
                </a:lnTo>
                <a:lnTo>
                  <a:pt x="42910" y="562871"/>
                </a:lnTo>
                <a:lnTo>
                  <a:pt x="14364" y="533280"/>
                </a:lnTo>
                <a:lnTo>
                  <a:pt x="617" y="493570"/>
                </a:lnTo>
                <a:lnTo>
                  <a:pt x="0" y="965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80242" y="5479327"/>
            <a:ext cx="2298065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</a:pPr>
            <a:r>
              <a:rPr sz="1700" b="1" spc="5" dirty="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1700" b="1" spc="-1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sz="1700" b="1" spc="-10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sz="1700" b="1" spc="-10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son</a:t>
            </a:r>
            <a:r>
              <a:rPr sz="1700" b="1" spc="-10" dirty="0">
                <a:solidFill>
                  <a:srgbClr val="808080"/>
                </a:solidFill>
                <a:latin typeface="Arial"/>
                <a:cs typeface="Arial"/>
              </a:rPr>
              <a:t>/</a:t>
            </a:r>
            <a:r>
              <a:rPr sz="1700" b="1" spc="-5" dirty="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an</a:t>
            </a:r>
            <a:r>
              <a:rPr sz="1700" b="1" spc="-10" dirty="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sz="1700" b="1" spc="30" dirty="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sz="1700" b="1" spc="-5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/ </a:t>
            </a:r>
            <a:r>
              <a:rPr sz="1700" b="1" spc="-10" dirty="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sz="1700" b="1" spc="-5" dirty="0">
                <a:solidFill>
                  <a:srgbClr val="808080"/>
                </a:solidFill>
                <a:latin typeface="Arial"/>
                <a:cs typeface="Arial"/>
              </a:rPr>
              <a:t>ff</a:t>
            </a:r>
            <a:r>
              <a:rPr sz="1700" b="1" spc="-10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cer</a:t>
            </a:r>
            <a:r>
              <a:rPr sz="1700" b="1" spc="1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eer</a:t>
            </a:r>
            <a:r>
              <a:rPr sz="1700" b="1" spc="-1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sz="1700" b="1" spc="-10" dirty="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sz="1700" b="1" spc="1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gt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1104" y="5442206"/>
            <a:ext cx="3564890" cy="510540"/>
          </a:xfrm>
          <a:custGeom>
            <a:avLst/>
            <a:gdLst/>
            <a:ahLst/>
            <a:cxnLst/>
            <a:rect l="l" t="t" r="r" b="b"/>
            <a:pathLst>
              <a:path w="3564890" h="510539">
                <a:moveTo>
                  <a:pt x="3479546" y="0"/>
                </a:moveTo>
                <a:lnTo>
                  <a:pt x="78090" y="283"/>
                </a:lnTo>
                <a:lnTo>
                  <a:pt x="38415" y="13934"/>
                </a:lnTo>
                <a:lnTo>
                  <a:pt x="10530" y="44057"/>
                </a:lnTo>
                <a:lnTo>
                  <a:pt x="0" y="85090"/>
                </a:lnTo>
                <a:lnTo>
                  <a:pt x="284" y="432448"/>
                </a:lnTo>
                <a:lnTo>
                  <a:pt x="13937" y="472126"/>
                </a:lnTo>
                <a:lnTo>
                  <a:pt x="44060" y="500010"/>
                </a:lnTo>
                <a:lnTo>
                  <a:pt x="85090" y="510540"/>
                </a:lnTo>
                <a:lnTo>
                  <a:pt x="3486555" y="510255"/>
                </a:lnTo>
                <a:lnTo>
                  <a:pt x="3526225" y="496601"/>
                </a:lnTo>
                <a:lnTo>
                  <a:pt x="3554106" y="466475"/>
                </a:lnTo>
                <a:lnTo>
                  <a:pt x="3564636" y="425437"/>
                </a:lnTo>
                <a:lnTo>
                  <a:pt x="3564352" y="78090"/>
                </a:lnTo>
                <a:lnTo>
                  <a:pt x="3550701" y="38415"/>
                </a:lnTo>
                <a:lnTo>
                  <a:pt x="3520578" y="10530"/>
                </a:lnTo>
                <a:lnTo>
                  <a:pt x="3479546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104" y="5442206"/>
            <a:ext cx="3564890" cy="510540"/>
          </a:xfrm>
          <a:custGeom>
            <a:avLst/>
            <a:gdLst/>
            <a:ahLst/>
            <a:cxnLst/>
            <a:rect l="l" t="t" r="r" b="b"/>
            <a:pathLst>
              <a:path w="3564890" h="510539">
                <a:moveTo>
                  <a:pt x="0" y="85090"/>
                </a:moveTo>
                <a:lnTo>
                  <a:pt x="10530" y="44057"/>
                </a:lnTo>
                <a:lnTo>
                  <a:pt x="38415" y="13934"/>
                </a:lnTo>
                <a:lnTo>
                  <a:pt x="78090" y="283"/>
                </a:lnTo>
                <a:lnTo>
                  <a:pt x="3479546" y="0"/>
                </a:lnTo>
                <a:lnTo>
                  <a:pt x="3494092" y="1238"/>
                </a:lnTo>
                <a:lnTo>
                  <a:pt x="3532106" y="18172"/>
                </a:lnTo>
                <a:lnTo>
                  <a:pt x="3557356" y="50604"/>
                </a:lnTo>
                <a:lnTo>
                  <a:pt x="3564636" y="425437"/>
                </a:lnTo>
                <a:lnTo>
                  <a:pt x="3563397" y="439986"/>
                </a:lnTo>
                <a:lnTo>
                  <a:pt x="3546466" y="478004"/>
                </a:lnTo>
                <a:lnTo>
                  <a:pt x="3514037" y="503257"/>
                </a:lnTo>
                <a:lnTo>
                  <a:pt x="85090" y="510540"/>
                </a:lnTo>
                <a:lnTo>
                  <a:pt x="70544" y="509301"/>
                </a:lnTo>
                <a:lnTo>
                  <a:pt x="32532" y="492369"/>
                </a:lnTo>
                <a:lnTo>
                  <a:pt x="7282" y="459936"/>
                </a:lnTo>
                <a:lnTo>
                  <a:pt x="0" y="8509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50756" y="5589930"/>
            <a:ext cx="136334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FM</a:t>
            </a:r>
            <a:r>
              <a:rPr sz="1700" b="1" spc="-1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sz="1700" b="1" spc="-10" dirty="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ans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9728" y="3479291"/>
            <a:ext cx="8854439" cy="1874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9456" y="3589026"/>
            <a:ext cx="8635365" cy="1655445"/>
          </a:xfrm>
          <a:custGeom>
            <a:avLst/>
            <a:gdLst/>
            <a:ahLst/>
            <a:cxnLst/>
            <a:rect l="l" t="t" r="r" b="b"/>
            <a:pathLst>
              <a:path w="8635365" h="1655445">
                <a:moveTo>
                  <a:pt x="8359140" y="0"/>
                </a:moveTo>
                <a:lnTo>
                  <a:pt x="275844" y="0"/>
                </a:lnTo>
                <a:lnTo>
                  <a:pt x="253221" y="914"/>
                </a:lnTo>
                <a:lnTo>
                  <a:pt x="209558" y="8016"/>
                </a:lnTo>
                <a:lnTo>
                  <a:pt x="168476" y="21676"/>
                </a:lnTo>
                <a:lnTo>
                  <a:pt x="130544" y="41326"/>
                </a:lnTo>
                <a:lnTo>
                  <a:pt x="96330" y="66398"/>
                </a:lnTo>
                <a:lnTo>
                  <a:pt x="66403" y="96325"/>
                </a:lnTo>
                <a:lnTo>
                  <a:pt x="41329" y="130539"/>
                </a:lnTo>
                <a:lnTo>
                  <a:pt x="21678" y="168471"/>
                </a:lnTo>
                <a:lnTo>
                  <a:pt x="8017" y="209553"/>
                </a:lnTo>
                <a:lnTo>
                  <a:pt x="914" y="253219"/>
                </a:lnTo>
                <a:lnTo>
                  <a:pt x="0" y="275844"/>
                </a:lnTo>
                <a:lnTo>
                  <a:pt x="0" y="1379207"/>
                </a:lnTo>
                <a:lnTo>
                  <a:pt x="3610" y="1423952"/>
                </a:lnTo>
                <a:lnTo>
                  <a:pt x="14063" y="1466398"/>
                </a:lnTo>
                <a:lnTo>
                  <a:pt x="30790" y="1505978"/>
                </a:lnTo>
                <a:lnTo>
                  <a:pt x="53224" y="1542123"/>
                </a:lnTo>
                <a:lnTo>
                  <a:pt x="80795" y="1574266"/>
                </a:lnTo>
                <a:lnTo>
                  <a:pt x="112937" y="1601839"/>
                </a:lnTo>
                <a:lnTo>
                  <a:pt x="149081" y="1624272"/>
                </a:lnTo>
                <a:lnTo>
                  <a:pt x="188659" y="1641000"/>
                </a:lnTo>
                <a:lnTo>
                  <a:pt x="231102" y="1651453"/>
                </a:lnTo>
                <a:lnTo>
                  <a:pt x="275844" y="1655064"/>
                </a:lnTo>
                <a:lnTo>
                  <a:pt x="8359140" y="1655064"/>
                </a:lnTo>
                <a:lnTo>
                  <a:pt x="8403881" y="1651453"/>
                </a:lnTo>
                <a:lnTo>
                  <a:pt x="8446324" y="1641000"/>
                </a:lnTo>
                <a:lnTo>
                  <a:pt x="8485902" y="1624272"/>
                </a:lnTo>
                <a:lnTo>
                  <a:pt x="8522046" y="1601839"/>
                </a:lnTo>
                <a:lnTo>
                  <a:pt x="8554188" y="1574266"/>
                </a:lnTo>
                <a:lnTo>
                  <a:pt x="8581759" y="1542123"/>
                </a:lnTo>
                <a:lnTo>
                  <a:pt x="8604193" y="1505978"/>
                </a:lnTo>
                <a:lnTo>
                  <a:pt x="8620920" y="1466398"/>
                </a:lnTo>
                <a:lnTo>
                  <a:pt x="8631373" y="1423952"/>
                </a:lnTo>
                <a:lnTo>
                  <a:pt x="8634984" y="1379207"/>
                </a:lnTo>
                <a:lnTo>
                  <a:pt x="8634984" y="275844"/>
                </a:lnTo>
                <a:lnTo>
                  <a:pt x="8631373" y="231099"/>
                </a:lnTo>
                <a:lnTo>
                  <a:pt x="8620920" y="188654"/>
                </a:lnTo>
                <a:lnTo>
                  <a:pt x="8604193" y="149075"/>
                </a:lnTo>
                <a:lnTo>
                  <a:pt x="8581759" y="112932"/>
                </a:lnTo>
                <a:lnTo>
                  <a:pt x="8554188" y="80791"/>
                </a:lnTo>
                <a:lnTo>
                  <a:pt x="8522046" y="53220"/>
                </a:lnTo>
                <a:lnTo>
                  <a:pt x="8485902" y="30788"/>
                </a:lnTo>
                <a:lnTo>
                  <a:pt x="8446324" y="14062"/>
                </a:lnTo>
                <a:lnTo>
                  <a:pt x="8403881" y="3610"/>
                </a:lnTo>
                <a:lnTo>
                  <a:pt x="8359140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9456" y="3589026"/>
            <a:ext cx="8635365" cy="1655445"/>
          </a:xfrm>
          <a:custGeom>
            <a:avLst/>
            <a:gdLst/>
            <a:ahLst/>
            <a:cxnLst/>
            <a:rect l="l" t="t" r="r" b="b"/>
            <a:pathLst>
              <a:path w="8635365" h="1655445">
                <a:moveTo>
                  <a:pt x="0" y="275844"/>
                </a:moveTo>
                <a:lnTo>
                  <a:pt x="3610" y="231099"/>
                </a:lnTo>
                <a:lnTo>
                  <a:pt x="14063" y="188654"/>
                </a:lnTo>
                <a:lnTo>
                  <a:pt x="30790" y="149075"/>
                </a:lnTo>
                <a:lnTo>
                  <a:pt x="53224" y="112932"/>
                </a:lnTo>
                <a:lnTo>
                  <a:pt x="80795" y="80791"/>
                </a:lnTo>
                <a:lnTo>
                  <a:pt x="112937" y="53220"/>
                </a:lnTo>
                <a:lnTo>
                  <a:pt x="149081" y="30788"/>
                </a:lnTo>
                <a:lnTo>
                  <a:pt x="188659" y="14062"/>
                </a:lnTo>
                <a:lnTo>
                  <a:pt x="231102" y="3610"/>
                </a:lnTo>
                <a:lnTo>
                  <a:pt x="275844" y="0"/>
                </a:lnTo>
                <a:lnTo>
                  <a:pt x="8359140" y="0"/>
                </a:lnTo>
                <a:lnTo>
                  <a:pt x="8403881" y="3610"/>
                </a:lnTo>
                <a:lnTo>
                  <a:pt x="8446324" y="14062"/>
                </a:lnTo>
                <a:lnTo>
                  <a:pt x="8485902" y="30788"/>
                </a:lnTo>
                <a:lnTo>
                  <a:pt x="8522046" y="53220"/>
                </a:lnTo>
                <a:lnTo>
                  <a:pt x="8554188" y="80791"/>
                </a:lnTo>
                <a:lnTo>
                  <a:pt x="8581759" y="112932"/>
                </a:lnTo>
                <a:lnTo>
                  <a:pt x="8604193" y="149075"/>
                </a:lnTo>
                <a:lnTo>
                  <a:pt x="8620920" y="188654"/>
                </a:lnTo>
                <a:lnTo>
                  <a:pt x="8631373" y="231099"/>
                </a:lnTo>
                <a:lnTo>
                  <a:pt x="8634984" y="275844"/>
                </a:lnTo>
                <a:lnTo>
                  <a:pt x="8634984" y="1379207"/>
                </a:lnTo>
                <a:lnTo>
                  <a:pt x="8631373" y="1423952"/>
                </a:lnTo>
                <a:lnTo>
                  <a:pt x="8620920" y="1466398"/>
                </a:lnTo>
                <a:lnTo>
                  <a:pt x="8604193" y="1505978"/>
                </a:lnTo>
                <a:lnTo>
                  <a:pt x="8581759" y="1542123"/>
                </a:lnTo>
                <a:lnTo>
                  <a:pt x="8554188" y="1574266"/>
                </a:lnTo>
                <a:lnTo>
                  <a:pt x="8522046" y="1601839"/>
                </a:lnTo>
                <a:lnTo>
                  <a:pt x="8485902" y="1624272"/>
                </a:lnTo>
                <a:lnTo>
                  <a:pt x="8446324" y="1641000"/>
                </a:lnTo>
                <a:lnTo>
                  <a:pt x="8403881" y="1651453"/>
                </a:lnTo>
                <a:lnTo>
                  <a:pt x="8359140" y="1655064"/>
                </a:lnTo>
                <a:lnTo>
                  <a:pt x="275844" y="1655064"/>
                </a:lnTo>
                <a:lnTo>
                  <a:pt x="231102" y="1651453"/>
                </a:lnTo>
                <a:lnTo>
                  <a:pt x="188659" y="1641000"/>
                </a:lnTo>
                <a:lnTo>
                  <a:pt x="149081" y="1624272"/>
                </a:lnTo>
                <a:lnTo>
                  <a:pt x="112937" y="1601839"/>
                </a:lnTo>
                <a:lnTo>
                  <a:pt x="80795" y="1574266"/>
                </a:lnTo>
                <a:lnTo>
                  <a:pt x="53224" y="1542123"/>
                </a:lnTo>
                <a:lnTo>
                  <a:pt x="30790" y="1505978"/>
                </a:lnTo>
                <a:lnTo>
                  <a:pt x="14063" y="1466398"/>
                </a:lnTo>
                <a:lnTo>
                  <a:pt x="3610" y="1423952"/>
                </a:lnTo>
                <a:lnTo>
                  <a:pt x="0" y="1379207"/>
                </a:lnTo>
                <a:lnTo>
                  <a:pt x="0" y="2758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9456" y="2532889"/>
            <a:ext cx="3091180" cy="943610"/>
          </a:xfrm>
          <a:custGeom>
            <a:avLst/>
            <a:gdLst/>
            <a:ahLst/>
            <a:cxnLst/>
            <a:rect l="l" t="t" r="r" b="b"/>
            <a:pathLst>
              <a:path w="3091179" h="943610">
                <a:moveTo>
                  <a:pt x="2933446" y="0"/>
                </a:moveTo>
                <a:lnTo>
                  <a:pt x="149711" y="176"/>
                </a:lnTo>
                <a:lnTo>
                  <a:pt x="107446" y="8044"/>
                </a:lnTo>
                <a:lnTo>
                  <a:pt x="69981" y="26408"/>
                </a:lnTo>
                <a:lnTo>
                  <a:pt x="38945" y="53640"/>
                </a:lnTo>
                <a:lnTo>
                  <a:pt x="15967" y="88112"/>
                </a:lnTo>
                <a:lnTo>
                  <a:pt x="2675" y="128193"/>
                </a:lnTo>
                <a:lnTo>
                  <a:pt x="0" y="157225"/>
                </a:lnTo>
                <a:lnTo>
                  <a:pt x="176" y="793644"/>
                </a:lnTo>
                <a:lnTo>
                  <a:pt x="8044" y="835909"/>
                </a:lnTo>
                <a:lnTo>
                  <a:pt x="26408" y="873374"/>
                </a:lnTo>
                <a:lnTo>
                  <a:pt x="53640" y="904410"/>
                </a:lnTo>
                <a:lnTo>
                  <a:pt x="88112" y="927388"/>
                </a:lnTo>
                <a:lnTo>
                  <a:pt x="128193" y="940680"/>
                </a:lnTo>
                <a:lnTo>
                  <a:pt x="157226" y="943356"/>
                </a:lnTo>
                <a:lnTo>
                  <a:pt x="2940960" y="943179"/>
                </a:lnTo>
                <a:lnTo>
                  <a:pt x="2983225" y="935311"/>
                </a:lnTo>
                <a:lnTo>
                  <a:pt x="3020690" y="916947"/>
                </a:lnTo>
                <a:lnTo>
                  <a:pt x="3051726" y="889715"/>
                </a:lnTo>
                <a:lnTo>
                  <a:pt x="3074704" y="855243"/>
                </a:lnTo>
                <a:lnTo>
                  <a:pt x="3087996" y="815162"/>
                </a:lnTo>
                <a:lnTo>
                  <a:pt x="3090672" y="786130"/>
                </a:lnTo>
                <a:lnTo>
                  <a:pt x="3090495" y="149711"/>
                </a:lnTo>
                <a:lnTo>
                  <a:pt x="3082627" y="107446"/>
                </a:lnTo>
                <a:lnTo>
                  <a:pt x="3064263" y="69981"/>
                </a:lnTo>
                <a:lnTo>
                  <a:pt x="3037031" y="38945"/>
                </a:lnTo>
                <a:lnTo>
                  <a:pt x="3002559" y="15967"/>
                </a:lnTo>
                <a:lnTo>
                  <a:pt x="2962478" y="2675"/>
                </a:lnTo>
                <a:lnTo>
                  <a:pt x="2933446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9456" y="2532889"/>
            <a:ext cx="3091180" cy="943610"/>
          </a:xfrm>
          <a:custGeom>
            <a:avLst/>
            <a:gdLst/>
            <a:ahLst/>
            <a:cxnLst/>
            <a:rect l="l" t="t" r="r" b="b"/>
            <a:pathLst>
              <a:path w="3091179" h="943610">
                <a:moveTo>
                  <a:pt x="0" y="157225"/>
                </a:moveTo>
                <a:lnTo>
                  <a:pt x="5929" y="114309"/>
                </a:lnTo>
                <a:lnTo>
                  <a:pt x="22630" y="75917"/>
                </a:lnTo>
                <a:lnTo>
                  <a:pt x="48476" y="43678"/>
                </a:lnTo>
                <a:lnTo>
                  <a:pt x="81836" y="19221"/>
                </a:lnTo>
                <a:lnTo>
                  <a:pt x="121081" y="4174"/>
                </a:lnTo>
                <a:lnTo>
                  <a:pt x="2933446" y="0"/>
                </a:lnTo>
                <a:lnTo>
                  <a:pt x="2948153" y="678"/>
                </a:lnTo>
                <a:lnTo>
                  <a:pt x="2989742" y="10379"/>
                </a:lnTo>
                <a:lnTo>
                  <a:pt x="3026264" y="30310"/>
                </a:lnTo>
                <a:lnTo>
                  <a:pt x="3056090" y="58841"/>
                </a:lnTo>
                <a:lnTo>
                  <a:pt x="3077592" y="94344"/>
                </a:lnTo>
                <a:lnTo>
                  <a:pt x="3089139" y="135190"/>
                </a:lnTo>
                <a:lnTo>
                  <a:pt x="3090672" y="786130"/>
                </a:lnTo>
                <a:lnTo>
                  <a:pt x="3089993" y="800837"/>
                </a:lnTo>
                <a:lnTo>
                  <a:pt x="3080292" y="842426"/>
                </a:lnTo>
                <a:lnTo>
                  <a:pt x="3060361" y="878948"/>
                </a:lnTo>
                <a:lnTo>
                  <a:pt x="3031830" y="908774"/>
                </a:lnTo>
                <a:lnTo>
                  <a:pt x="2996327" y="930276"/>
                </a:lnTo>
                <a:lnTo>
                  <a:pt x="2955481" y="941823"/>
                </a:lnTo>
                <a:lnTo>
                  <a:pt x="157226" y="943356"/>
                </a:lnTo>
                <a:lnTo>
                  <a:pt x="142518" y="942677"/>
                </a:lnTo>
                <a:lnTo>
                  <a:pt x="100929" y="932976"/>
                </a:lnTo>
                <a:lnTo>
                  <a:pt x="64407" y="913045"/>
                </a:lnTo>
                <a:lnTo>
                  <a:pt x="34581" y="884514"/>
                </a:lnTo>
                <a:lnTo>
                  <a:pt x="13079" y="849011"/>
                </a:lnTo>
                <a:lnTo>
                  <a:pt x="1532" y="808165"/>
                </a:lnTo>
                <a:lnTo>
                  <a:pt x="0" y="15722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02956" y="2637956"/>
            <a:ext cx="72390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95" dirty="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sz="1700" b="1" dirty="0">
                <a:solidFill>
                  <a:srgbClr val="808080"/>
                </a:solidFill>
                <a:latin typeface="Arial"/>
                <a:cs typeface="Arial"/>
              </a:rPr>
              <a:t>acant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6975" y="2896997"/>
            <a:ext cx="287655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1700" spc="-15" dirty="0">
                <a:solidFill>
                  <a:srgbClr val="808080"/>
                </a:solidFill>
                <a:latin typeface="Arial"/>
                <a:cs typeface="Arial"/>
              </a:rPr>
              <a:t>x</a:t>
            </a: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ec</a:t>
            </a:r>
            <a:r>
              <a:rPr sz="1700" spc="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Se</a:t>
            </a:r>
            <a:r>
              <a:rPr sz="1700" spc="-5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sz="1700" spc="5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ces</a:t>
            </a:r>
            <a:r>
              <a:rPr sz="1700" spc="-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&amp;</a:t>
            </a:r>
            <a:r>
              <a:rPr sz="1700" spc="-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ps</a:t>
            </a:r>
            <a:r>
              <a:rPr sz="1700" spc="5" dirty="0">
                <a:solidFill>
                  <a:srgbClr val="808080"/>
                </a:solidFill>
                <a:latin typeface="Arial"/>
                <a:cs typeface="Arial"/>
              </a:rPr>
              <a:t> Di</a:t>
            </a: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sz="1700" spc="5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1700" spc="-10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98411" y="3156037"/>
            <a:ext cx="79438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808080"/>
                </a:solidFill>
                <a:latin typeface="Arial"/>
                <a:cs typeface="Arial"/>
              </a:rPr>
              <a:t>(</a:t>
            </a: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sz="1700" spc="-5" dirty="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1700" spc="-10" dirty="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375" y="413247"/>
            <a:ext cx="55530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spc="-30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2800" b="1" dirty="0">
                <a:solidFill>
                  <a:srgbClr val="002060"/>
                </a:solidFill>
                <a:latin typeface="Lucida Sans"/>
                <a:cs typeface="Lucida Sans"/>
              </a:rPr>
              <a:t>/</a:t>
            </a:r>
            <a:r>
              <a:rPr sz="2800" b="1" spc="-30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800" b="1" spc="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W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2800" b="1" spc="-30" dirty="0">
                <a:solidFill>
                  <a:srgbClr val="002060"/>
                </a:solidFill>
                <a:latin typeface="Lucida Sans"/>
                <a:cs typeface="Lucida Sans"/>
              </a:rPr>
              <a:t>rk</a:t>
            </a:r>
            <a:r>
              <a:rPr sz="2800" b="1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2800" b="1" spc="-30" dirty="0">
                <a:solidFill>
                  <a:srgbClr val="002060"/>
                </a:solidFill>
                <a:latin typeface="Lucida Sans"/>
                <a:cs typeface="Lucida Sans"/>
              </a:rPr>
              <a:t>rc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800" b="1" spc="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Mgt</a:t>
            </a:r>
            <a:r>
              <a:rPr sz="2800" b="1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spc="-30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endParaRPr sz="2800">
              <a:latin typeface="Lucida Sans"/>
              <a:cs typeface="Lucida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6292596"/>
            <a:ext cx="9144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399"/>
                </a:moveTo>
                <a:lnTo>
                  <a:pt x="9144000" y="533399"/>
                </a:lnTo>
                <a:lnTo>
                  <a:pt x="9144000" y="0"/>
                </a:lnTo>
                <a:lnTo>
                  <a:pt x="0" y="0"/>
                </a:lnTo>
                <a:lnTo>
                  <a:pt x="0" y="533399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6292596"/>
            <a:ext cx="9144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0"/>
                </a:moveTo>
                <a:lnTo>
                  <a:pt x="9144000" y="0"/>
                </a:lnTo>
                <a:lnTo>
                  <a:pt x="9144000" y="533399"/>
                </a:lnTo>
                <a:lnTo>
                  <a:pt x="0" y="53339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1100" y="6231635"/>
            <a:ext cx="3617975" cy="626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9684" y="6231635"/>
            <a:ext cx="1898903" cy="626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9196" y="6231635"/>
            <a:ext cx="2231135" cy="626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388522" y="6390468"/>
            <a:ext cx="63665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Let</a:t>
            </a:r>
            <a:r>
              <a:rPr sz="2800" b="1" i="1" spc="2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80" dirty="0">
                <a:solidFill>
                  <a:srgbClr val="FFFF00"/>
                </a:solidFill>
                <a:latin typeface="Lucida Sans"/>
                <a:cs typeface="Lucida Sans"/>
              </a:rPr>
              <a:t>u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800" b="1" i="1" spc="6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k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ow</a:t>
            </a:r>
            <a:r>
              <a:rPr sz="2800" b="1" i="1" spc="1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h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ow</a:t>
            </a:r>
            <a:r>
              <a:rPr sz="2800" b="1" i="1" spc="2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W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800" b="1" i="1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c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800" b="1" i="1" spc="1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h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l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p</a:t>
            </a:r>
            <a:r>
              <a:rPr sz="2800" b="1" i="1" spc="4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Y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800" b="1" i="1" dirty="0">
                <a:solidFill>
                  <a:srgbClr val="FFFF00"/>
                </a:solidFill>
                <a:latin typeface="Lucida Sans"/>
                <a:cs typeface="Lucida Sans"/>
              </a:rPr>
              <a:t>U</a:t>
            </a:r>
            <a:r>
              <a:rPr sz="28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!</a:t>
            </a:r>
            <a:endParaRPr sz="2800"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89447" y="2403360"/>
            <a:ext cx="2979407" cy="11048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99176" y="2513077"/>
            <a:ext cx="2760345" cy="885825"/>
          </a:xfrm>
          <a:custGeom>
            <a:avLst/>
            <a:gdLst/>
            <a:ahLst/>
            <a:cxnLst/>
            <a:rect l="l" t="t" r="r" b="b"/>
            <a:pathLst>
              <a:path w="2760345" h="885825">
                <a:moveTo>
                  <a:pt x="2612390" y="0"/>
                </a:moveTo>
                <a:lnTo>
                  <a:pt x="141162" y="136"/>
                </a:lnTo>
                <a:lnTo>
                  <a:pt x="98977" y="8188"/>
                </a:lnTo>
                <a:lnTo>
                  <a:pt x="61991" y="27336"/>
                </a:lnTo>
                <a:lnTo>
                  <a:pt x="32053" y="55732"/>
                </a:lnTo>
                <a:lnTo>
                  <a:pt x="11014" y="91528"/>
                </a:lnTo>
                <a:lnTo>
                  <a:pt x="722" y="132876"/>
                </a:lnTo>
                <a:lnTo>
                  <a:pt x="0" y="147574"/>
                </a:lnTo>
                <a:lnTo>
                  <a:pt x="136" y="744281"/>
                </a:lnTo>
                <a:lnTo>
                  <a:pt x="8190" y="786466"/>
                </a:lnTo>
                <a:lnTo>
                  <a:pt x="27340" y="823452"/>
                </a:lnTo>
                <a:lnTo>
                  <a:pt x="55738" y="853390"/>
                </a:lnTo>
                <a:lnTo>
                  <a:pt x="91534" y="874429"/>
                </a:lnTo>
                <a:lnTo>
                  <a:pt x="132878" y="884721"/>
                </a:lnTo>
                <a:lnTo>
                  <a:pt x="147574" y="885444"/>
                </a:lnTo>
                <a:lnTo>
                  <a:pt x="2618802" y="885307"/>
                </a:lnTo>
                <a:lnTo>
                  <a:pt x="2660991" y="877253"/>
                </a:lnTo>
                <a:lnTo>
                  <a:pt x="2697978" y="858103"/>
                </a:lnTo>
                <a:lnTo>
                  <a:pt x="2727914" y="829705"/>
                </a:lnTo>
                <a:lnTo>
                  <a:pt x="2748951" y="793909"/>
                </a:lnTo>
                <a:lnTo>
                  <a:pt x="2759241" y="752565"/>
                </a:lnTo>
                <a:lnTo>
                  <a:pt x="2759964" y="737870"/>
                </a:lnTo>
                <a:lnTo>
                  <a:pt x="2759827" y="141161"/>
                </a:lnTo>
                <a:lnTo>
                  <a:pt x="2751775" y="98972"/>
                </a:lnTo>
                <a:lnTo>
                  <a:pt x="2732627" y="61985"/>
                </a:lnTo>
                <a:lnTo>
                  <a:pt x="2704231" y="32049"/>
                </a:lnTo>
                <a:lnTo>
                  <a:pt x="2668435" y="11012"/>
                </a:lnTo>
                <a:lnTo>
                  <a:pt x="2627087" y="722"/>
                </a:lnTo>
                <a:lnTo>
                  <a:pt x="2612390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99176" y="2513077"/>
            <a:ext cx="2760345" cy="885825"/>
          </a:xfrm>
          <a:custGeom>
            <a:avLst/>
            <a:gdLst/>
            <a:ahLst/>
            <a:cxnLst/>
            <a:rect l="l" t="t" r="r" b="b"/>
            <a:pathLst>
              <a:path w="2760345" h="885825">
                <a:moveTo>
                  <a:pt x="0" y="147574"/>
                </a:moveTo>
                <a:lnTo>
                  <a:pt x="6298" y="104785"/>
                </a:lnTo>
                <a:lnTo>
                  <a:pt x="23960" y="66933"/>
                </a:lnTo>
                <a:lnTo>
                  <a:pt x="51137" y="35865"/>
                </a:lnTo>
                <a:lnTo>
                  <a:pt x="85979" y="13429"/>
                </a:lnTo>
                <a:lnTo>
                  <a:pt x="126637" y="1473"/>
                </a:lnTo>
                <a:lnTo>
                  <a:pt x="2612390" y="0"/>
                </a:lnTo>
                <a:lnTo>
                  <a:pt x="2627087" y="722"/>
                </a:lnTo>
                <a:lnTo>
                  <a:pt x="2668435" y="11012"/>
                </a:lnTo>
                <a:lnTo>
                  <a:pt x="2704231" y="32049"/>
                </a:lnTo>
                <a:lnTo>
                  <a:pt x="2732627" y="61985"/>
                </a:lnTo>
                <a:lnTo>
                  <a:pt x="2751775" y="98972"/>
                </a:lnTo>
                <a:lnTo>
                  <a:pt x="2759827" y="141161"/>
                </a:lnTo>
                <a:lnTo>
                  <a:pt x="2759964" y="737870"/>
                </a:lnTo>
                <a:lnTo>
                  <a:pt x="2759241" y="752565"/>
                </a:lnTo>
                <a:lnTo>
                  <a:pt x="2748951" y="793909"/>
                </a:lnTo>
                <a:lnTo>
                  <a:pt x="2727914" y="829705"/>
                </a:lnTo>
                <a:lnTo>
                  <a:pt x="2697978" y="858103"/>
                </a:lnTo>
                <a:lnTo>
                  <a:pt x="2660991" y="877253"/>
                </a:lnTo>
                <a:lnTo>
                  <a:pt x="2618802" y="885307"/>
                </a:lnTo>
                <a:lnTo>
                  <a:pt x="147574" y="885444"/>
                </a:lnTo>
                <a:lnTo>
                  <a:pt x="132878" y="884721"/>
                </a:lnTo>
                <a:lnTo>
                  <a:pt x="91534" y="874429"/>
                </a:lnTo>
                <a:lnTo>
                  <a:pt x="55738" y="853390"/>
                </a:lnTo>
                <a:lnTo>
                  <a:pt x="27340" y="823452"/>
                </a:lnTo>
                <a:lnTo>
                  <a:pt x="8190" y="786466"/>
                </a:lnTo>
                <a:lnTo>
                  <a:pt x="136" y="744281"/>
                </a:lnTo>
                <a:lnTo>
                  <a:pt x="0" y="14757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814778" y="2589705"/>
            <a:ext cx="2270125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57785" algn="ctr">
              <a:lnSpc>
                <a:spcPct val="100000"/>
              </a:lnSpc>
            </a:pPr>
            <a:r>
              <a:rPr sz="1700" b="1" spc="-10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na</a:t>
            </a:r>
            <a:r>
              <a:rPr sz="1700" b="1" spc="5" dirty="0">
                <a:latin typeface="Arial"/>
                <a:cs typeface="Arial"/>
              </a:rPr>
              <a:t> D</a:t>
            </a:r>
            <a:r>
              <a:rPr sz="1700" b="1" spc="-10" dirty="0">
                <a:latin typeface="Arial"/>
                <a:cs typeface="Arial"/>
              </a:rPr>
              <a:t>o</a:t>
            </a:r>
            <a:r>
              <a:rPr sz="1700" b="1" spc="30" dirty="0">
                <a:latin typeface="Arial"/>
                <a:cs typeface="Arial"/>
              </a:rPr>
              <a:t>w</a:t>
            </a:r>
            <a:r>
              <a:rPr sz="1700" b="1" spc="-10" dirty="0">
                <a:latin typeface="Arial"/>
                <a:cs typeface="Arial"/>
              </a:rPr>
              <a:t>n</a:t>
            </a:r>
            <a:r>
              <a:rPr sz="1700" b="1" dirty="0">
                <a:latin typeface="Arial"/>
                <a:cs typeface="Arial"/>
              </a:rPr>
              <a:t>ey </a:t>
            </a:r>
            <a:r>
              <a:rPr sz="1700" spc="-4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k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ce</a:t>
            </a:r>
            <a:r>
              <a:rPr sz="1700" spc="5" dirty="0">
                <a:latin typeface="Arial"/>
                <a:cs typeface="Arial"/>
              </a:rPr>
              <a:t> D</a:t>
            </a:r>
            <a:r>
              <a:rPr sz="1700" dirty="0">
                <a:latin typeface="Arial"/>
                <a:cs typeface="Arial"/>
              </a:rPr>
              <a:t>ev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Di</a:t>
            </a:r>
            <a:r>
              <a:rPr sz="1700" dirty="0">
                <a:latin typeface="Arial"/>
                <a:cs typeface="Arial"/>
              </a:rPr>
              <a:t>v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10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on </a:t>
            </a:r>
            <a:r>
              <a:rPr sz="1700" spc="-5" dirty="0">
                <a:latin typeface="Arial"/>
                <a:cs typeface="Arial"/>
              </a:rPr>
              <a:t>(</a:t>
            </a:r>
            <a:r>
              <a:rPr sz="1700" dirty="0">
                <a:latin typeface="Arial"/>
                <a:cs typeface="Arial"/>
              </a:rPr>
              <a:t>F</a:t>
            </a:r>
            <a:r>
              <a:rPr sz="1700" spc="-5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5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47438" y="3003105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0" y="0"/>
                </a:moveTo>
                <a:lnTo>
                  <a:pt x="952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725614" y="3640966"/>
            <a:ext cx="32340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FM 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g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60" dirty="0">
                <a:latin typeface="Calibri"/>
                <a:cs typeface="Calibri"/>
              </a:rPr>
              <a:t>W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b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5" dirty="0">
                <a:latin typeface="Calibri"/>
                <a:cs typeface="Calibri"/>
              </a:rPr>
              <a:t>b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se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0" dirty="0">
                <a:latin typeface="Calibri"/>
                <a:cs typeface="Calibri"/>
              </a:rPr>
              <a:t>T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inin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20" dirty="0">
                <a:latin typeface="Calibri"/>
                <a:cs typeface="Calibri"/>
              </a:rPr>
              <a:t>op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25614" y="4189606"/>
            <a:ext cx="3453129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684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(e</a:t>
            </a:r>
            <a:r>
              <a:rPr sz="1800" spc="25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mbu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eme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, 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.) </a:t>
            </a:r>
            <a:r>
              <a:rPr sz="1800" b="1" spc="-40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y</a:t>
            </a:r>
            <a:r>
              <a:rPr sz="1800" b="1" spc="-10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M 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ee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60" dirty="0">
                <a:latin typeface="Calibri"/>
                <a:cs typeface="Calibri"/>
              </a:rPr>
              <a:t>W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b</a:t>
            </a:r>
            <a:r>
              <a:rPr sz="1800" b="1" spc="-10" dirty="0">
                <a:latin typeface="Calibri"/>
                <a:cs typeface="Calibri"/>
              </a:rPr>
              <a:t>si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p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7448" y="3664512"/>
            <a:ext cx="1981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60" dirty="0">
                <a:latin typeface="Calibri"/>
                <a:cs typeface="Calibri"/>
              </a:rPr>
              <a:t>F</a:t>
            </a:r>
            <a:r>
              <a:rPr sz="1800" b="1" spc="-20" dirty="0">
                <a:latin typeface="Calibri"/>
                <a:cs typeface="Calibri"/>
              </a:rPr>
              <a:t>/</a:t>
            </a:r>
            <a:r>
              <a:rPr sz="1800" b="1" dirty="0">
                <a:latin typeface="Calibri"/>
                <a:cs typeface="Calibri"/>
              </a:rPr>
              <a:t>FM </a:t>
            </a: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spc="-5" dirty="0">
                <a:latin typeface="Calibri"/>
                <a:cs typeface="Calibri"/>
              </a:rPr>
              <a:t>ubli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</a:t>
            </a:r>
            <a:r>
              <a:rPr sz="1800" b="1" spc="-20" dirty="0">
                <a:latin typeface="Calibri"/>
                <a:cs typeface="Calibri"/>
              </a:rPr>
              <a:t>on</a:t>
            </a:r>
            <a:r>
              <a:rPr sz="1800" b="1" spc="-1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4496" y="3938832"/>
            <a:ext cx="20593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FM</a:t>
            </a:r>
            <a:r>
              <a:rPr sz="1800" spc="-5" dirty="0">
                <a:latin typeface="Calibri"/>
                <a:cs typeface="Calibri"/>
              </a:rPr>
              <a:t> 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tt</a:t>
            </a:r>
            <a:r>
              <a:rPr sz="1800" spc="-10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7448" y="4213152"/>
            <a:ext cx="253365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AF 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ol</a:t>
            </a:r>
            <a:r>
              <a:rPr sz="1800" spc="-10" dirty="0">
                <a:latin typeface="Calibri"/>
                <a:cs typeface="Calibri"/>
              </a:rPr>
              <a:t>ler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z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4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du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</a:t>
            </a:r>
            <a:r>
              <a:rPr sz="1800" b="1" spc="-20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0" dirty="0">
                <a:latin typeface="Calibri"/>
                <a:cs typeface="Calibri"/>
              </a:rPr>
              <a:t>T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ining</a:t>
            </a:r>
            <a:endParaRPr sz="1800">
              <a:latin typeface="Calibri"/>
              <a:cs typeface="Calibri"/>
            </a:endParaRPr>
          </a:p>
          <a:p>
            <a:pPr marL="16954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ED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25" dirty="0">
                <a:latin typeface="Calibri"/>
                <a:cs typeface="Calibri"/>
              </a:rPr>
              <a:t>M</a:t>
            </a:r>
            <a:r>
              <a:rPr sz="1800" spc="-18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2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2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33616"/>
            <a:ext cx="2019300" cy="24765"/>
          </a:xfrm>
          <a:custGeom>
            <a:avLst/>
            <a:gdLst/>
            <a:ahLst/>
            <a:cxnLst/>
            <a:rect l="l" t="t" r="r" b="b"/>
            <a:pathLst>
              <a:path w="2019300" h="24765">
                <a:moveTo>
                  <a:pt x="0" y="24383"/>
                </a:moveTo>
                <a:lnTo>
                  <a:pt x="2019300" y="24383"/>
                </a:lnTo>
                <a:lnTo>
                  <a:pt x="2019300" y="0"/>
                </a:lnTo>
                <a:lnTo>
                  <a:pt x="0" y="0"/>
                </a:lnTo>
                <a:lnTo>
                  <a:pt x="0" y="24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4061" y="2708910"/>
            <a:ext cx="1349375" cy="395605"/>
          </a:xfrm>
          <a:custGeom>
            <a:avLst/>
            <a:gdLst/>
            <a:ahLst/>
            <a:cxnLst/>
            <a:rect l="l" t="t" r="r" b="b"/>
            <a:pathLst>
              <a:path w="1349375" h="395605">
                <a:moveTo>
                  <a:pt x="0" y="395008"/>
                </a:moveTo>
                <a:lnTo>
                  <a:pt x="1348955" y="395008"/>
                </a:lnTo>
                <a:lnTo>
                  <a:pt x="1348955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1682498"/>
            <a:ext cx="3348354" cy="1026160"/>
          </a:xfrm>
          <a:custGeom>
            <a:avLst/>
            <a:gdLst/>
            <a:ahLst/>
            <a:cxnLst/>
            <a:rect l="l" t="t" r="r" b="b"/>
            <a:pathLst>
              <a:path w="3348354" h="1026160">
                <a:moveTo>
                  <a:pt x="0" y="170941"/>
                </a:moveTo>
                <a:lnTo>
                  <a:pt x="5473" y="127865"/>
                </a:lnTo>
                <a:lnTo>
                  <a:pt x="20973" y="88831"/>
                </a:lnTo>
                <a:lnTo>
                  <a:pt x="45125" y="55217"/>
                </a:lnTo>
                <a:lnTo>
                  <a:pt x="76548" y="28400"/>
                </a:lnTo>
                <a:lnTo>
                  <a:pt x="113868" y="9759"/>
                </a:lnTo>
                <a:lnTo>
                  <a:pt x="155705" y="669"/>
                </a:lnTo>
                <a:lnTo>
                  <a:pt x="3177286" y="0"/>
                </a:lnTo>
                <a:lnTo>
                  <a:pt x="3192008" y="625"/>
                </a:lnTo>
                <a:lnTo>
                  <a:pt x="3233890" y="9593"/>
                </a:lnTo>
                <a:lnTo>
                  <a:pt x="3271271" y="28131"/>
                </a:lnTo>
                <a:lnTo>
                  <a:pt x="3302772" y="54859"/>
                </a:lnTo>
                <a:lnTo>
                  <a:pt x="3327017" y="88401"/>
                </a:lnTo>
                <a:lnTo>
                  <a:pt x="3342628" y="127379"/>
                </a:lnTo>
                <a:lnTo>
                  <a:pt x="3348227" y="170416"/>
                </a:lnTo>
                <a:lnTo>
                  <a:pt x="3348228" y="854709"/>
                </a:lnTo>
                <a:lnTo>
                  <a:pt x="3347602" y="869431"/>
                </a:lnTo>
                <a:lnTo>
                  <a:pt x="3338634" y="911309"/>
                </a:lnTo>
                <a:lnTo>
                  <a:pt x="3320096" y="948689"/>
                </a:lnTo>
                <a:lnTo>
                  <a:pt x="3293368" y="980192"/>
                </a:lnTo>
                <a:lnTo>
                  <a:pt x="3259826" y="1004438"/>
                </a:lnTo>
                <a:lnTo>
                  <a:pt x="3220848" y="1020051"/>
                </a:lnTo>
                <a:lnTo>
                  <a:pt x="3177811" y="1025651"/>
                </a:lnTo>
                <a:lnTo>
                  <a:pt x="170942" y="1025651"/>
                </a:lnTo>
                <a:lnTo>
                  <a:pt x="156219" y="1025026"/>
                </a:lnTo>
                <a:lnTo>
                  <a:pt x="114337" y="1016056"/>
                </a:lnTo>
                <a:lnTo>
                  <a:pt x="76956" y="997517"/>
                </a:lnTo>
                <a:lnTo>
                  <a:pt x="45455" y="970787"/>
                </a:lnTo>
                <a:lnTo>
                  <a:pt x="21210" y="937244"/>
                </a:lnTo>
                <a:lnTo>
                  <a:pt x="5599" y="898267"/>
                </a:lnTo>
                <a:lnTo>
                  <a:pt x="0" y="855235"/>
                </a:lnTo>
                <a:lnTo>
                  <a:pt x="0" y="17094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28061" y="1958367"/>
            <a:ext cx="1468120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 spc="5" dirty="0">
                <a:latin typeface="Arial"/>
                <a:cs typeface="Arial"/>
              </a:rPr>
              <a:t>C</a:t>
            </a:r>
            <a:r>
              <a:rPr sz="1700" b="1" spc="-5" dirty="0">
                <a:latin typeface="Arial"/>
                <a:cs typeface="Arial"/>
              </a:rPr>
              <a:t>r</a:t>
            </a:r>
            <a:r>
              <a:rPr sz="1700" b="1" spc="-15" dirty="0">
                <a:latin typeface="Arial"/>
                <a:cs typeface="Arial"/>
              </a:rPr>
              <a:t>y</a:t>
            </a:r>
            <a:r>
              <a:rPr sz="1700" b="1" dirty="0">
                <a:latin typeface="Arial"/>
                <a:cs typeface="Arial"/>
              </a:rPr>
              <a:t>s</a:t>
            </a:r>
            <a:r>
              <a:rPr sz="1700" b="1" spc="-5" dirty="0">
                <a:latin typeface="Arial"/>
                <a:cs typeface="Arial"/>
              </a:rPr>
              <a:t>t</a:t>
            </a:r>
            <a:r>
              <a:rPr sz="1700" b="1" dirty="0">
                <a:latin typeface="Arial"/>
                <a:cs typeface="Arial"/>
              </a:rPr>
              <a:t>al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M</a:t>
            </a:r>
            <a:r>
              <a:rPr sz="1700" b="1" dirty="0">
                <a:latin typeface="Arial"/>
                <a:cs typeface="Arial"/>
              </a:rPr>
              <a:t>oo</a:t>
            </a:r>
            <a:r>
              <a:rPr sz="1700" b="1" spc="-5" dirty="0">
                <a:latin typeface="Arial"/>
                <a:cs typeface="Arial"/>
              </a:rPr>
              <a:t>re</a:t>
            </a:r>
            <a:endParaRPr sz="1700">
              <a:latin typeface="Arial"/>
              <a:cs typeface="Arial"/>
            </a:endParaRPr>
          </a:p>
          <a:p>
            <a:pPr marL="58419" algn="ctr">
              <a:lnSpc>
                <a:spcPct val="100000"/>
              </a:lnSpc>
            </a:pPr>
            <a:r>
              <a:rPr sz="1700" spc="5" dirty="0">
                <a:latin typeface="Arial"/>
                <a:cs typeface="Arial"/>
              </a:rPr>
              <a:t>Di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ec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or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24783" y="4238244"/>
            <a:ext cx="3350260" cy="544195"/>
          </a:xfrm>
          <a:custGeom>
            <a:avLst/>
            <a:gdLst/>
            <a:ahLst/>
            <a:cxnLst/>
            <a:rect l="l" t="t" r="r" b="b"/>
            <a:pathLst>
              <a:path w="3350259" h="544195">
                <a:moveTo>
                  <a:pt x="0" y="90677"/>
                </a:moveTo>
                <a:lnTo>
                  <a:pt x="9935" y="49369"/>
                </a:lnTo>
                <a:lnTo>
                  <a:pt x="36476" y="17977"/>
                </a:lnTo>
                <a:lnTo>
                  <a:pt x="74725" y="1398"/>
                </a:lnTo>
                <a:lnTo>
                  <a:pt x="3259074" y="0"/>
                </a:lnTo>
                <a:lnTo>
                  <a:pt x="3273642" y="1164"/>
                </a:lnTo>
                <a:lnTo>
                  <a:pt x="3312189" y="17179"/>
                </a:lnTo>
                <a:lnTo>
                  <a:pt x="3339188" y="48167"/>
                </a:lnTo>
                <a:lnTo>
                  <a:pt x="3349740" y="89230"/>
                </a:lnTo>
                <a:lnTo>
                  <a:pt x="3349752" y="453389"/>
                </a:lnTo>
                <a:lnTo>
                  <a:pt x="3348587" y="467958"/>
                </a:lnTo>
                <a:lnTo>
                  <a:pt x="3332572" y="506505"/>
                </a:lnTo>
                <a:lnTo>
                  <a:pt x="3301584" y="533504"/>
                </a:lnTo>
                <a:lnTo>
                  <a:pt x="3260521" y="544056"/>
                </a:lnTo>
                <a:lnTo>
                  <a:pt x="90678" y="544067"/>
                </a:lnTo>
                <a:lnTo>
                  <a:pt x="76109" y="542903"/>
                </a:lnTo>
                <a:lnTo>
                  <a:pt x="37562" y="526888"/>
                </a:lnTo>
                <a:lnTo>
                  <a:pt x="10563" y="495900"/>
                </a:lnTo>
                <a:lnTo>
                  <a:pt x="11" y="454837"/>
                </a:lnTo>
                <a:lnTo>
                  <a:pt x="0" y="9067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4783" y="4796029"/>
            <a:ext cx="3350260" cy="833755"/>
          </a:xfrm>
          <a:custGeom>
            <a:avLst/>
            <a:gdLst/>
            <a:ahLst/>
            <a:cxnLst/>
            <a:rect l="l" t="t" r="r" b="b"/>
            <a:pathLst>
              <a:path w="3350259" h="833754">
                <a:moveTo>
                  <a:pt x="0" y="138938"/>
                </a:moveTo>
                <a:lnTo>
                  <a:pt x="6668" y="96287"/>
                </a:lnTo>
                <a:lnTo>
                  <a:pt x="25285" y="59000"/>
                </a:lnTo>
                <a:lnTo>
                  <a:pt x="53763" y="29161"/>
                </a:lnTo>
                <a:lnTo>
                  <a:pt x="90018" y="8856"/>
                </a:lnTo>
                <a:lnTo>
                  <a:pt x="131964" y="171"/>
                </a:lnTo>
                <a:lnTo>
                  <a:pt x="3210814" y="0"/>
                </a:lnTo>
                <a:lnTo>
                  <a:pt x="3225498" y="766"/>
                </a:lnTo>
                <a:lnTo>
                  <a:pt x="3266592" y="11649"/>
                </a:lnTo>
                <a:lnTo>
                  <a:pt x="3301628" y="33785"/>
                </a:lnTo>
                <a:lnTo>
                  <a:pt x="3328521" y="65087"/>
                </a:lnTo>
                <a:lnTo>
                  <a:pt x="3345184" y="103471"/>
                </a:lnTo>
                <a:lnTo>
                  <a:pt x="3349752" y="694690"/>
                </a:lnTo>
                <a:lnTo>
                  <a:pt x="3348985" y="709374"/>
                </a:lnTo>
                <a:lnTo>
                  <a:pt x="3338102" y="750468"/>
                </a:lnTo>
                <a:lnTo>
                  <a:pt x="3315966" y="785504"/>
                </a:lnTo>
                <a:lnTo>
                  <a:pt x="3284664" y="812397"/>
                </a:lnTo>
                <a:lnTo>
                  <a:pt x="3246280" y="829060"/>
                </a:lnTo>
                <a:lnTo>
                  <a:pt x="138938" y="833628"/>
                </a:lnTo>
                <a:lnTo>
                  <a:pt x="124253" y="832861"/>
                </a:lnTo>
                <a:lnTo>
                  <a:pt x="83159" y="821978"/>
                </a:lnTo>
                <a:lnTo>
                  <a:pt x="48123" y="799842"/>
                </a:lnTo>
                <a:lnTo>
                  <a:pt x="21230" y="768540"/>
                </a:lnTo>
                <a:lnTo>
                  <a:pt x="4567" y="730156"/>
                </a:lnTo>
                <a:lnTo>
                  <a:pt x="0" y="13893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4783" y="3646934"/>
            <a:ext cx="3350260" cy="591820"/>
          </a:xfrm>
          <a:custGeom>
            <a:avLst/>
            <a:gdLst/>
            <a:ahLst/>
            <a:cxnLst/>
            <a:rect l="l" t="t" r="r" b="b"/>
            <a:pathLst>
              <a:path w="3350259" h="591820">
                <a:moveTo>
                  <a:pt x="0" y="98551"/>
                </a:moveTo>
                <a:lnTo>
                  <a:pt x="9200" y="56914"/>
                </a:lnTo>
                <a:lnTo>
                  <a:pt x="34039" y="24045"/>
                </a:lnTo>
                <a:lnTo>
                  <a:pt x="70372" y="4086"/>
                </a:lnTo>
                <a:lnTo>
                  <a:pt x="3251200" y="0"/>
                </a:lnTo>
                <a:lnTo>
                  <a:pt x="3265797" y="1073"/>
                </a:lnTo>
                <a:lnTo>
                  <a:pt x="3304972" y="15947"/>
                </a:lnTo>
                <a:lnTo>
                  <a:pt x="3333998" y="45077"/>
                </a:lnTo>
                <a:lnTo>
                  <a:pt x="3348732" y="84322"/>
                </a:lnTo>
                <a:lnTo>
                  <a:pt x="3349752" y="492759"/>
                </a:lnTo>
                <a:lnTo>
                  <a:pt x="3348678" y="507354"/>
                </a:lnTo>
                <a:lnTo>
                  <a:pt x="3333804" y="546526"/>
                </a:lnTo>
                <a:lnTo>
                  <a:pt x="3304674" y="575555"/>
                </a:lnTo>
                <a:lnTo>
                  <a:pt x="3265429" y="590292"/>
                </a:lnTo>
                <a:lnTo>
                  <a:pt x="98552" y="591311"/>
                </a:lnTo>
                <a:lnTo>
                  <a:pt x="83954" y="590238"/>
                </a:lnTo>
                <a:lnTo>
                  <a:pt x="44779" y="575361"/>
                </a:lnTo>
                <a:lnTo>
                  <a:pt x="15753" y="546228"/>
                </a:lnTo>
                <a:lnTo>
                  <a:pt x="1019" y="506987"/>
                </a:lnTo>
                <a:lnTo>
                  <a:pt x="0" y="985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3336" y="2807209"/>
            <a:ext cx="2760345" cy="586740"/>
          </a:xfrm>
          <a:custGeom>
            <a:avLst/>
            <a:gdLst/>
            <a:ahLst/>
            <a:cxnLst/>
            <a:rect l="l" t="t" r="r" b="b"/>
            <a:pathLst>
              <a:path w="2760345" h="586739">
                <a:moveTo>
                  <a:pt x="0" y="97789"/>
                </a:moveTo>
                <a:lnTo>
                  <a:pt x="9266" y="56180"/>
                </a:lnTo>
                <a:lnTo>
                  <a:pt x="34260" y="23441"/>
                </a:lnTo>
                <a:lnTo>
                  <a:pt x="70774" y="3778"/>
                </a:lnTo>
                <a:lnTo>
                  <a:pt x="2662174" y="0"/>
                </a:lnTo>
                <a:lnTo>
                  <a:pt x="2676769" y="1081"/>
                </a:lnTo>
                <a:lnTo>
                  <a:pt x="2715889" y="16058"/>
                </a:lnTo>
                <a:lnTo>
                  <a:pt x="2744737" y="45359"/>
                </a:lnTo>
                <a:lnTo>
                  <a:pt x="2759106" y="84777"/>
                </a:lnTo>
                <a:lnTo>
                  <a:pt x="2759964" y="488949"/>
                </a:lnTo>
                <a:lnTo>
                  <a:pt x="2758882" y="503542"/>
                </a:lnTo>
                <a:lnTo>
                  <a:pt x="2743905" y="542660"/>
                </a:lnTo>
                <a:lnTo>
                  <a:pt x="2714604" y="571510"/>
                </a:lnTo>
                <a:lnTo>
                  <a:pt x="2675186" y="585881"/>
                </a:lnTo>
                <a:lnTo>
                  <a:pt x="97790" y="586739"/>
                </a:lnTo>
                <a:lnTo>
                  <a:pt x="83194" y="585658"/>
                </a:lnTo>
                <a:lnTo>
                  <a:pt x="44074" y="570678"/>
                </a:lnTo>
                <a:lnTo>
                  <a:pt x="15226" y="541374"/>
                </a:lnTo>
                <a:lnTo>
                  <a:pt x="857" y="501959"/>
                </a:lnTo>
                <a:lnTo>
                  <a:pt x="0" y="9778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72867" y="3705655"/>
            <a:ext cx="3399154" cy="292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9510" marR="499109" indent="-1270" algn="ctr">
              <a:lnSpc>
                <a:spcPct val="109500"/>
              </a:lnSpc>
            </a:pPr>
            <a:r>
              <a:rPr sz="1700" b="1" dirty="0">
                <a:latin typeface="Arial"/>
                <a:cs typeface="Arial"/>
              </a:rPr>
              <a:t>L</a:t>
            </a:r>
            <a:r>
              <a:rPr sz="1700" b="1" spc="-10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zz</a:t>
            </a:r>
            <a:r>
              <a:rPr sz="1700" b="1" spc="-10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e</a:t>
            </a:r>
            <a:r>
              <a:rPr sz="1700" b="1" spc="5" dirty="0">
                <a:latin typeface="Arial"/>
                <a:cs typeface="Arial"/>
              </a:rPr>
              <a:t> B</a:t>
            </a:r>
            <a:r>
              <a:rPr sz="1700" b="1" spc="-5" dirty="0">
                <a:latin typeface="Arial"/>
                <a:cs typeface="Arial"/>
              </a:rPr>
              <a:t>r</a:t>
            </a:r>
            <a:r>
              <a:rPr sz="1700" b="1" spc="-10" dirty="0">
                <a:latin typeface="Arial"/>
                <a:cs typeface="Arial"/>
              </a:rPr>
              <a:t>o</a:t>
            </a:r>
            <a:r>
              <a:rPr sz="1700" b="1" spc="30" dirty="0">
                <a:latin typeface="Arial"/>
                <a:cs typeface="Arial"/>
              </a:rPr>
              <a:t>w</a:t>
            </a:r>
            <a:r>
              <a:rPr sz="1700" b="1" dirty="0">
                <a:latin typeface="Arial"/>
                <a:cs typeface="Arial"/>
              </a:rPr>
              <a:t>n </a:t>
            </a:r>
            <a:r>
              <a:rPr sz="1700" spc="5" dirty="0">
                <a:latin typeface="Arial"/>
                <a:cs typeface="Arial"/>
              </a:rPr>
              <a:t>C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oadener </a:t>
            </a:r>
            <a:r>
              <a:rPr sz="1700" b="1" spc="-5" dirty="0">
                <a:latin typeface="Arial"/>
                <a:cs typeface="Arial"/>
              </a:rPr>
              <a:t>M</a:t>
            </a:r>
            <a:r>
              <a:rPr sz="1700" b="1" dirty="0">
                <a:latin typeface="Arial"/>
                <a:cs typeface="Arial"/>
              </a:rPr>
              <a:t>a</a:t>
            </a:r>
            <a:r>
              <a:rPr sz="1700" b="1" spc="-5" dirty="0">
                <a:latin typeface="Arial"/>
                <a:cs typeface="Arial"/>
              </a:rPr>
              <a:t>r</a:t>
            </a:r>
            <a:r>
              <a:rPr sz="1700" b="1" dirty="0">
                <a:latin typeface="Arial"/>
                <a:cs typeface="Arial"/>
              </a:rPr>
              <a:t>y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M</a:t>
            </a:r>
            <a:r>
              <a:rPr sz="1700" b="1" dirty="0">
                <a:latin typeface="Arial"/>
                <a:cs typeface="Arial"/>
              </a:rPr>
              <a:t>ab</a:t>
            </a:r>
            <a:r>
              <a:rPr sz="1700" b="1" spc="-5" dirty="0">
                <a:latin typeface="Arial"/>
                <a:cs typeface="Arial"/>
              </a:rPr>
              <a:t>r</a:t>
            </a:r>
            <a:r>
              <a:rPr sz="1700" b="1" dirty="0">
                <a:latin typeface="Arial"/>
                <a:cs typeface="Arial"/>
              </a:rPr>
              <a:t>on</a:t>
            </a:r>
            <a:endParaRPr sz="1700">
              <a:latin typeface="Arial"/>
              <a:cs typeface="Arial"/>
            </a:endParaRPr>
          </a:p>
          <a:p>
            <a:pPr marL="588645" algn="ctr">
              <a:lnSpc>
                <a:spcPct val="100000"/>
              </a:lnSpc>
            </a:pPr>
            <a:r>
              <a:rPr sz="1700" spc="5" dirty="0">
                <a:latin typeface="Arial"/>
                <a:cs typeface="Arial"/>
              </a:rPr>
              <a:t>C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oadener</a:t>
            </a:r>
            <a:endParaRPr sz="1700">
              <a:latin typeface="Arial"/>
              <a:cs typeface="Arial"/>
            </a:endParaRPr>
          </a:p>
          <a:p>
            <a:pPr marL="1021715" marR="425450" algn="ctr">
              <a:lnSpc>
                <a:spcPct val="100000"/>
              </a:lnSpc>
              <a:spcBef>
                <a:spcPts val="434"/>
              </a:spcBef>
            </a:pPr>
            <a:r>
              <a:rPr sz="1700" b="1" spc="5" dirty="0">
                <a:latin typeface="Arial"/>
                <a:cs typeface="Arial"/>
              </a:rPr>
              <a:t>C</a:t>
            </a:r>
            <a:r>
              <a:rPr sz="1700" b="1" dirty="0">
                <a:latin typeface="Arial"/>
                <a:cs typeface="Arial"/>
              </a:rPr>
              <a:t>h</a:t>
            </a:r>
            <a:r>
              <a:rPr sz="1700" b="1" spc="-5" dirty="0">
                <a:latin typeface="Arial"/>
                <a:cs typeface="Arial"/>
              </a:rPr>
              <a:t>r</a:t>
            </a:r>
            <a:r>
              <a:rPr sz="1700" b="1" spc="-10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s</a:t>
            </a:r>
            <a:r>
              <a:rPr sz="1700" b="1" spc="-5" dirty="0">
                <a:latin typeface="Arial"/>
                <a:cs typeface="Arial"/>
              </a:rPr>
              <a:t>t</a:t>
            </a:r>
            <a:r>
              <a:rPr sz="1700" b="1" spc="-10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ne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spc="5" dirty="0">
                <a:latin typeface="Arial"/>
                <a:cs typeface="Arial"/>
              </a:rPr>
              <a:t>C</a:t>
            </a:r>
            <a:r>
              <a:rPr sz="1700" b="1" dirty="0">
                <a:latin typeface="Arial"/>
                <a:cs typeface="Arial"/>
              </a:rPr>
              <a:t>a</a:t>
            </a:r>
            <a:r>
              <a:rPr sz="1700" b="1" spc="-40" dirty="0">
                <a:latin typeface="Arial"/>
                <a:cs typeface="Arial"/>
              </a:rPr>
              <a:t>v</a:t>
            </a:r>
            <a:r>
              <a:rPr sz="1700" b="1" spc="-10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ness </a:t>
            </a:r>
            <a:r>
              <a:rPr sz="1700" b="1" spc="-5" dirty="0">
                <a:latin typeface="Arial"/>
                <a:cs typeface="Arial"/>
              </a:rPr>
              <a:t>(</a:t>
            </a:r>
            <a:r>
              <a:rPr sz="1700" b="1" spc="-10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nco</a:t>
            </a:r>
            <a:r>
              <a:rPr sz="1700" b="1" spc="-5" dirty="0">
                <a:latin typeface="Arial"/>
                <a:cs typeface="Arial"/>
              </a:rPr>
              <a:t>m</a:t>
            </a:r>
            <a:r>
              <a:rPr sz="1700" b="1" spc="-10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ng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spc="5" dirty="0">
                <a:latin typeface="Arial"/>
                <a:cs typeface="Arial"/>
              </a:rPr>
              <a:t>N</a:t>
            </a:r>
            <a:r>
              <a:rPr sz="1700" b="1" dirty="0">
                <a:latin typeface="Arial"/>
                <a:cs typeface="Arial"/>
              </a:rPr>
              <a:t>o</a:t>
            </a:r>
            <a:r>
              <a:rPr sz="1700" b="1" spc="-40" dirty="0">
                <a:latin typeface="Arial"/>
                <a:cs typeface="Arial"/>
              </a:rPr>
              <a:t>v</a:t>
            </a:r>
            <a:r>
              <a:rPr sz="1700" b="1" dirty="0">
                <a:latin typeface="Arial"/>
                <a:cs typeface="Arial"/>
              </a:rPr>
              <a:t>) </a:t>
            </a:r>
            <a:r>
              <a:rPr sz="1700" spc="5" dirty="0">
                <a:latin typeface="Arial"/>
                <a:cs typeface="Arial"/>
              </a:rPr>
              <a:t>C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oadener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800" b="1" i="1" spc="1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w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ha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b="1" i="1" spc="3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d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800" b="1" i="1" spc="1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we</a:t>
            </a:r>
            <a:r>
              <a:rPr sz="2800" b="1" i="1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do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?</a:t>
            </a:r>
            <a:endParaRPr sz="28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6670" y="2864038"/>
            <a:ext cx="143129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5" dirty="0">
                <a:latin typeface="Arial"/>
                <a:cs typeface="Arial"/>
              </a:rPr>
              <a:t>B</a:t>
            </a:r>
            <a:r>
              <a:rPr sz="1700" b="1" dirty="0">
                <a:latin typeface="Arial"/>
                <a:cs typeface="Arial"/>
              </a:rPr>
              <a:t>enn</a:t>
            </a:r>
            <a:r>
              <a:rPr sz="1700" b="1" spc="-10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e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5" dirty="0">
                <a:latin typeface="Arial"/>
                <a:cs typeface="Arial"/>
              </a:rPr>
              <a:t>B</a:t>
            </a:r>
            <a:r>
              <a:rPr sz="1700" b="1" dirty="0">
                <a:latin typeface="Arial"/>
                <a:cs typeface="Arial"/>
              </a:rPr>
              <a:t>u</a:t>
            </a:r>
            <a:r>
              <a:rPr sz="1700" b="1" spc="-5" dirty="0">
                <a:latin typeface="Arial"/>
                <a:cs typeface="Arial"/>
              </a:rPr>
              <a:t>t</a:t>
            </a:r>
            <a:r>
              <a:rPr sz="1700" b="1" spc="-10" dirty="0">
                <a:latin typeface="Arial"/>
                <a:cs typeface="Arial"/>
              </a:rPr>
              <a:t>l</a:t>
            </a:r>
            <a:r>
              <a:rPr sz="1700" b="1" dirty="0">
                <a:latin typeface="Arial"/>
                <a:cs typeface="Arial"/>
              </a:rPr>
              <a:t>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3532" y="3123078"/>
            <a:ext cx="253682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5" dirty="0">
                <a:latin typeface="Arial"/>
                <a:cs typeface="Arial"/>
              </a:rPr>
              <a:t>C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Ad</a:t>
            </a:r>
            <a:r>
              <a:rPr sz="1700" spc="-5" dirty="0">
                <a:latin typeface="Arial"/>
                <a:cs typeface="Arial"/>
              </a:rPr>
              <a:t>m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or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75" y="641067"/>
            <a:ext cx="50399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0C2D83"/>
                </a:solidFill>
                <a:latin typeface="Lucida Sans"/>
                <a:cs typeface="Lucida Sans"/>
              </a:rPr>
              <a:t>A</a:t>
            </a:r>
            <a:r>
              <a:rPr sz="2800" b="1" spc="-30" dirty="0">
                <a:solidFill>
                  <a:srgbClr val="0C2D83"/>
                </a:solidFill>
                <a:latin typeface="Lucida Sans"/>
                <a:cs typeface="Lucida Sans"/>
              </a:rPr>
              <a:t>F</a:t>
            </a:r>
            <a:r>
              <a:rPr sz="2800" b="1" spc="-45" dirty="0">
                <a:solidFill>
                  <a:srgbClr val="0C2D83"/>
                </a:solidFill>
                <a:latin typeface="Lucida Sans"/>
                <a:cs typeface="Lucida Sans"/>
              </a:rPr>
              <a:t>P</a:t>
            </a:r>
            <a:r>
              <a:rPr sz="2800" b="1" spc="-20" dirty="0">
                <a:solidFill>
                  <a:srgbClr val="0C2D83"/>
                </a:solidFill>
                <a:latin typeface="Lucida Sans"/>
                <a:cs typeface="Lucida Sans"/>
              </a:rPr>
              <a:t>C</a:t>
            </a:r>
            <a:r>
              <a:rPr sz="2800" b="1" spc="55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2800" b="1" spc="-30" dirty="0">
                <a:solidFill>
                  <a:srgbClr val="0C2D83"/>
                </a:solidFill>
                <a:latin typeface="Lucida Sans"/>
                <a:cs typeface="Lucida Sans"/>
              </a:rPr>
              <a:t>FM</a:t>
            </a:r>
            <a:r>
              <a:rPr sz="2800" b="1" spc="10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2800" b="1" spc="-20" dirty="0">
                <a:solidFill>
                  <a:srgbClr val="0C2D83"/>
                </a:solidFill>
                <a:latin typeface="Lucida Sans"/>
                <a:cs typeface="Lucida Sans"/>
              </a:rPr>
              <a:t>C</a:t>
            </a:r>
            <a:r>
              <a:rPr sz="2800" b="1" spc="-10" dirty="0">
                <a:solidFill>
                  <a:srgbClr val="0C2D83"/>
                </a:solidFill>
                <a:latin typeface="Lucida Sans"/>
                <a:cs typeface="Lucida Sans"/>
              </a:rPr>
              <a:t>a</a:t>
            </a:r>
            <a:r>
              <a:rPr sz="2800" b="1" spc="-30" dirty="0">
                <a:solidFill>
                  <a:srgbClr val="0C2D83"/>
                </a:solidFill>
                <a:latin typeface="Lucida Sans"/>
                <a:cs typeface="Lucida Sans"/>
              </a:rPr>
              <a:t>r</a:t>
            </a:r>
            <a:r>
              <a:rPr sz="2800" b="1" spc="-15" dirty="0">
                <a:solidFill>
                  <a:srgbClr val="0C2D83"/>
                </a:solidFill>
                <a:latin typeface="Lucida Sans"/>
                <a:cs typeface="Lucida Sans"/>
              </a:rPr>
              <a:t>eer</a:t>
            </a:r>
            <a:r>
              <a:rPr sz="2800" b="1" spc="20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2800" b="1" spc="-30" dirty="0">
                <a:solidFill>
                  <a:srgbClr val="0C2D83"/>
                </a:solidFill>
                <a:latin typeface="Lucida Sans"/>
                <a:cs typeface="Lucida Sans"/>
              </a:rPr>
              <a:t>F</a:t>
            </a:r>
            <a:r>
              <a:rPr sz="2800" b="1" spc="-35" dirty="0">
                <a:solidFill>
                  <a:srgbClr val="0C2D83"/>
                </a:solidFill>
                <a:latin typeface="Lucida Sans"/>
                <a:cs typeface="Lucida Sans"/>
              </a:rPr>
              <a:t>i</a:t>
            </a:r>
            <a:r>
              <a:rPr sz="2800" b="1" spc="-15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2800" b="1" spc="-20" dirty="0">
                <a:solidFill>
                  <a:srgbClr val="0C2D83"/>
                </a:solidFill>
                <a:latin typeface="Lucida Sans"/>
                <a:cs typeface="Lucida Sans"/>
              </a:rPr>
              <a:t>ld</a:t>
            </a:r>
            <a:r>
              <a:rPr sz="2800" b="1" spc="45" dirty="0">
                <a:solidFill>
                  <a:srgbClr val="0C2D83"/>
                </a:solidFill>
                <a:latin typeface="Lucida Sans"/>
                <a:cs typeface="Lucida Sans"/>
              </a:rPr>
              <a:t> </a:t>
            </a:r>
            <a:r>
              <a:rPr sz="2800" b="1" spc="-20" dirty="0">
                <a:solidFill>
                  <a:srgbClr val="0C2D83"/>
                </a:solidFill>
                <a:latin typeface="Lucida Sans"/>
                <a:cs typeface="Lucida Sans"/>
              </a:rPr>
              <a:t>T</a:t>
            </a:r>
            <a:r>
              <a:rPr sz="2800" b="1" spc="-15" dirty="0">
                <a:solidFill>
                  <a:srgbClr val="0C2D83"/>
                </a:solidFill>
                <a:latin typeface="Lucida Sans"/>
                <a:cs typeface="Lucida Sans"/>
              </a:rPr>
              <a:t>e</a:t>
            </a:r>
            <a:r>
              <a:rPr sz="2800" b="1" spc="-10" dirty="0">
                <a:solidFill>
                  <a:srgbClr val="0C2D83"/>
                </a:solidFill>
                <a:latin typeface="Lucida Sans"/>
                <a:cs typeface="Lucida Sans"/>
              </a:rPr>
              <a:t>a</a:t>
            </a:r>
            <a:r>
              <a:rPr sz="2800" b="1" spc="-30" dirty="0">
                <a:solidFill>
                  <a:srgbClr val="0C2D83"/>
                </a:solidFill>
                <a:latin typeface="Lucida Sans"/>
                <a:cs typeface="Lucida Sans"/>
              </a:rPr>
              <a:t>m</a:t>
            </a:r>
            <a:endParaRPr sz="2800">
              <a:latin typeface="Lucida Sans"/>
              <a:cs typeface="Lucida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6375021"/>
            <a:ext cx="9144000" cy="458848"/>
          </a:xfrm>
          <a:custGeom>
            <a:avLst/>
            <a:gdLst/>
            <a:ahLst/>
            <a:cxnLst/>
            <a:rect l="l" t="t" r="r" b="b"/>
            <a:pathLst>
              <a:path w="9144000" h="745490">
                <a:moveTo>
                  <a:pt x="0" y="745236"/>
                </a:moveTo>
                <a:lnTo>
                  <a:pt x="9144000" y="745236"/>
                </a:lnTo>
                <a:lnTo>
                  <a:pt x="9144000" y="0"/>
                </a:lnTo>
                <a:lnTo>
                  <a:pt x="0" y="0"/>
                </a:lnTo>
                <a:lnTo>
                  <a:pt x="0" y="745236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088379"/>
            <a:ext cx="9144000" cy="745490"/>
          </a:xfrm>
          <a:custGeom>
            <a:avLst/>
            <a:gdLst/>
            <a:ahLst/>
            <a:cxnLst/>
            <a:rect l="l" t="t" r="r" b="b"/>
            <a:pathLst>
              <a:path w="9144000" h="745490">
                <a:moveTo>
                  <a:pt x="0" y="0"/>
                </a:moveTo>
                <a:lnTo>
                  <a:pt x="9144000" y="0"/>
                </a:lnTo>
                <a:lnTo>
                  <a:pt x="9144000" y="745236"/>
                </a:lnTo>
                <a:lnTo>
                  <a:pt x="0" y="74523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41491" y="2802637"/>
            <a:ext cx="2760345" cy="586740"/>
          </a:xfrm>
          <a:custGeom>
            <a:avLst/>
            <a:gdLst/>
            <a:ahLst/>
            <a:cxnLst/>
            <a:rect l="l" t="t" r="r" b="b"/>
            <a:pathLst>
              <a:path w="2760345" h="586739">
                <a:moveTo>
                  <a:pt x="0" y="97789"/>
                </a:moveTo>
                <a:lnTo>
                  <a:pt x="9266" y="56180"/>
                </a:lnTo>
                <a:lnTo>
                  <a:pt x="34260" y="23441"/>
                </a:lnTo>
                <a:lnTo>
                  <a:pt x="70774" y="3778"/>
                </a:lnTo>
                <a:lnTo>
                  <a:pt x="2662174" y="0"/>
                </a:lnTo>
                <a:lnTo>
                  <a:pt x="2676769" y="1081"/>
                </a:lnTo>
                <a:lnTo>
                  <a:pt x="2715889" y="16058"/>
                </a:lnTo>
                <a:lnTo>
                  <a:pt x="2744737" y="45359"/>
                </a:lnTo>
                <a:lnTo>
                  <a:pt x="2759106" y="84777"/>
                </a:lnTo>
                <a:lnTo>
                  <a:pt x="2759964" y="488949"/>
                </a:lnTo>
                <a:lnTo>
                  <a:pt x="2758882" y="503542"/>
                </a:lnTo>
                <a:lnTo>
                  <a:pt x="2743905" y="542660"/>
                </a:lnTo>
                <a:lnTo>
                  <a:pt x="2714604" y="571510"/>
                </a:lnTo>
                <a:lnTo>
                  <a:pt x="2675186" y="585881"/>
                </a:lnTo>
                <a:lnTo>
                  <a:pt x="97790" y="586739"/>
                </a:lnTo>
                <a:lnTo>
                  <a:pt x="83194" y="585658"/>
                </a:lnTo>
                <a:lnTo>
                  <a:pt x="44074" y="570678"/>
                </a:lnTo>
                <a:lnTo>
                  <a:pt x="15226" y="541374"/>
                </a:lnTo>
                <a:lnTo>
                  <a:pt x="857" y="501959"/>
                </a:lnTo>
                <a:lnTo>
                  <a:pt x="0" y="9778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53260" y="2858798"/>
            <a:ext cx="2536825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700" b="1" spc="5" dirty="0">
                <a:latin typeface="Arial"/>
                <a:cs typeface="Arial"/>
              </a:rPr>
              <a:t>R</a:t>
            </a:r>
            <a:r>
              <a:rPr sz="1700" b="1" dirty="0">
                <a:latin typeface="Arial"/>
                <a:cs typeface="Arial"/>
              </a:rPr>
              <a:t>eg</a:t>
            </a:r>
            <a:r>
              <a:rPr sz="1700" b="1" spc="-10" dirty="0">
                <a:latin typeface="Arial"/>
                <a:cs typeface="Arial"/>
              </a:rPr>
              <a:t>i</a:t>
            </a:r>
            <a:r>
              <a:rPr sz="1700" b="1" dirty="0">
                <a:latin typeface="Arial"/>
                <a:cs typeface="Arial"/>
              </a:rPr>
              <a:t>na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5" dirty="0">
                <a:latin typeface="Arial"/>
                <a:cs typeface="Arial"/>
              </a:rPr>
              <a:t>R</a:t>
            </a:r>
            <a:r>
              <a:rPr sz="1700" b="1" dirty="0">
                <a:latin typeface="Arial"/>
                <a:cs typeface="Arial"/>
              </a:rPr>
              <a:t>udy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700" spc="5" dirty="0">
                <a:latin typeface="Arial"/>
                <a:cs typeface="Arial"/>
              </a:rPr>
              <a:t>C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Ad</a:t>
            </a:r>
            <a:r>
              <a:rPr sz="1700" spc="-5" dirty="0">
                <a:latin typeface="Arial"/>
                <a:cs typeface="Arial"/>
              </a:rPr>
              <a:t>m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or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89753" y="3105213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0" y="0"/>
                </a:moveTo>
                <a:lnTo>
                  <a:pt x="952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00421" y="3108198"/>
            <a:ext cx="0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539750"/>
                </a:moveTo>
                <a:lnTo>
                  <a:pt x="0" y="269875"/>
                </a:lnTo>
                <a:lnTo>
                  <a:pt x="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345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>
                <a:solidFill>
                  <a:srgbClr val="002060"/>
                </a:solidFill>
              </a:rPr>
              <a:t>S</a:t>
            </a:r>
            <a:r>
              <a:rPr spc="-20" dirty="0">
                <a:solidFill>
                  <a:srgbClr val="002060"/>
                </a:solidFill>
              </a:rPr>
              <a:t>A</a:t>
            </a:r>
            <a:r>
              <a:rPr spc="-30" dirty="0">
                <a:solidFill>
                  <a:srgbClr val="002060"/>
                </a:solidFill>
              </a:rPr>
              <a:t>F</a:t>
            </a:r>
            <a:r>
              <a:rPr dirty="0">
                <a:solidFill>
                  <a:srgbClr val="002060"/>
                </a:solidFill>
              </a:rPr>
              <a:t>/</a:t>
            </a:r>
            <a:r>
              <a:rPr spc="-30" dirty="0">
                <a:solidFill>
                  <a:srgbClr val="002060"/>
                </a:solidFill>
              </a:rPr>
              <a:t>F</a:t>
            </a:r>
            <a:r>
              <a:rPr spc="-25" dirty="0">
                <a:solidFill>
                  <a:srgbClr val="002060"/>
                </a:solidFill>
              </a:rPr>
              <a:t>M</a:t>
            </a:r>
            <a:r>
              <a:rPr spc="-20" dirty="0">
                <a:solidFill>
                  <a:srgbClr val="002060"/>
                </a:solidFill>
              </a:rPr>
              <a:t>E</a:t>
            </a:r>
            <a:r>
              <a:rPr spc="15" dirty="0">
                <a:solidFill>
                  <a:srgbClr val="002060"/>
                </a:solidFill>
              </a:rPr>
              <a:t> </a:t>
            </a:r>
            <a:r>
              <a:rPr spc="-20" dirty="0">
                <a:solidFill>
                  <a:srgbClr val="002060"/>
                </a:solidFill>
              </a:rPr>
              <a:t>Co</a:t>
            </a:r>
            <a:r>
              <a:rPr spc="-25" dirty="0">
                <a:solidFill>
                  <a:srgbClr val="002060"/>
                </a:solidFill>
              </a:rPr>
              <a:t>n</a:t>
            </a:r>
            <a:r>
              <a:rPr dirty="0">
                <a:solidFill>
                  <a:srgbClr val="002060"/>
                </a:solidFill>
              </a:rPr>
              <a:t>t</a:t>
            </a:r>
            <a:r>
              <a:rPr spc="-10" dirty="0">
                <a:solidFill>
                  <a:srgbClr val="002060"/>
                </a:solidFill>
              </a:rPr>
              <a:t>a</a:t>
            </a:r>
            <a:r>
              <a:rPr spc="-30" dirty="0">
                <a:solidFill>
                  <a:srgbClr val="002060"/>
                </a:solidFill>
              </a:rPr>
              <a:t>c</a:t>
            </a:r>
            <a:r>
              <a:rPr spc="-15" dirty="0">
                <a:solidFill>
                  <a:srgbClr val="002060"/>
                </a:solidFill>
              </a:rPr>
              <a:t>t</a:t>
            </a:r>
            <a:r>
              <a:rPr spc="130" dirty="0">
                <a:solidFill>
                  <a:srgbClr val="002060"/>
                </a:solidFill>
              </a:rPr>
              <a:t> </a:t>
            </a:r>
            <a:r>
              <a:rPr spc="-20" dirty="0">
                <a:solidFill>
                  <a:srgbClr val="002060"/>
                </a:solidFill>
              </a:rPr>
              <a:t>In</a:t>
            </a:r>
            <a:r>
              <a:rPr dirty="0">
                <a:solidFill>
                  <a:srgbClr val="002060"/>
                </a:solidFill>
              </a:rPr>
              <a:t>f</a:t>
            </a:r>
            <a:r>
              <a:rPr spc="-20" dirty="0">
                <a:solidFill>
                  <a:srgbClr val="002060"/>
                </a:solidFill>
              </a:rPr>
              <a:t>o</a:t>
            </a:r>
            <a:r>
              <a:rPr spc="-30" dirty="0">
                <a:solidFill>
                  <a:srgbClr val="002060"/>
                </a:solidFill>
              </a:rPr>
              <a:t>r</a:t>
            </a:r>
            <a:r>
              <a:rPr spc="-55" dirty="0">
                <a:solidFill>
                  <a:srgbClr val="002060"/>
                </a:solidFill>
              </a:rPr>
              <a:t>m</a:t>
            </a:r>
            <a:r>
              <a:rPr spc="-10" dirty="0">
                <a:solidFill>
                  <a:srgbClr val="002060"/>
                </a:solidFill>
              </a:rPr>
              <a:t>a</a:t>
            </a:r>
            <a:r>
              <a:rPr dirty="0">
                <a:solidFill>
                  <a:srgbClr val="002060"/>
                </a:solidFill>
              </a:rPr>
              <a:t>t</a:t>
            </a:r>
            <a:r>
              <a:rPr spc="-35" dirty="0">
                <a:solidFill>
                  <a:srgbClr val="002060"/>
                </a:solidFill>
              </a:rPr>
              <a:t>i</a:t>
            </a:r>
            <a:r>
              <a:rPr spc="-20" dirty="0">
                <a:solidFill>
                  <a:srgbClr val="002060"/>
                </a:solidFill>
              </a:rPr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774435"/>
            <a:ext cx="9144000" cy="1083945"/>
          </a:xfrm>
          <a:custGeom>
            <a:avLst/>
            <a:gdLst/>
            <a:ahLst/>
            <a:cxnLst/>
            <a:rect l="l" t="t" r="r" b="b"/>
            <a:pathLst>
              <a:path w="9144000" h="1083945">
                <a:moveTo>
                  <a:pt x="0" y="1083564"/>
                </a:moveTo>
                <a:lnTo>
                  <a:pt x="9144000" y="1083564"/>
                </a:lnTo>
                <a:lnTo>
                  <a:pt x="9144000" y="0"/>
                </a:lnTo>
                <a:lnTo>
                  <a:pt x="0" y="0"/>
                </a:lnTo>
                <a:lnTo>
                  <a:pt x="0" y="1083564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74435"/>
            <a:ext cx="9144000" cy="1083945"/>
          </a:xfrm>
          <a:custGeom>
            <a:avLst/>
            <a:gdLst/>
            <a:ahLst/>
            <a:cxnLst/>
            <a:rect l="l" t="t" r="r" b="b"/>
            <a:pathLst>
              <a:path w="9144000" h="1083945">
                <a:moveTo>
                  <a:pt x="0" y="0"/>
                </a:moveTo>
                <a:lnTo>
                  <a:pt x="9144000" y="0"/>
                </a:lnTo>
                <a:lnTo>
                  <a:pt x="9144000" y="1083564"/>
                </a:lnTo>
                <a:lnTo>
                  <a:pt x="0" y="108356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3127" y="5775959"/>
            <a:ext cx="2011679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5415" y="5775959"/>
            <a:ext cx="1543811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81755" y="5775959"/>
            <a:ext cx="5273039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80132" y="6202679"/>
            <a:ext cx="4011167" cy="655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3840" y="1167890"/>
            <a:ext cx="8046720" cy="539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0C2D83"/>
              </a:buClr>
              <a:buSzPct val="125000"/>
              <a:buFont typeface="Wingdings"/>
              <a:buChar char=""/>
              <a:tabLst>
                <a:tab pos="299720" algn="l"/>
              </a:tabLst>
            </a:pPr>
            <a:r>
              <a:rPr sz="1800" b="1" spc="15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/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W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rk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or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ce</a:t>
            </a:r>
            <a:r>
              <a:rPr sz="1800" b="1" spc="-4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geme</a:t>
            </a:r>
            <a:r>
              <a:rPr sz="1800" b="1" spc="-3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endParaRPr sz="1800" dirty="0">
              <a:latin typeface="Lucida Sans"/>
              <a:cs typeface="Lucida Sans"/>
            </a:endParaRPr>
          </a:p>
          <a:p>
            <a:pPr marL="698500" lvl="1" indent="-285115">
              <a:lnSpc>
                <a:spcPct val="100000"/>
              </a:lnSpc>
              <a:spcBef>
                <a:spcPts val="1205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698500" algn="l"/>
                <a:tab pos="1450975" algn="l"/>
              </a:tabLst>
            </a:pPr>
            <a:r>
              <a:rPr sz="1600" b="1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b="1" spc="-2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b="1" spc="-1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b="1" spc="-40" dirty="0">
                <a:solidFill>
                  <a:srgbClr val="0C2983"/>
                </a:solidFill>
                <a:latin typeface="Lucida Sans"/>
                <a:cs typeface="Lucida Sans"/>
              </a:rPr>
              <a:t>il</a:t>
            </a:r>
            <a:r>
              <a:rPr sz="1600" b="1" spc="-5" dirty="0">
                <a:solidFill>
                  <a:srgbClr val="0C2983"/>
                </a:solidFill>
                <a:latin typeface="Lucida Sans"/>
                <a:cs typeface="Lucida Sans"/>
              </a:rPr>
              <a:t>:</a:t>
            </a:r>
            <a:r>
              <a:rPr sz="1600" b="1" dirty="0">
                <a:solidFill>
                  <a:srgbClr val="0C2983"/>
                </a:solidFill>
                <a:latin typeface="Lucida Sans"/>
                <a:cs typeface="Lucida Sans"/>
              </a:rPr>
              <a:t>	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u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s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a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f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.p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e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n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t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a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go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.s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a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f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-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fm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.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m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b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x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.s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a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f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-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f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m</a:t>
            </a:r>
            <a:r>
              <a:rPr sz="1600" spc="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e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w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-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wo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r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k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f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l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o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w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@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m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ail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.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m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  <a:hlinkClick r:id="rId7"/>
              </a:rPr>
              <a:t>il</a:t>
            </a:r>
            <a:endParaRPr sz="1600" dirty="0">
              <a:latin typeface="Lucida Sans"/>
              <a:cs typeface="Lucida Sans"/>
            </a:endParaRPr>
          </a:p>
          <a:p>
            <a:pPr marL="413384">
              <a:lnSpc>
                <a:spcPct val="100000"/>
              </a:lnSpc>
              <a:spcBef>
                <a:spcPts val="1150"/>
              </a:spcBef>
              <a:tabLst>
                <a:tab pos="697865" algn="l"/>
              </a:tabLst>
            </a:pPr>
            <a:r>
              <a:rPr sz="2000" dirty="0">
                <a:solidFill>
                  <a:srgbClr val="0C2D83"/>
                </a:solidFill>
                <a:latin typeface="Wingdings"/>
                <a:cs typeface="Wingdings"/>
              </a:rPr>
              <a:t></a:t>
            </a:r>
            <a:r>
              <a:rPr sz="2000" dirty="0">
                <a:solidFill>
                  <a:srgbClr val="0C2D83"/>
                </a:solidFill>
                <a:latin typeface="Times New Roman"/>
                <a:cs typeface="Times New Roman"/>
              </a:rPr>
              <a:t>	</a:t>
            </a:r>
            <a:r>
              <a:rPr sz="1600" b="1" spc="-2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b="1" spc="-1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b="1" spc="-4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b="1" spc="-1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b="1" spc="-20" dirty="0">
                <a:solidFill>
                  <a:srgbClr val="0C2983"/>
                </a:solidFill>
                <a:latin typeface="Lucida Sans"/>
                <a:cs typeface="Lucida Sans"/>
              </a:rPr>
              <a:t>ph</a:t>
            </a:r>
            <a:r>
              <a:rPr sz="1600" b="1" spc="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b="1" spc="-3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b="1" spc="-10" dirty="0">
                <a:solidFill>
                  <a:srgbClr val="0C2983"/>
                </a:solidFill>
                <a:latin typeface="Lucida Sans"/>
                <a:cs typeface="Lucida Sans"/>
              </a:rPr>
              <a:t>e:</a:t>
            </a:r>
            <a:r>
              <a:rPr sz="1600" b="1" spc="6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703-695-0550</a:t>
            </a:r>
            <a:endParaRPr sz="1600" dirty="0">
              <a:latin typeface="Lucida Sans"/>
              <a:cs typeface="Lucida Sans"/>
            </a:endParaRPr>
          </a:p>
          <a:p>
            <a:pPr marL="698500" lvl="1" indent="-285115">
              <a:lnSpc>
                <a:spcPct val="100000"/>
              </a:lnSpc>
              <a:spcBef>
                <a:spcPts val="115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698500" algn="l"/>
                <a:tab pos="1866900" algn="l"/>
              </a:tabLst>
            </a:pPr>
            <a:r>
              <a:rPr sz="1600" b="1" spc="-15" dirty="0">
                <a:solidFill>
                  <a:srgbClr val="0C2983"/>
                </a:solidFill>
                <a:latin typeface="Lucida Sans"/>
                <a:cs typeface="Lucida Sans"/>
              </a:rPr>
              <a:t>Fa</a:t>
            </a:r>
            <a:r>
              <a:rPr sz="1600" b="1" spc="-10" dirty="0">
                <a:solidFill>
                  <a:srgbClr val="0C2983"/>
                </a:solidFill>
                <a:latin typeface="Lucida Sans"/>
                <a:cs typeface="Lucida Sans"/>
              </a:rPr>
              <a:t>ce</a:t>
            </a:r>
            <a:r>
              <a:rPr sz="1600" b="1" spc="-30" dirty="0">
                <a:solidFill>
                  <a:srgbClr val="0C2983"/>
                </a:solidFill>
                <a:latin typeface="Lucida Sans"/>
                <a:cs typeface="Lucida Sans"/>
              </a:rPr>
              <a:t>b</a:t>
            </a:r>
            <a:r>
              <a:rPr sz="1600" b="1" spc="-5" dirty="0">
                <a:solidFill>
                  <a:srgbClr val="0C2983"/>
                </a:solidFill>
                <a:latin typeface="Lucida Sans"/>
                <a:cs typeface="Lucida Sans"/>
              </a:rPr>
              <a:t>oo</a:t>
            </a:r>
            <a:r>
              <a:rPr sz="1600" b="1" spc="-20" dirty="0">
                <a:solidFill>
                  <a:srgbClr val="0C2983"/>
                </a:solidFill>
                <a:latin typeface="Lucida Sans"/>
                <a:cs typeface="Lucida Sans"/>
              </a:rPr>
              <a:t>k</a:t>
            </a:r>
            <a:r>
              <a:rPr sz="1600" b="1" spc="-5" dirty="0">
                <a:solidFill>
                  <a:srgbClr val="0C2983"/>
                </a:solidFill>
                <a:latin typeface="Lucida Sans"/>
                <a:cs typeface="Lucida Sans"/>
              </a:rPr>
              <a:t>:</a:t>
            </a:r>
            <a:r>
              <a:rPr sz="1600" b="1" dirty="0">
                <a:solidFill>
                  <a:srgbClr val="0C2983"/>
                </a:solidFill>
                <a:latin typeface="Lucida Sans"/>
                <a:cs typeface="Lucida Sans"/>
              </a:rPr>
              <a:t>	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ht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tps: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//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w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ww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.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f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a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c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boo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k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.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c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o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m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/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U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S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A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F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C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o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m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p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t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o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ller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  <a:hlinkClick r:id="rId8"/>
              </a:rPr>
              <a:t>/</a:t>
            </a:r>
            <a:endParaRPr sz="1600" dirty="0">
              <a:latin typeface="Lucida Sans"/>
              <a:cs typeface="Lucida Sans"/>
            </a:endParaRPr>
          </a:p>
          <a:p>
            <a:pPr marL="299085" indent="-286385">
              <a:lnSpc>
                <a:spcPct val="100000"/>
              </a:lnSpc>
              <a:spcBef>
                <a:spcPts val="1405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299720" algn="l"/>
              </a:tabLst>
            </a:pP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FM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eer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800" b="1" spc="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endParaRPr sz="1800" dirty="0">
              <a:latin typeface="Lucida Sans"/>
              <a:cs typeface="Lucida Sans"/>
            </a:endParaRPr>
          </a:p>
          <a:p>
            <a:pPr marL="469900">
              <a:lnSpc>
                <a:spcPct val="100000"/>
              </a:lnSpc>
              <a:spcBef>
                <a:spcPts val="905"/>
              </a:spcBef>
              <a:tabLst>
                <a:tab pos="756285" algn="l"/>
                <a:tab pos="3569335" algn="l"/>
                <a:tab pos="3810000" algn="l"/>
              </a:tabLst>
            </a:pPr>
            <a:r>
              <a:rPr sz="2000" dirty="0">
                <a:solidFill>
                  <a:srgbClr val="0C2983"/>
                </a:solidFill>
                <a:latin typeface="Wingdings"/>
                <a:cs typeface="Wingdings"/>
              </a:rPr>
              <a:t></a:t>
            </a:r>
            <a:r>
              <a:rPr sz="2000" dirty="0">
                <a:solidFill>
                  <a:srgbClr val="0C2983"/>
                </a:solidFill>
                <a:latin typeface="Times New Roman"/>
                <a:cs typeface="Times New Roman"/>
              </a:rPr>
              <a:t>	</a:t>
            </a:r>
            <a:r>
              <a:rPr sz="1600" b="1" spc="-2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b="1" spc="-1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b="1" spc="-4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b="1" spc="-1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b="1" spc="-20" dirty="0">
                <a:solidFill>
                  <a:srgbClr val="0C2983"/>
                </a:solidFill>
                <a:latin typeface="Lucida Sans"/>
                <a:cs typeface="Lucida Sans"/>
              </a:rPr>
              <a:t>ph</a:t>
            </a:r>
            <a:r>
              <a:rPr sz="1600" b="1" spc="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b="1" spc="-3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b="1" spc="-10" dirty="0">
                <a:solidFill>
                  <a:srgbClr val="0C2983"/>
                </a:solidFill>
                <a:latin typeface="Lucida Sans"/>
                <a:cs typeface="Lucida Sans"/>
              </a:rPr>
              <a:t>e:</a:t>
            </a:r>
            <a:r>
              <a:rPr sz="1600" b="1" spc="6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b="1" spc="-2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b="1" spc="-15" dirty="0">
                <a:solidFill>
                  <a:srgbClr val="0C2983"/>
                </a:solidFill>
                <a:latin typeface="Lucida Sans"/>
                <a:cs typeface="Lucida Sans"/>
              </a:rPr>
              <a:t>SN</a:t>
            </a:r>
            <a:r>
              <a:rPr sz="1600" b="1" spc="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b="1" spc="-15" dirty="0">
                <a:solidFill>
                  <a:srgbClr val="0C2983"/>
                </a:solidFill>
                <a:latin typeface="Lucida Sans"/>
                <a:cs typeface="Lucida Sans"/>
              </a:rPr>
              <a:t>665</a:t>
            </a:r>
            <a:r>
              <a:rPr sz="1600" b="1" spc="-10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600" b="1" spc="-15" dirty="0">
                <a:solidFill>
                  <a:srgbClr val="0C2983"/>
                </a:solidFill>
                <a:latin typeface="Lucida Sans"/>
                <a:cs typeface="Lucida Sans"/>
              </a:rPr>
              <a:t>2595</a:t>
            </a:r>
            <a:r>
              <a:rPr sz="1600" b="1" dirty="0">
                <a:solidFill>
                  <a:srgbClr val="0C2983"/>
                </a:solidFill>
                <a:latin typeface="Lucida Sans"/>
                <a:cs typeface="Lucida Sans"/>
              </a:rPr>
              <a:t>	</a:t>
            </a:r>
            <a:r>
              <a:rPr sz="1600" b="1" spc="-10" dirty="0">
                <a:solidFill>
                  <a:srgbClr val="0C2983"/>
                </a:solidFill>
                <a:latin typeface="Lucida Sans"/>
                <a:cs typeface="Lucida Sans"/>
              </a:rPr>
              <a:t>/</a:t>
            </a:r>
            <a:r>
              <a:rPr sz="1600" b="1" dirty="0">
                <a:solidFill>
                  <a:srgbClr val="0C2983"/>
                </a:solidFill>
                <a:latin typeface="Lucida Sans"/>
                <a:cs typeface="Lucida Sans"/>
              </a:rPr>
              <a:t>	</a:t>
            </a:r>
            <a:r>
              <a:rPr sz="1600" b="1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b="1" spc="-20" dirty="0">
                <a:solidFill>
                  <a:srgbClr val="0C2983"/>
                </a:solidFill>
                <a:latin typeface="Lucida Sans"/>
                <a:cs typeface="Lucida Sans"/>
              </a:rPr>
              <a:t>mm</a:t>
            </a:r>
            <a:r>
              <a:rPr sz="1600" b="1" spc="-1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b="1" spc="-30" dirty="0">
                <a:solidFill>
                  <a:srgbClr val="0C2983"/>
                </a:solidFill>
                <a:latin typeface="Lucida Sans"/>
                <a:cs typeface="Lucida Sans"/>
              </a:rPr>
              <a:t>(</a:t>
            </a:r>
            <a:r>
              <a:rPr sz="1600" b="1" spc="-15" dirty="0">
                <a:solidFill>
                  <a:srgbClr val="0C2983"/>
                </a:solidFill>
                <a:latin typeface="Lucida Sans"/>
                <a:cs typeface="Lucida Sans"/>
              </a:rPr>
              <a:t>21</a:t>
            </a:r>
            <a:r>
              <a:rPr sz="1600" b="1" spc="-5" dirty="0">
                <a:solidFill>
                  <a:srgbClr val="0C2983"/>
                </a:solidFill>
                <a:latin typeface="Lucida Sans"/>
                <a:cs typeface="Lucida Sans"/>
              </a:rPr>
              <a:t>0</a:t>
            </a:r>
            <a:r>
              <a:rPr sz="1600" b="1" spc="-10" dirty="0">
                <a:solidFill>
                  <a:srgbClr val="0C2983"/>
                </a:solidFill>
                <a:latin typeface="Lucida Sans"/>
                <a:cs typeface="Lucida Sans"/>
              </a:rPr>
              <a:t>)</a:t>
            </a:r>
            <a:r>
              <a:rPr sz="1600" b="1" spc="3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b="1" spc="-15" dirty="0">
                <a:solidFill>
                  <a:srgbClr val="0C2983"/>
                </a:solidFill>
                <a:latin typeface="Lucida Sans"/>
                <a:cs typeface="Lucida Sans"/>
              </a:rPr>
              <a:t>565</a:t>
            </a:r>
            <a:r>
              <a:rPr sz="1600" b="1" spc="-10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600" b="1" spc="-15" dirty="0">
                <a:solidFill>
                  <a:srgbClr val="0C2983"/>
                </a:solidFill>
                <a:latin typeface="Lucida Sans"/>
                <a:cs typeface="Lucida Sans"/>
              </a:rPr>
              <a:t>2595</a:t>
            </a:r>
            <a:endParaRPr sz="1600" dirty="0">
              <a:latin typeface="Lucida Sans"/>
              <a:cs typeface="Lucida Sans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Clr>
                <a:srgbClr val="0C2D83"/>
              </a:buClr>
              <a:buSzPct val="125000"/>
              <a:buFont typeface="Wingdings"/>
              <a:buChar char=""/>
              <a:tabLst>
                <a:tab pos="756920" algn="l"/>
                <a:tab pos="1508760" algn="l"/>
              </a:tabLst>
            </a:pPr>
            <a:r>
              <a:rPr sz="1600" b="1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b="1" spc="-2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b="1" spc="-1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b="1" spc="-40" dirty="0">
                <a:solidFill>
                  <a:srgbClr val="0C2983"/>
                </a:solidFill>
                <a:latin typeface="Lucida Sans"/>
                <a:cs typeface="Lucida Sans"/>
              </a:rPr>
              <a:t>il</a:t>
            </a:r>
            <a:r>
              <a:rPr sz="1600" b="1" spc="-5" dirty="0">
                <a:solidFill>
                  <a:srgbClr val="0C2983"/>
                </a:solidFill>
                <a:latin typeface="Lucida Sans"/>
                <a:cs typeface="Lucida Sans"/>
              </a:rPr>
              <a:t>:</a:t>
            </a:r>
            <a:r>
              <a:rPr sz="1600" b="1" dirty="0">
                <a:solidFill>
                  <a:srgbClr val="0C2983"/>
                </a:solidFill>
                <a:latin typeface="Lucida Sans"/>
                <a:cs typeface="Lucida Sans"/>
              </a:rPr>
              <a:t>	</a:t>
            </a:r>
            <a:r>
              <a:rPr sz="1600" b="1" u="sng" spc="-15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a</a:t>
            </a:r>
            <a:r>
              <a:rPr sz="1600" b="1" u="sng" spc="5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f</a:t>
            </a:r>
            <a:r>
              <a:rPr sz="1600" b="1" u="sng" spc="-30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p</a:t>
            </a:r>
            <a:r>
              <a:rPr sz="1600" b="1" u="sng" spc="-10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c</a:t>
            </a:r>
            <a:r>
              <a:rPr sz="1600" b="1" u="sng" spc="-30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.</a:t>
            </a:r>
            <a:r>
              <a:rPr sz="1600" b="1" u="sng" spc="5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f</a:t>
            </a:r>
            <a:r>
              <a:rPr sz="1600" b="1" u="sng" spc="-20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m</a:t>
            </a:r>
            <a:r>
              <a:rPr sz="1600" b="1" u="sng" spc="-30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.</a:t>
            </a:r>
            <a:r>
              <a:rPr sz="1600" b="1" u="sng" spc="-10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c</a:t>
            </a:r>
            <a:r>
              <a:rPr sz="1600" b="1" u="sng" spc="5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f</a:t>
            </a:r>
            <a:r>
              <a:rPr sz="1600" b="1" u="sng" spc="15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t</a:t>
            </a:r>
            <a:r>
              <a:rPr sz="1600" b="1" u="sng" spc="-10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@</a:t>
            </a:r>
            <a:r>
              <a:rPr sz="1600" b="1" u="sng" spc="-5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U</a:t>
            </a:r>
            <a:r>
              <a:rPr sz="1600" b="1" u="sng" spc="-10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S</a:t>
            </a:r>
            <a:r>
              <a:rPr sz="1600" b="1" u="sng" spc="-30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.</a:t>
            </a:r>
            <a:r>
              <a:rPr sz="1600" b="1" u="sng" spc="-15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AF</a:t>
            </a:r>
            <a:r>
              <a:rPr sz="1600" b="1" u="sng" spc="-30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.</a:t>
            </a:r>
            <a:r>
              <a:rPr sz="1600" b="1" u="sng" spc="-15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MI</a:t>
            </a:r>
            <a:r>
              <a:rPr sz="1600" b="1" u="sng" spc="-10" dirty="0">
                <a:solidFill>
                  <a:srgbClr val="0000FF"/>
                </a:solidFill>
                <a:latin typeface="Lucida Sans"/>
                <a:cs typeface="Lucida Sans"/>
                <a:hlinkClick r:id="rId9"/>
              </a:rPr>
              <a:t>L</a:t>
            </a:r>
            <a:endParaRPr sz="1600" dirty="0">
              <a:latin typeface="Lucida Sans"/>
              <a:cs typeface="Lucida Sans"/>
            </a:endParaRPr>
          </a:p>
          <a:p>
            <a:pPr lvl="1">
              <a:lnSpc>
                <a:spcPct val="100000"/>
              </a:lnSpc>
              <a:spcBef>
                <a:spcPts val="14"/>
              </a:spcBef>
              <a:buClr>
                <a:srgbClr val="0C2D83"/>
              </a:buClr>
              <a:buFont typeface="Wingdings"/>
              <a:buChar char=""/>
            </a:pPr>
            <a:endParaRPr sz="28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C2D83"/>
              </a:buClr>
              <a:buSzPct val="125000"/>
              <a:buFont typeface="Wingdings"/>
              <a:buChar char=""/>
              <a:tabLst>
                <a:tab pos="355600" algn="l"/>
              </a:tabLst>
            </a:pP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2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800" b="1" spc="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eer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800" b="1" spc="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endParaRPr sz="1800" dirty="0">
              <a:latin typeface="Lucida Sans"/>
              <a:cs typeface="Lucida Sans"/>
            </a:endParaRPr>
          </a:p>
          <a:p>
            <a:pPr marL="469900">
              <a:lnSpc>
                <a:spcPct val="100000"/>
              </a:lnSpc>
              <a:spcBef>
                <a:spcPts val="865"/>
              </a:spcBef>
              <a:tabLst>
                <a:tab pos="756285" algn="l"/>
              </a:tabLst>
            </a:pPr>
            <a:r>
              <a:rPr sz="2250" dirty="0">
                <a:solidFill>
                  <a:srgbClr val="0C2983"/>
                </a:solidFill>
                <a:latin typeface="Wingdings"/>
                <a:cs typeface="Wingdings"/>
              </a:rPr>
              <a:t></a:t>
            </a:r>
            <a:r>
              <a:rPr sz="2250" dirty="0">
                <a:solidFill>
                  <a:srgbClr val="0C2983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Te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2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e: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 D</a:t>
            </a:r>
            <a:r>
              <a:rPr sz="1800" b="1" spc="15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800" b="1" spc="-3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665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4569 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/ C</a:t>
            </a:r>
            <a:r>
              <a:rPr sz="1800" b="1" spc="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800" b="1" spc="-2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 (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210)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565</a:t>
            </a:r>
            <a:r>
              <a:rPr sz="1800" b="1" spc="-5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4569</a:t>
            </a:r>
            <a:endParaRPr sz="1800" dirty="0">
              <a:latin typeface="Lucida Sans"/>
              <a:cs typeface="Lucida Sans"/>
            </a:endParaRPr>
          </a:p>
          <a:p>
            <a:pPr marL="756285" lvl="1" indent="-286385">
              <a:lnSpc>
                <a:spcPct val="100000"/>
              </a:lnSpc>
              <a:spcBef>
                <a:spcPts val="860"/>
              </a:spcBef>
              <a:buClr>
                <a:srgbClr val="0C2D83"/>
              </a:buClr>
              <a:buSzPct val="111111"/>
              <a:buFont typeface="Wingdings"/>
              <a:buChar char=""/>
              <a:tabLst>
                <a:tab pos="756920" algn="l"/>
              </a:tabLst>
            </a:pPr>
            <a:r>
              <a:rPr sz="1800" b="1" spc="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800" b="1" spc="-10" dirty="0">
                <a:solidFill>
                  <a:srgbClr val="0C2983"/>
                </a:solidFill>
                <a:latin typeface="Lucida Sans"/>
                <a:cs typeface="Lucida Sans"/>
              </a:rPr>
              <a:t>ail</a:t>
            </a:r>
            <a:r>
              <a:rPr sz="1800" b="1" dirty="0">
                <a:solidFill>
                  <a:srgbClr val="0C2983"/>
                </a:solidFill>
                <a:latin typeface="Lucida Sans"/>
                <a:cs typeface="Lucida Sans"/>
              </a:rPr>
              <a:t>:</a:t>
            </a:r>
            <a:r>
              <a:rPr sz="1800" b="1" spc="-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800" b="1" u="sng" spc="-10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a</a:t>
            </a:r>
            <a:r>
              <a:rPr sz="1800" b="1" u="sng" spc="5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f</a:t>
            </a:r>
            <a:r>
              <a:rPr sz="1800" b="1" u="sng" spc="-20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p</a:t>
            </a:r>
            <a:r>
              <a:rPr sz="1800" b="1" u="sng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c</a:t>
            </a:r>
            <a:r>
              <a:rPr sz="1800" b="1" u="sng" spc="-20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.</a:t>
            </a:r>
            <a:r>
              <a:rPr sz="1800" b="1" u="sng" spc="-5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a</a:t>
            </a:r>
            <a:r>
              <a:rPr sz="1800" b="1" u="sng" spc="-25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u</a:t>
            </a:r>
            <a:r>
              <a:rPr sz="1800" b="1" u="sng" spc="-20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d</a:t>
            </a:r>
            <a:r>
              <a:rPr sz="1800" b="1" u="sng" spc="-10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i</a:t>
            </a:r>
            <a:r>
              <a:rPr sz="1800" b="1" u="sng" spc="35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t</a:t>
            </a:r>
            <a:r>
              <a:rPr sz="1800" b="1" u="sng" spc="-15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.</a:t>
            </a:r>
            <a:r>
              <a:rPr sz="1800" b="1" u="sng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c</a:t>
            </a:r>
            <a:r>
              <a:rPr sz="1800" b="1" u="sng" spc="-5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f</a:t>
            </a:r>
            <a:r>
              <a:rPr sz="1800" b="1" u="sng" spc="10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t</a:t>
            </a:r>
            <a:r>
              <a:rPr sz="1800" b="1" u="sng" spc="-10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@</a:t>
            </a:r>
            <a:r>
              <a:rPr sz="1800" b="1" u="sng" spc="15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U</a:t>
            </a:r>
            <a:r>
              <a:rPr sz="1800" b="1" u="sng" spc="-10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S</a:t>
            </a:r>
            <a:r>
              <a:rPr sz="1800" b="1" u="sng" spc="-15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.</a:t>
            </a:r>
            <a:r>
              <a:rPr sz="1800" b="1" u="sng" spc="-10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A</a:t>
            </a:r>
            <a:r>
              <a:rPr sz="1800" b="1" u="sng" spc="-5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F</a:t>
            </a:r>
            <a:r>
              <a:rPr sz="1800" b="1" u="sng" spc="-20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.</a:t>
            </a:r>
            <a:r>
              <a:rPr sz="1800" b="1" u="sng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M</a:t>
            </a:r>
            <a:r>
              <a:rPr sz="1800" b="1" u="sng" spc="-10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I</a:t>
            </a:r>
            <a:r>
              <a:rPr sz="1800" b="1" u="sng" spc="-15" dirty="0">
                <a:solidFill>
                  <a:srgbClr val="0000FF"/>
                </a:solidFill>
                <a:latin typeface="Lucida Sans"/>
                <a:cs typeface="Lucida Sans"/>
                <a:hlinkClick r:id="rId10"/>
              </a:rPr>
              <a:t>L</a:t>
            </a:r>
            <a:endParaRPr sz="18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2551430" marR="5080" indent="-1937385">
              <a:lnSpc>
                <a:spcPct val="100000"/>
              </a:lnSpc>
              <a:spcBef>
                <a:spcPts val="1445"/>
              </a:spcBef>
            </a:pP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Jo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800" b="1" i="1" spc="5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h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800" b="1" i="1" spc="3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45" dirty="0">
                <a:solidFill>
                  <a:srgbClr val="FFFF00"/>
                </a:solidFill>
                <a:latin typeface="Lucida Sans"/>
                <a:cs typeface="Lucida Sans"/>
              </a:rPr>
              <a:t>m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y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F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M</a:t>
            </a:r>
            <a:r>
              <a:rPr sz="2800" b="1" i="1" spc="3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C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800" b="1" i="1" spc="-45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8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800" b="1" i="1" spc="4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d</a:t>
            </a:r>
            <a:r>
              <a:rPr sz="2800" b="1" i="1" spc="-35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800" b="1" i="1" spc="5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b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y</a:t>
            </a:r>
            <a:r>
              <a:rPr sz="2800" b="1" i="1" spc="1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800" b="1" i="1" spc="-45" dirty="0">
                <a:solidFill>
                  <a:srgbClr val="FFFF00"/>
                </a:solidFill>
                <a:latin typeface="Lucida Sans"/>
                <a:cs typeface="Lucida Sans"/>
              </a:rPr>
              <a:t>m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ail</a:t>
            </a:r>
            <a:r>
              <a:rPr sz="28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g</a:t>
            </a:r>
            <a:r>
              <a:rPr sz="28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S</a:t>
            </a:r>
            <a:r>
              <a:rPr sz="2800" b="1" i="1" spc="-55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F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/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F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ME</a:t>
            </a:r>
            <a:r>
              <a:rPr sz="2800" b="1" i="1" spc="5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b="1" i="1" spc="-30" dirty="0">
                <a:solidFill>
                  <a:srgbClr val="FFFF00"/>
                </a:solidFill>
                <a:latin typeface="Lucida Sans"/>
                <a:cs typeface="Lucida Sans"/>
              </a:rPr>
              <a:t>Wo</a:t>
            </a:r>
            <a:r>
              <a:rPr sz="2800" b="1" i="1" spc="-45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8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k</a:t>
            </a:r>
            <a:r>
              <a:rPr sz="28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f</a:t>
            </a:r>
            <a:r>
              <a:rPr sz="28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l</a:t>
            </a:r>
            <a:r>
              <a:rPr sz="28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8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w!</a:t>
            </a:r>
            <a:endParaRPr sz="2800" dirty="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5757" y="3178930"/>
            <a:ext cx="18815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Qu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2800" b="1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ons</a:t>
            </a:r>
            <a:endParaRPr sz="2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53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5172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51859"/>
            <a:ext cx="9144000" cy="1796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492119"/>
            <a:ext cx="9144000" cy="1666239"/>
          </a:xfrm>
          <a:custGeom>
            <a:avLst/>
            <a:gdLst/>
            <a:ahLst/>
            <a:cxnLst/>
            <a:rect l="l" t="t" r="r" b="b"/>
            <a:pathLst>
              <a:path w="9144000" h="1666239">
                <a:moveTo>
                  <a:pt x="0" y="1299182"/>
                </a:moveTo>
                <a:lnTo>
                  <a:pt x="471322" y="1429968"/>
                </a:lnTo>
                <a:lnTo>
                  <a:pt x="978928" y="1525803"/>
                </a:lnTo>
                <a:lnTo>
                  <a:pt x="1670443" y="1621624"/>
                </a:lnTo>
                <a:lnTo>
                  <a:pt x="2104491" y="1651114"/>
                </a:lnTo>
                <a:lnTo>
                  <a:pt x="2494394" y="1665858"/>
                </a:lnTo>
                <a:lnTo>
                  <a:pt x="2943136" y="1658492"/>
                </a:lnTo>
                <a:lnTo>
                  <a:pt x="3303612" y="1636369"/>
                </a:lnTo>
                <a:lnTo>
                  <a:pt x="3678796" y="1584769"/>
                </a:lnTo>
                <a:lnTo>
                  <a:pt x="4068698" y="1503679"/>
                </a:lnTo>
                <a:lnTo>
                  <a:pt x="4377677" y="1415224"/>
                </a:lnTo>
                <a:lnTo>
                  <a:pt x="4804359" y="1275168"/>
                </a:lnTo>
                <a:lnTo>
                  <a:pt x="5510593" y="995044"/>
                </a:lnTo>
                <a:lnTo>
                  <a:pt x="6128550" y="759154"/>
                </a:lnTo>
                <a:lnTo>
                  <a:pt x="6702361" y="560120"/>
                </a:lnTo>
                <a:lnTo>
                  <a:pt x="6989279" y="471665"/>
                </a:lnTo>
                <a:lnTo>
                  <a:pt x="7489520" y="331596"/>
                </a:lnTo>
                <a:lnTo>
                  <a:pt x="8041271" y="198907"/>
                </a:lnTo>
                <a:lnTo>
                  <a:pt x="8460600" y="110451"/>
                </a:lnTo>
                <a:lnTo>
                  <a:pt x="8835783" y="51485"/>
                </a:lnTo>
                <a:lnTo>
                  <a:pt x="9143999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37408" y="3484626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6591" y="6602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81632" y="6136290"/>
            <a:ext cx="26943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sz="2000" b="1" spc="-5" dirty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sz="2000" b="1" spc="-1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nn</a:t>
            </a:r>
            <a:r>
              <a:rPr sz="2000" b="1" spc="-5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sz="2000" b="1" spc="-35" dirty="0">
                <a:solidFill>
                  <a:srgbClr val="002060"/>
                </a:solidFill>
                <a:latin typeface="Calibri"/>
                <a:cs typeface="Calibri"/>
              </a:rPr>
              <a:t> f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sz="2000" b="1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155" dirty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our</a:t>
            </a:r>
            <a:r>
              <a:rPr sz="20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Succ</a:t>
            </a:r>
            <a:r>
              <a:rPr sz="2000" b="1" spc="-5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62783" y="5196840"/>
            <a:ext cx="4689347" cy="858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8035" y="3857244"/>
            <a:ext cx="1066799" cy="8412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39" y="1874519"/>
            <a:ext cx="4730495" cy="4264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8912" y="2069592"/>
            <a:ext cx="4142231" cy="3675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397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pc="-25" dirty="0">
                <a:solidFill>
                  <a:srgbClr val="254061"/>
                </a:solidFill>
              </a:rPr>
              <a:t>Wh</a:t>
            </a:r>
            <a:r>
              <a:rPr spc="-10" dirty="0">
                <a:solidFill>
                  <a:srgbClr val="254061"/>
                </a:solidFill>
              </a:rPr>
              <a:t>a</a:t>
            </a:r>
            <a:r>
              <a:rPr spc="-15" dirty="0">
                <a:solidFill>
                  <a:srgbClr val="254061"/>
                </a:solidFill>
              </a:rPr>
              <a:t>t</a:t>
            </a:r>
            <a:r>
              <a:rPr dirty="0">
                <a:solidFill>
                  <a:srgbClr val="254061"/>
                </a:solidFill>
              </a:rPr>
              <a:t> </a:t>
            </a:r>
            <a:r>
              <a:rPr spc="-35" dirty="0">
                <a:solidFill>
                  <a:srgbClr val="254061"/>
                </a:solidFill>
              </a:rPr>
              <a:t>i</a:t>
            </a:r>
            <a:r>
              <a:rPr spc="-20" dirty="0">
                <a:solidFill>
                  <a:srgbClr val="254061"/>
                </a:solidFill>
              </a:rPr>
              <a:t>s</a:t>
            </a:r>
            <a:r>
              <a:rPr spc="30" dirty="0">
                <a:solidFill>
                  <a:srgbClr val="254061"/>
                </a:solidFill>
              </a:rPr>
              <a:t> </a:t>
            </a:r>
            <a:r>
              <a:rPr spc="-55" dirty="0">
                <a:solidFill>
                  <a:srgbClr val="254061"/>
                </a:solidFill>
              </a:rPr>
              <a:t>m</a:t>
            </a:r>
            <a:r>
              <a:rPr spc="-20" dirty="0">
                <a:solidFill>
                  <a:srgbClr val="254061"/>
                </a:solidFill>
              </a:rPr>
              <a:t>y</a:t>
            </a:r>
            <a:r>
              <a:rPr spc="-30" dirty="0">
                <a:solidFill>
                  <a:srgbClr val="254061"/>
                </a:solidFill>
              </a:rPr>
              <a:t>FM</a:t>
            </a:r>
            <a:r>
              <a:rPr spc="60" dirty="0">
                <a:solidFill>
                  <a:srgbClr val="254061"/>
                </a:solidFill>
              </a:rPr>
              <a:t> </a:t>
            </a:r>
            <a:r>
              <a:rPr spc="-20" dirty="0">
                <a:solidFill>
                  <a:srgbClr val="254061"/>
                </a:solidFill>
              </a:rPr>
              <a:t>C</a:t>
            </a:r>
            <a:r>
              <a:rPr spc="-10" dirty="0">
                <a:solidFill>
                  <a:srgbClr val="254061"/>
                </a:solidFill>
              </a:rPr>
              <a:t>a</a:t>
            </a:r>
            <a:r>
              <a:rPr spc="-25" dirty="0">
                <a:solidFill>
                  <a:srgbClr val="254061"/>
                </a:solidFill>
              </a:rPr>
              <a:t>r</a:t>
            </a:r>
            <a:r>
              <a:rPr spc="-15" dirty="0">
                <a:solidFill>
                  <a:srgbClr val="254061"/>
                </a:solidFill>
              </a:rPr>
              <a:t>ee</a:t>
            </a:r>
            <a:r>
              <a:rPr spc="-25" dirty="0">
                <a:solidFill>
                  <a:srgbClr val="254061"/>
                </a:solidFill>
              </a:rPr>
              <a:t>r?</a:t>
            </a:r>
          </a:p>
        </p:txBody>
      </p:sp>
      <p:sp>
        <p:nvSpPr>
          <p:cNvPr id="5" name="object 5"/>
          <p:cNvSpPr/>
          <p:nvPr/>
        </p:nvSpPr>
        <p:spPr>
          <a:xfrm>
            <a:off x="821436" y="4101084"/>
            <a:ext cx="7306309" cy="1126490"/>
          </a:xfrm>
          <a:custGeom>
            <a:avLst/>
            <a:gdLst/>
            <a:ahLst/>
            <a:cxnLst/>
            <a:rect l="l" t="t" r="r" b="b"/>
            <a:pathLst>
              <a:path w="7306309" h="1126489">
                <a:moveTo>
                  <a:pt x="0" y="0"/>
                </a:moveTo>
                <a:lnTo>
                  <a:pt x="0" y="1126236"/>
                </a:lnTo>
                <a:lnTo>
                  <a:pt x="7306056" y="1126236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7823" y="1239690"/>
            <a:ext cx="8312150" cy="119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my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FM</a:t>
            </a:r>
            <a:r>
              <a:rPr sz="1400" spc="-1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Car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ee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r</a:t>
            </a:r>
            <a:r>
              <a:rPr sz="1400" spc="-3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is</a:t>
            </a:r>
            <a:r>
              <a:rPr sz="1400" spc="-2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y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our acc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ss</a:t>
            </a:r>
            <a:r>
              <a:rPr sz="1400" spc="-4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point</a:t>
            </a:r>
            <a:r>
              <a:rPr sz="1400" spc="-3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f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or</a:t>
            </a:r>
            <a:r>
              <a:rPr sz="1400" spc="-1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FM</a:t>
            </a:r>
            <a:r>
              <a:rPr sz="1400" spc="-2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d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e</a:t>
            </a:r>
            <a:r>
              <a:rPr sz="1400" spc="5" dirty="0">
                <a:solidFill>
                  <a:srgbClr val="1C4877"/>
                </a:solidFill>
                <a:latin typeface="Lucida Sans Unicode"/>
                <a:cs typeface="Lucida Sans Unicode"/>
              </a:rPr>
              <a:t>v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lo</a:t>
            </a:r>
            <a:r>
              <a:rPr sz="1400" spc="-10" dirty="0">
                <a:solidFill>
                  <a:srgbClr val="1C4877"/>
                </a:solidFill>
                <a:latin typeface="Lucida Sans Unicode"/>
                <a:cs typeface="Lucida Sans Unicode"/>
              </a:rPr>
              <a:t>p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me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nt</a:t>
            </a:r>
            <a:r>
              <a:rPr sz="1400" spc="-4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tools.</a:t>
            </a:r>
            <a:r>
              <a:rPr sz="1400" spc="-3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As</a:t>
            </a:r>
            <a:r>
              <a:rPr sz="1400" spc="-2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r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sourc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s</a:t>
            </a:r>
            <a:r>
              <a:rPr sz="1400" spc="-4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and</a:t>
            </a:r>
            <a:r>
              <a:rPr sz="1400" spc="-2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tools</a:t>
            </a:r>
            <a:r>
              <a:rPr sz="1400" spc="-2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are d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v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lo</a:t>
            </a:r>
            <a:r>
              <a:rPr sz="1400" spc="-10" dirty="0">
                <a:solidFill>
                  <a:srgbClr val="1C4877"/>
                </a:solidFill>
                <a:latin typeface="Lucida Sans Unicode"/>
                <a:cs typeface="Lucida Sans Unicode"/>
              </a:rPr>
              <a:t>p</a:t>
            </a:r>
            <a:r>
              <a:rPr sz="1400" spc="-15" dirty="0">
                <a:solidFill>
                  <a:srgbClr val="1C4877"/>
                </a:solidFill>
                <a:latin typeface="Lucida Sans Unicode"/>
                <a:cs typeface="Lucida Sans Unicode"/>
              </a:rPr>
              <a:t>e</a:t>
            </a:r>
            <a:r>
              <a:rPr sz="1400" spc="-10" dirty="0">
                <a:solidFill>
                  <a:srgbClr val="1C4877"/>
                </a:solidFill>
                <a:latin typeface="Lucida Sans Unicode"/>
                <a:cs typeface="Lucida Sans Unicode"/>
              </a:rPr>
              <a:t>d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,</a:t>
            </a:r>
            <a:r>
              <a:rPr sz="1400" spc="-5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th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y</a:t>
            </a:r>
            <a:r>
              <a:rPr sz="1400" spc="-1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w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ill</a:t>
            </a:r>
            <a:r>
              <a:rPr sz="1400" spc="-3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be</a:t>
            </a:r>
            <a:r>
              <a:rPr sz="1400" spc="-2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host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d</a:t>
            </a:r>
            <a:r>
              <a:rPr sz="1400" spc="-3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on</a:t>
            </a:r>
            <a:r>
              <a:rPr sz="1400" spc="-1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this</a:t>
            </a:r>
            <a:r>
              <a:rPr sz="1400" spc="-2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we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bsit</a:t>
            </a:r>
            <a:r>
              <a:rPr sz="1400" spc="-15" dirty="0">
                <a:solidFill>
                  <a:srgbClr val="1C4877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.</a:t>
            </a:r>
            <a:r>
              <a:rPr sz="1400" spc="-4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Today</a:t>
            </a:r>
            <a:r>
              <a:rPr sz="1400" spc="-2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y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ou</a:t>
            </a:r>
            <a:r>
              <a:rPr sz="1400" spc="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can</a:t>
            </a:r>
            <a:r>
              <a:rPr sz="1400" spc="-1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acc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ss</a:t>
            </a:r>
            <a:r>
              <a:rPr sz="1400" spc="-4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y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our</a:t>
            </a:r>
            <a:r>
              <a:rPr sz="1400" spc="-1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IDP,</a:t>
            </a:r>
            <a:r>
              <a:rPr sz="1400" spc="-2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FM</a:t>
            </a:r>
            <a:r>
              <a:rPr sz="1400" spc="-2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produ</a:t>
            </a:r>
            <a:r>
              <a:rPr sz="1400" spc="-15" dirty="0">
                <a:solidFill>
                  <a:srgbClr val="1C4877"/>
                </a:solidFill>
                <a:latin typeface="Lucida Sans Unicode"/>
                <a:cs typeface="Lucida Sans Unicode"/>
              </a:rPr>
              <a:t>c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ts</a:t>
            </a:r>
            <a:r>
              <a:rPr sz="1400" spc="-4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and road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m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aps,</a:t>
            </a:r>
            <a:r>
              <a:rPr sz="1400" spc="-6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a</a:t>
            </a:r>
            <a:r>
              <a:rPr sz="1400" spc="5" dirty="0">
                <a:solidFill>
                  <a:srgbClr val="1C4877"/>
                </a:solidFill>
                <a:latin typeface="Lucida Sans Unicode"/>
                <a:cs typeface="Lucida Sans Unicode"/>
              </a:rPr>
              <a:t>n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d</a:t>
            </a:r>
            <a:r>
              <a:rPr sz="1400" spc="-2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FM</a:t>
            </a:r>
            <a:r>
              <a:rPr sz="1400" spc="-2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announc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eme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nts</a:t>
            </a:r>
            <a:r>
              <a:rPr sz="1400" spc="-3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all</a:t>
            </a:r>
            <a:r>
              <a:rPr sz="1400" spc="-2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f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rom</a:t>
            </a:r>
            <a:r>
              <a:rPr sz="1400" spc="-1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the</a:t>
            </a:r>
            <a:r>
              <a:rPr sz="1400" spc="-1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my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FM</a:t>
            </a:r>
            <a:r>
              <a:rPr sz="1400" spc="-20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Car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ee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r</a:t>
            </a:r>
            <a:r>
              <a:rPr sz="1400" spc="-25" dirty="0">
                <a:solidFill>
                  <a:srgbClr val="1C4877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ho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me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pag</a:t>
            </a:r>
            <a:r>
              <a:rPr sz="1400" spc="-5" dirty="0">
                <a:solidFill>
                  <a:srgbClr val="1C4877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1C4877"/>
                </a:solidFill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4885055">
              <a:lnSpc>
                <a:spcPct val="100000"/>
              </a:lnSpc>
              <a:spcBef>
                <a:spcPts val="1160"/>
              </a:spcBef>
            </a:pP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Main</a:t>
            </a:r>
            <a:r>
              <a:rPr sz="1400" spc="-3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na</a:t>
            </a:r>
            <a:r>
              <a:rPr sz="1400" spc="5" dirty="0">
                <a:solidFill>
                  <a:srgbClr val="002060"/>
                </a:solidFill>
                <a:latin typeface="Lucida Sans Unicode"/>
                <a:cs typeface="Lucida Sans Unicode"/>
              </a:rPr>
              <a:t>v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igation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0216" y="4031667"/>
            <a:ext cx="317881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This</a:t>
            </a:r>
            <a:r>
              <a:rPr sz="14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Lucida Sans Unicode"/>
                <a:cs typeface="Lucida Sans Unicode"/>
              </a:rPr>
              <a:t>hu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b</a:t>
            </a:r>
            <a:r>
              <a:rPr sz="14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conn</a:t>
            </a:r>
            <a:r>
              <a:rPr sz="14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cts</a:t>
            </a:r>
            <a:r>
              <a:rPr sz="1400" spc="-3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y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ou</a:t>
            </a:r>
            <a:r>
              <a:rPr sz="1400" spc="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to</a:t>
            </a:r>
            <a:r>
              <a:rPr sz="14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FM</a:t>
            </a:r>
            <a:r>
              <a:rPr sz="14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’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400" spc="-4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4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w a</a:t>
            </a:r>
            <a:r>
              <a:rPr sz="1400" spc="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4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up</a:t>
            </a:r>
            <a:r>
              <a:rPr sz="14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c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o</a:t>
            </a:r>
            <a:r>
              <a:rPr sz="14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m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ing </a:t>
            </a:r>
            <a:r>
              <a:rPr sz="1400" spc="-3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4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v</a:t>
            </a:r>
            <a:r>
              <a:rPr sz="14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4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l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o</a:t>
            </a:r>
            <a:r>
              <a:rPr sz="14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p</a:t>
            </a:r>
            <a:r>
              <a:rPr sz="14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me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nts </a:t>
            </a:r>
            <a:r>
              <a:rPr sz="1400" spc="-4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tools.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0216" y="3059888"/>
            <a:ext cx="309372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Ho</a:t>
            </a:r>
            <a:r>
              <a:rPr sz="14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me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page</a:t>
            </a:r>
            <a:r>
              <a:rPr sz="1400" spc="-4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rotator</a:t>
            </a:r>
            <a:r>
              <a:rPr sz="1400" spc="-2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of</a:t>
            </a:r>
            <a:r>
              <a:rPr sz="14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FM</a:t>
            </a:r>
            <a:r>
              <a:rPr sz="14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unique </a:t>
            </a:r>
            <a:r>
              <a:rPr sz="14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400" spc="5" dirty="0">
                <a:solidFill>
                  <a:srgbClr val="002060"/>
                </a:solidFill>
                <a:latin typeface="Lucida Sans Unicode"/>
                <a:cs typeface="Lucida Sans Unicode"/>
              </a:rPr>
              <a:t>v</a:t>
            </a:r>
            <a:r>
              <a:rPr sz="14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nts,</a:t>
            </a:r>
            <a:r>
              <a:rPr sz="1400" spc="-3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announc</a:t>
            </a:r>
            <a:r>
              <a:rPr sz="14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eme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nts,</a:t>
            </a:r>
            <a:r>
              <a:rPr sz="1400" spc="-5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and</a:t>
            </a:r>
            <a:r>
              <a:rPr sz="1400" spc="-3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al</a:t>
            </a:r>
            <a:r>
              <a:rPr sz="14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400" dirty="0">
                <a:solidFill>
                  <a:srgbClr val="002060"/>
                </a:solidFill>
                <a:latin typeface="Lucida Sans Unicode"/>
                <a:cs typeface="Lucida Sans Unicode"/>
              </a:rPr>
              <a:t>rts.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10099" y="2424683"/>
            <a:ext cx="461771" cy="1408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3440" y="2446020"/>
            <a:ext cx="330200" cy="1289685"/>
          </a:xfrm>
          <a:custGeom>
            <a:avLst/>
            <a:gdLst/>
            <a:ahLst/>
            <a:cxnLst/>
            <a:rect l="l" t="t" r="r" b="b"/>
            <a:pathLst>
              <a:path w="330200" h="1289685">
                <a:moveTo>
                  <a:pt x="0" y="0"/>
                </a:moveTo>
                <a:lnTo>
                  <a:pt x="40204" y="775"/>
                </a:lnTo>
                <a:lnTo>
                  <a:pt x="93954" y="4570"/>
                </a:lnTo>
                <a:lnTo>
                  <a:pt x="136645" y="10992"/>
                </a:lnTo>
                <a:lnTo>
                  <a:pt x="173472" y="25910"/>
                </a:lnTo>
                <a:lnTo>
                  <a:pt x="174498" y="615569"/>
                </a:lnTo>
                <a:lnTo>
                  <a:pt x="175683" y="618978"/>
                </a:lnTo>
                <a:lnTo>
                  <a:pt x="213199" y="633835"/>
                </a:lnTo>
                <a:lnTo>
                  <a:pt x="256191" y="640202"/>
                </a:lnTo>
                <a:lnTo>
                  <a:pt x="310158" y="643929"/>
                </a:lnTo>
                <a:lnTo>
                  <a:pt x="329965" y="644481"/>
                </a:lnTo>
                <a:lnTo>
                  <a:pt x="311365" y="644765"/>
                </a:lnTo>
                <a:lnTo>
                  <a:pt x="257829" y="648295"/>
                </a:lnTo>
                <a:lnTo>
                  <a:pt x="212838" y="655201"/>
                </a:lnTo>
                <a:lnTo>
                  <a:pt x="174808" y="671981"/>
                </a:lnTo>
                <a:lnTo>
                  <a:pt x="174498" y="1260221"/>
                </a:lnTo>
                <a:lnTo>
                  <a:pt x="173312" y="1263630"/>
                </a:lnTo>
                <a:lnTo>
                  <a:pt x="135796" y="1278487"/>
                </a:lnTo>
                <a:lnTo>
                  <a:pt x="92804" y="1284854"/>
                </a:lnTo>
                <a:lnTo>
                  <a:pt x="38837" y="1288581"/>
                </a:lnTo>
                <a:lnTo>
                  <a:pt x="19030" y="1289133"/>
                </a:lnTo>
              </a:path>
            </a:pathLst>
          </a:custGeom>
          <a:ln w="12192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7907" y="3886200"/>
            <a:ext cx="434340" cy="646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1247" y="3907535"/>
            <a:ext cx="304800" cy="527685"/>
          </a:xfrm>
          <a:custGeom>
            <a:avLst/>
            <a:gdLst/>
            <a:ahLst/>
            <a:cxnLst/>
            <a:rect l="l" t="t" r="r" b="b"/>
            <a:pathLst>
              <a:path w="304800" h="527685">
                <a:moveTo>
                  <a:pt x="0" y="0"/>
                </a:moveTo>
                <a:lnTo>
                  <a:pt x="40078" y="839"/>
                </a:lnTo>
                <a:lnTo>
                  <a:pt x="92862" y="4919"/>
                </a:lnTo>
                <a:lnTo>
                  <a:pt x="133088" y="11758"/>
                </a:lnTo>
                <a:lnTo>
                  <a:pt x="160782" y="236854"/>
                </a:lnTo>
                <a:lnTo>
                  <a:pt x="162066" y="240258"/>
                </a:lnTo>
                <a:lnTo>
                  <a:pt x="202340" y="254832"/>
                </a:lnTo>
                <a:lnTo>
                  <a:pt x="247946" y="260683"/>
                </a:lnTo>
                <a:lnTo>
                  <a:pt x="304468" y="263502"/>
                </a:lnTo>
                <a:lnTo>
                  <a:pt x="285822" y="263803"/>
                </a:lnTo>
                <a:lnTo>
                  <a:pt x="232651" y="267571"/>
                </a:lnTo>
                <a:lnTo>
                  <a:pt x="189598" y="274886"/>
                </a:lnTo>
                <a:lnTo>
                  <a:pt x="160782" y="500506"/>
                </a:lnTo>
                <a:lnTo>
                  <a:pt x="159497" y="503910"/>
                </a:lnTo>
                <a:lnTo>
                  <a:pt x="119223" y="518484"/>
                </a:lnTo>
                <a:lnTo>
                  <a:pt x="73617" y="524335"/>
                </a:lnTo>
                <a:lnTo>
                  <a:pt x="36887" y="526595"/>
                </a:lnTo>
                <a:lnTo>
                  <a:pt x="17095" y="527154"/>
                </a:lnTo>
              </a:path>
            </a:pathLst>
          </a:custGeom>
          <a:ln w="12192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10099" y="2129027"/>
            <a:ext cx="461771" cy="385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3440" y="2150364"/>
            <a:ext cx="331470" cy="266700"/>
          </a:xfrm>
          <a:custGeom>
            <a:avLst/>
            <a:gdLst/>
            <a:ahLst/>
            <a:cxnLst/>
            <a:rect l="l" t="t" r="r" b="b"/>
            <a:pathLst>
              <a:path w="331470" h="266700">
                <a:moveTo>
                  <a:pt x="0" y="0"/>
                </a:moveTo>
                <a:lnTo>
                  <a:pt x="40423" y="599"/>
                </a:lnTo>
                <a:lnTo>
                  <a:pt x="94414" y="3529"/>
                </a:lnTo>
                <a:lnTo>
                  <a:pt x="137187" y="8486"/>
                </a:lnTo>
                <a:lnTo>
                  <a:pt x="173627" y="19989"/>
                </a:lnTo>
                <a:lnTo>
                  <a:pt x="174498" y="111125"/>
                </a:lnTo>
                <a:lnTo>
                  <a:pt x="175697" y="113745"/>
                </a:lnTo>
                <a:lnTo>
                  <a:pt x="213612" y="125150"/>
                </a:lnTo>
                <a:lnTo>
                  <a:pt x="257028" y="130017"/>
                </a:lnTo>
                <a:lnTo>
                  <a:pt x="311481" y="132835"/>
                </a:lnTo>
                <a:lnTo>
                  <a:pt x="331454" y="133239"/>
                </a:lnTo>
                <a:lnTo>
                  <a:pt x="312563" y="133451"/>
                </a:lnTo>
                <a:lnTo>
                  <a:pt x="258441" y="136127"/>
                </a:lnTo>
                <a:lnTo>
                  <a:pt x="213158" y="141379"/>
                </a:lnTo>
                <a:lnTo>
                  <a:pt x="174844" y="154159"/>
                </a:lnTo>
                <a:lnTo>
                  <a:pt x="174498" y="244475"/>
                </a:lnTo>
                <a:lnTo>
                  <a:pt x="173298" y="247095"/>
                </a:lnTo>
                <a:lnTo>
                  <a:pt x="135383" y="258500"/>
                </a:lnTo>
                <a:lnTo>
                  <a:pt x="91967" y="263367"/>
                </a:lnTo>
                <a:lnTo>
                  <a:pt x="37514" y="266185"/>
                </a:lnTo>
                <a:lnTo>
                  <a:pt x="17541" y="266589"/>
                </a:lnTo>
              </a:path>
            </a:pathLst>
          </a:custGeom>
          <a:ln w="12192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416" y="6010655"/>
            <a:ext cx="8054338" cy="4480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1436" y="5108447"/>
            <a:ext cx="7435595" cy="12725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187440"/>
            <a:ext cx="9144000" cy="670560"/>
          </a:xfrm>
          <a:custGeom>
            <a:avLst/>
            <a:gdLst/>
            <a:ahLst/>
            <a:cxnLst/>
            <a:rect l="l" t="t" r="r" b="b"/>
            <a:pathLst>
              <a:path w="9144000" h="670559">
                <a:moveTo>
                  <a:pt x="0" y="670560"/>
                </a:moveTo>
                <a:lnTo>
                  <a:pt x="9144000" y="670560"/>
                </a:lnTo>
                <a:lnTo>
                  <a:pt x="9144000" y="0"/>
                </a:lnTo>
                <a:lnTo>
                  <a:pt x="0" y="0"/>
                </a:lnTo>
                <a:lnTo>
                  <a:pt x="0" y="67056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187440"/>
            <a:ext cx="9144000" cy="670560"/>
          </a:xfrm>
          <a:custGeom>
            <a:avLst/>
            <a:gdLst/>
            <a:ahLst/>
            <a:cxnLst/>
            <a:rect l="l" t="t" r="r" b="b"/>
            <a:pathLst>
              <a:path w="9144000" h="670559">
                <a:moveTo>
                  <a:pt x="0" y="0"/>
                </a:moveTo>
                <a:lnTo>
                  <a:pt x="9144000" y="0"/>
                </a:lnTo>
                <a:lnTo>
                  <a:pt x="9144000" y="67056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187440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67056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91083" y="6382077"/>
            <a:ext cx="75622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solidFill>
                  <a:srgbClr val="FFFF00"/>
                </a:solidFill>
                <a:latin typeface="Lucida Sans"/>
                <a:cs typeface="Lucida Sans"/>
              </a:rPr>
              <a:t>C</a:t>
            </a:r>
            <a:r>
              <a:rPr sz="24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he</a:t>
            </a:r>
            <a:r>
              <a:rPr sz="2400" b="1" i="1" dirty="0">
                <a:solidFill>
                  <a:srgbClr val="FFFF00"/>
                </a:solidFill>
                <a:latin typeface="Lucida Sans"/>
                <a:cs typeface="Lucida Sans"/>
              </a:rPr>
              <a:t>c</a:t>
            </a:r>
            <a:r>
              <a:rPr sz="2400" b="1" i="1" spc="-15" dirty="0">
                <a:solidFill>
                  <a:srgbClr val="FFFF00"/>
                </a:solidFill>
                <a:latin typeface="Lucida Sans"/>
                <a:cs typeface="Lucida Sans"/>
              </a:rPr>
              <a:t>k</a:t>
            </a:r>
            <a:r>
              <a:rPr sz="2400" b="1" i="1" spc="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400" b="1" i="1" spc="-20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4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400" b="1" i="1" spc="2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400" b="1" i="1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400" b="1" i="1" spc="-70" dirty="0">
                <a:solidFill>
                  <a:srgbClr val="FFFF00"/>
                </a:solidFill>
                <a:latin typeface="Lucida Sans"/>
                <a:cs typeface="Lucida Sans"/>
              </a:rPr>
              <a:t>u</a:t>
            </a:r>
            <a:r>
              <a:rPr sz="24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400" b="1" i="1" spc="6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400" b="1" i="1" spc="5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400" b="1" i="1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4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D</a:t>
            </a:r>
            <a:r>
              <a:rPr sz="2400" b="1" i="1" spc="-60" dirty="0">
                <a:solidFill>
                  <a:srgbClr val="FFFF00"/>
                </a:solidFill>
                <a:latin typeface="Lucida Sans"/>
                <a:cs typeface="Lucida Sans"/>
              </a:rPr>
              <a:t>A</a:t>
            </a:r>
            <a:r>
              <a:rPr sz="2400" b="1" i="1" spc="-25" dirty="0">
                <a:solidFill>
                  <a:srgbClr val="FFFF00"/>
                </a:solidFill>
                <a:latin typeface="Lucida Sans"/>
                <a:cs typeface="Lucida Sans"/>
              </a:rPr>
              <a:t>Y</a:t>
            </a:r>
            <a:r>
              <a:rPr sz="2400" b="1" i="1" spc="-10" dirty="0">
                <a:solidFill>
                  <a:srgbClr val="FFFF00"/>
                </a:solidFill>
                <a:latin typeface="Lucida Sans"/>
                <a:cs typeface="Lucida Sans"/>
              </a:rPr>
              <a:t>!</a:t>
            </a:r>
            <a:r>
              <a:rPr sz="2400" b="1" i="1" dirty="0">
                <a:solidFill>
                  <a:srgbClr val="FFFF00"/>
                </a:solidFill>
                <a:latin typeface="Lucida Sans"/>
                <a:cs typeface="Lucida Sans"/>
                <a:hlinkClick r:id="rId10"/>
              </a:rPr>
              <a:t> </a:t>
            </a:r>
            <a:r>
              <a:rPr sz="2400" b="1" i="1" spc="-10" dirty="0">
                <a:solidFill>
                  <a:srgbClr val="FFFF00"/>
                </a:solidFill>
                <a:latin typeface="Lucida Sans"/>
                <a:cs typeface="Lucida Sans"/>
                <a:hlinkClick r:id="rId10"/>
              </a:rPr>
              <a:t>www</a:t>
            </a:r>
            <a:r>
              <a:rPr sz="2400" b="1" i="1" spc="-25" dirty="0">
                <a:solidFill>
                  <a:srgbClr val="FFFF00"/>
                </a:solidFill>
                <a:latin typeface="Lucida Sans"/>
                <a:cs typeface="Lucida Sans"/>
                <a:hlinkClick r:id="rId10"/>
              </a:rPr>
              <a:t>.my</a:t>
            </a:r>
            <a:r>
              <a:rPr sz="2400" b="1" i="1" spc="-15" dirty="0">
                <a:solidFill>
                  <a:srgbClr val="FFFF00"/>
                </a:solidFill>
                <a:latin typeface="Lucida Sans"/>
                <a:cs typeface="Lucida Sans"/>
                <a:hlinkClick r:id="rId10"/>
              </a:rPr>
              <a:t>f</a:t>
            </a:r>
            <a:r>
              <a:rPr sz="2400" b="1" i="1" spc="-5" dirty="0">
                <a:solidFill>
                  <a:srgbClr val="FFFF00"/>
                </a:solidFill>
                <a:latin typeface="Lucida Sans"/>
                <a:cs typeface="Lucida Sans"/>
                <a:hlinkClick r:id="rId10"/>
              </a:rPr>
              <a:t>m</a:t>
            </a:r>
            <a:r>
              <a:rPr sz="2400" b="1" i="1" dirty="0">
                <a:solidFill>
                  <a:srgbClr val="FFFF00"/>
                </a:solidFill>
                <a:latin typeface="Lucida Sans"/>
                <a:cs typeface="Lucida Sans"/>
                <a:hlinkClick r:id="rId10"/>
              </a:rPr>
              <a:t>c</a:t>
            </a:r>
            <a:r>
              <a:rPr sz="2400" b="1" i="1" spc="-25" dirty="0">
                <a:solidFill>
                  <a:srgbClr val="FFFF00"/>
                </a:solidFill>
                <a:latin typeface="Lucida Sans"/>
                <a:cs typeface="Lucida Sans"/>
                <a:hlinkClick r:id="rId10"/>
              </a:rPr>
              <a:t>a</a:t>
            </a:r>
            <a:r>
              <a:rPr sz="2400" b="1" i="1" spc="-35" dirty="0">
                <a:solidFill>
                  <a:srgbClr val="FFFF00"/>
                </a:solidFill>
                <a:latin typeface="Lucida Sans"/>
                <a:cs typeface="Lucida Sans"/>
                <a:hlinkClick r:id="rId10"/>
              </a:rPr>
              <a:t>r</a:t>
            </a:r>
            <a:r>
              <a:rPr sz="2400" b="1" i="1" spc="-15" dirty="0">
                <a:solidFill>
                  <a:srgbClr val="FFFF00"/>
                </a:solidFill>
                <a:latin typeface="Lucida Sans"/>
                <a:cs typeface="Lucida Sans"/>
                <a:hlinkClick r:id="rId10"/>
              </a:rPr>
              <a:t>ee</a:t>
            </a:r>
            <a:r>
              <a:rPr sz="2400" b="1" i="1" spc="-35" dirty="0">
                <a:solidFill>
                  <a:srgbClr val="FFFF00"/>
                </a:solidFill>
                <a:latin typeface="Lucida Sans"/>
                <a:cs typeface="Lucida Sans"/>
                <a:hlinkClick r:id="rId10"/>
              </a:rPr>
              <a:t>r</a:t>
            </a:r>
            <a:r>
              <a:rPr sz="2400" b="1" i="1" spc="-5" dirty="0">
                <a:solidFill>
                  <a:srgbClr val="FFFF00"/>
                </a:solidFill>
                <a:latin typeface="Lucida Sans"/>
                <a:cs typeface="Lucida Sans"/>
                <a:hlinkClick r:id="rId10"/>
              </a:rPr>
              <a:t>.</a:t>
            </a:r>
            <a:r>
              <a:rPr sz="2400" b="1" i="1" spc="-15" dirty="0">
                <a:solidFill>
                  <a:srgbClr val="FFFF00"/>
                </a:solidFill>
                <a:latin typeface="Lucida Sans"/>
                <a:cs typeface="Lucida Sans"/>
                <a:hlinkClick r:id="rId10"/>
              </a:rPr>
              <a:t>hq.af.m</a:t>
            </a:r>
            <a:r>
              <a:rPr sz="2400" b="1" i="1" spc="-5" dirty="0">
                <a:solidFill>
                  <a:srgbClr val="FFFF00"/>
                </a:solidFill>
                <a:latin typeface="Lucida Sans"/>
                <a:cs typeface="Lucida Sans"/>
                <a:hlinkClick r:id="rId10"/>
              </a:rPr>
              <a:t>il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97508" y="3953255"/>
            <a:ext cx="2697479" cy="4541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90444" y="5279135"/>
            <a:ext cx="5326379" cy="8961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66032" y="3953255"/>
            <a:ext cx="416559" cy="459105"/>
          </a:xfrm>
          <a:custGeom>
            <a:avLst/>
            <a:gdLst/>
            <a:ahLst/>
            <a:cxnLst/>
            <a:rect l="l" t="t" r="r" b="b"/>
            <a:pathLst>
              <a:path w="416560" h="459104">
                <a:moveTo>
                  <a:pt x="0" y="0"/>
                </a:moveTo>
                <a:lnTo>
                  <a:pt x="416051" y="0"/>
                </a:lnTo>
                <a:lnTo>
                  <a:pt x="416051" y="458724"/>
                </a:lnTo>
                <a:lnTo>
                  <a:pt x="0" y="4587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9840"/>
            <a:ext cx="2019300" cy="518159"/>
          </a:xfrm>
          <a:custGeom>
            <a:avLst/>
            <a:gdLst/>
            <a:ahLst/>
            <a:cxnLst/>
            <a:rect l="l" t="t" r="r" b="b"/>
            <a:pathLst>
              <a:path w="2019300" h="518159">
                <a:moveTo>
                  <a:pt x="0" y="518160"/>
                </a:moveTo>
                <a:lnTo>
                  <a:pt x="2019300" y="518160"/>
                </a:lnTo>
                <a:lnTo>
                  <a:pt x="201930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6703" y="2057400"/>
            <a:ext cx="5596127" cy="4770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41776" y="2252472"/>
            <a:ext cx="5007863" cy="418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1568" y="1985385"/>
            <a:ext cx="3587750" cy="2451735"/>
          </a:xfrm>
          <a:custGeom>
            <a:avLst/>
            <a:gdLst/>
            <a:ahLst/>
            <a:cxnLst/>
            <a:rect l="l" t="t" r="r" b="b"/>
            <a:pathLst>
              <a:path w="3587750" h="2451735">
                <a:moveTo>
                  <a:pt x="1847214" y="0"/>
                </a:moveTo>
                <a:lnTo>
                  <a:pt x="0" y="2451176"/>
                </a:lnTo>
                <a:lnTo>
                  <a:pt x="3587267" y="1657642"/>
                </a:lnTo>
                <a:lnTo>
                  <a:pt x="3372449" y="1592549"/>
                </a:lnTo>
                <a:lnTo>
                  <a:pt x="3185254" y="1523631"/>
                </a:lnTo>
                <a:lnTo>
                  <a:pt x="3023320" y="1451212"/>
                </a:lnTo>
                <a:lnTo>
                  <a:pt x="2884288" y="1375618"/>
                </a:lnTo>
                <a:lnTo>
                  <a:pt x="2765794" y="1297174"/>
                </a:lnTo>
                <a:lnTo>
                  <a:pt x="2665477" y="1216207"/>
                </a:lnTo>
                <a:lnTo>
                  <a:pt x="2580976" y="1133041"/>
                </a:lnTo>
                <a:lnTo>
                  <a:pt x="2509930" y="1048003"/>
                </a:lnTo>
                <a:lnTo>
                  <a:pt x="2449976" y="961418"/>
                </a:lnTo>
                <a:lnTo>
                  <a:pt x="2398753" y="873612"/>
                </a:lnTo>
                <a:lnTo>
                  <a:pt x="2353901" y="784910"/>
                </a:lnTo>
                <a:lnTo>
                  <a:pt x="2313056" y="695637"/>
                </a:lnTo>
                <a:lnTo>
                  <a:pt x="2273858" y="606120"/>
                </a:lnTo>
                <a:lnTo>
                  <a:pt x="2233946" y="516684"/>
                </a:lnTo>
                <a:lnTo>
                  <a:pt x="2190957" y="427654"/>
                </a:lnTo>
                <a:lnTo>
                  <a:pt x="2142530" y="339356"/>
                </a:lnTo>
                <a:lnTo>
                  <a:pt x="2086304" y="252117"/>
                </a:lnTo>
                <a:lnTo>
                  <a:pt x="2019917" y="166260"/>
                </a:lnTo>
                <a:lnTo>
                  <a:pt x="1941008" y="82113"/>
                </a:lnTo>
                <a:lnTo>
                  <a:pt x="184721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2071" y="1966493"/>
            <a:ext cx="3232785" cy="2490470"/>
          </a:xfrm>
          <a:custGeom>
            <a:avLst/>
            <a:gdLst/>
            <a:ahLst/>
            <a:cxnLst/>
            <a:rect l="l" t="t" r="r" b="b"/>
            <a:pathLst>
              <a:path w="3232784" h="2490470">
                <a:moveTo>
                  <a:pt x="1830793" y="0"/>
                </a:moveTo>
                <a:lnTo>
                  <a:pt x="0" y="2490368"/>
                </a:lnTo>
                <a:lnTo>
                  <a:pt x="3232785" y="1030668"/>
                </a:lnTo>
                <a:lnTo>
                  <a:pt x="1830793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71359" y="1975104"/>
            <a:ext cx="1804403" cy="1658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1940" y="1179584"/>
            <a:ext cx="8323580" cy="547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h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e 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t 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oo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op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–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ca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ll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re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,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su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b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, 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d 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ack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yo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r 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di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op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50" dirty="0">
                <a:solidFill>
                  <a:srgbClr val="002060"/>
                </a:solidFill>
                <a:latin typeface="Lucida Sans"/>
                <a:cs typeface="Lucida Sans"/>
              </a:rPr>
              <a:t>(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)</a:t>
            </a:r>
            <a:r>
              <a:rPr sz="1800" spc="4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–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h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ound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on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ee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lop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endParaRPr sz="1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myI</a:t>
            </a: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P </a:t>
            </a: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fe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b="1" spc="0" dirty="0">
                <a:solidFill>
                  <a:srgbClr val="002060"/>
                </a:solidFill>
                <a:latin typeface="Lucida Sans Unicode"/>
                <a:cs typeface="Lucida Sans Unicode"/>
              </a:rPr>
              <a:t>t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b="1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re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13664" marR="5563235">
              <a:lnSpc>
                <a:spcPct val="100000"/>
              </a:lnSpc>
            </a:pP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M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y 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G</a:t>
            </a:r>
            <a:r>
              <a:rPr sz="1600" b="1" spc="0" dirty="0">
                <a:solidFill>
                  <a:srgbClr val="002060"/>
                </a:solidFill>
                <a:latin typeface="Lucida Sans Unicode"/>
                <a:cs typeface="Lucida Sans Unicode"/>
              </a:rPr>
              <a:t>o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al</a:t>
            </a: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:</a:t>
            </a:r>
            <a:r>
              <a:rPr sz="1600" b="1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O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tli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 n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- t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erm</a:t>
            </a:r>
            <a:r>
              <a:rPr sz="1600" spc="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(1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-2</a:t>
            </a:r>
            <a:r>
              <a:rPr sz="1600" spc="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y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s)</a:t>
            </a:r>
            <a:r>
              <a:rPr sz="1600" spc="3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&amp;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lo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g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- t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erm</a:t>
            </a:r>
            <a:r>
              <a:rPr sz="1600" spc="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go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al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spc="2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(3+</a:t>
            </a:r>
            <a:r>
              <a:rPr sz="1600" spc="2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y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s)</a:t>
            </a:r>
            <a:r>
              <a:rPr sz="1600" spc="4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 s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</a:t>
            </a:r>
            <a:r>
              <a:rPr sz="16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li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3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al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ts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14300" marR="5526405">
              <a:lnSpc>
                <a:spcPct val="100000"/>
              </a:lnSpc>
            </a:pP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M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y 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Trai</a:t>
            </a:r>
            <a:r>
              <a:rPr sz="1600" b="1" spc="0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in</a:t>
            </a:r>
            <a:r>
              <a:rPr sz="1600" b="1" spc="0" dirty="0">
                <a:solidFill>
                  <a:srgbClr val="002060"/>
                </a:solidFill>
                <a:latin typeface="Lucida Sans Unicode"/>
                <a:cs typeface="Lucida Sans Unicode"/>
              </a:rPr>
              <a:t>g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:</a:t>
            </a:r>
            <a:r>
              <a:rPr sz="1600" spc="-3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L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st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ire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 t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rai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g</a:t>
            </a:r>
            <a:r>
              <a:rPr sz="1600" spc="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c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for s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p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visor</a:t>
            </a:r>
            <a:r>
              <a:rPr sz="16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v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ie</a:t>
            </a:r>
            <a:r>
              <a:rPr sz="1600" spc="-25" dirty="0">
                <a:solidFill>
                  <a:srgbClr val="002060"/>
                </a:solidFill>
                <a:latin typeface="Lucida Sans Unicode"/>
                <a:cs typeface="Lucida Sans Unicode"/>
              </a:rPr>
              <a:t>w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/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pp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ov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al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14300" marR="5732145">
              <a:lnSpc>
                <a:spcPct val="100000"/>
              </a:lnSpc>
            </a:pP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M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y 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F</a:t>
            </a: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ee</a:t>
            </a:r>
            <a:r>
              <a:rPr sz="1600" b="1" spc="0" dirty="0">
                <a:solidFill>
                  <a:srgbClr val="002060"/>
                </a:solidFill>
                <a:latin typeface="Lucida Sans Unicode"/>
                <a:cs typeface="Lucida Sans Unicode"/>
              </a:rPr>
              <a:t>db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b="1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c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k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: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 A</a:t>
            </a:r>
            <a:r>
              <a:rPr sz="16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me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ss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ge f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to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mai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4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an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op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1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ial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og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3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wi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th</a:t>
            </a:r>
            <a:r>
              <a:rPr sz="1600" spc="1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y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r S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p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v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sor</a:t>
            </a:r>
            <a:r>
              <a:rPr sz="16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M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to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r(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s)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650">
              <a:latin typeface="Times New Roman"/>
              <a:cs typeface="Times New Roman"/>
            </a:endParaRPr>
          </a:p>
          <a:p>
            <a:pPr marL="113664" marR="5679440">
              <a:lnSpc>
                <a:spcPct val="101000"/>
              </a:lnSpc>
            </a:pP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b="1" spc="0" dirty="0">
                <a:solidFill>
                  <a:srgbClr val="002060"/>
                </a:solidFill>
                <a:latin typeface="Lucida Sans Unicode"/>
                <a:cs typeface="Lucida Sans Unicode"/>
              </a:rPr>
              <a:t>h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b</a:t>
            </a:r>
            <a:r>
              <a:rPr sz="1600" b="1" spc="0" dirty="0">
                <a:solidFill>
                  <a:srgbClr val="002060"/>
                </a:solidFill>
                <a:latin typeface="Lucida Sans Unicode"/>
                <a:cs typeface="Lucida Sans Unicode"/>
              </a:rPr>
              <a:t>o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b="1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b="1" spc="-2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&amp;</a:t>
            </a: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 Re</a:t>
            </a:r>
            <a:r>
              <a:rPr sz="1600" b="1" spc="0" dirty="0">
                <a:solidFill>
                  <a:srgbClr val="002060"/>
                </a:solidFill>
                <a:latin typeface="Lucida Sans Unicode"/>
                <a:cs typeface="Lucida Sans Unicode"/>
              </a:rPr>
              <a:t>po</a:t>
            </a:r>
            <a:r>
              <a:rPr sz="1600" b="1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in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g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 Ca</a:t>
            </a:r>
            <a:r>
              <a:rPr sz="1600" b="1" spc="0" dirty="0">
                <a:solidFill>
                  <a:srgbClr val="002060"/>
                </a:solidFill>
                <a:latin typeface="Lucida Sans Unicode"/>
                <a:cs typeface="Lucida Sans Unicode"/>
              </a:rPr>
              <a:t>p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b="1" spc="0" dirty="0">
                <a:solidFill>
                  <a:srgbClr val="002060"/>
                </a:solidFill>
                <a:latin typeface="Lucida Sans Unicode"/>
                <a:cs typeface="Lucida Sans Unicode"/>
              </a:rPr>
              <a:t>b</a:t>
            </a: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ili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y:</a:t>
            </a:r>
            <a:r>
              <a:rPr sz="1600" b="1" spc="-3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1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p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h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ot</a:t>
            </a:r>
            <a:r>
              <a:rPr sz="16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to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ss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st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p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v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so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37" y="684272"/>
            <a:ext cx="264541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00"/>
              </a:lnSpc>
            </a:pP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Wh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2800" b="1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2800" b="1" spc="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5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DP</a:t>
            </a:r>
            <a:endParaRPr sz="2800">
              <a:latin typeface="Lucida Sans"/>
              <a:cs typeface="Lucida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02124" y="4355591"/>
            <a:ext cx="3579875" cy="601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537" y="684272"/>
            <a:ext cx="565150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00"/>
              </a:lnSpc>
            </a:pP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Wh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2800" b="1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2800" b="1" spc="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spc="-3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eer</a:t>
            </a:r>
            <a:r>
              <a:rPr sz="2800" b="1" spc="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40" dirty="0">
                <a:solidFill>
                  <a:srgbClr val="002060"/>
                </a:solidFill>
                <a:latin typeface="Lucida Sans"/>
                <a:cs typeface="Lucida Sans"/>
              </a:rPr>
              <a:t>Pl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nn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g</a:t>
            </a:r>
            <a:r>
              <a:rPr sz="2800" b="1" spc="7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Cy</a:t>
            </a:r>
            <a:r>
              <a:rPr sz="2800" b="1" spc="-3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e?</a:t>
            </a:r>
            <a:endParaRPr sz="2800">
              <a:latin typeface="Lucida Sans"/>
              <a:cs typeface="Lucida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433315"/>
            <a:ext cx="3331463" cy="1869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452" y="4628388"/>
            <a:ext cx="2750819" cy="1281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1940" y="1179584"/>
            <a:ext cx="8839835" cy="348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4820">
              <a:lnSpc>
                <a:spcPct val="100000"/>
              </a:lnSpc>
            </a:pP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op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al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ll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owi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g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 l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sh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o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e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5" dirty="0">
                <a:solidFill>
                  <a:srgbClr val="002060"/>
                </a:solidFill>
                <a:latin typeface="Lucida Sans"/>
                <a:cs typeface="Lucida Sans"/>
              </a:rPr>
              <a:t>ss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io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op</a:t>
            </a:r>
            <a:r>
              <a:rPr sz="1800" spc="-3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3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f</a:t>
            </a:r>
            <a:r>
              <a:rPr sz="1800" spc="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db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ck</a:t>
            </a:r>
            <a:r>
              <a:rPr sz="1800" spc="-25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180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1800" spc="-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1800" spc="-20" dirty="0">
                <a:solidFill>
                  <a:srgbClr val="002060"/>
                </a:solidFill>
                <a:latin typeface="Lucida Sans"/>
                <a:cs typeface="Lucida Sans"/>
              </a:rPr>
              <a:t>u</a:t>
            </a:r>
            <a:r>
              <a:rPr sz="1800" spc="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1800" spc="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1800" spc="-1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endParaRPr sz="1800">
              <a:latin typeface="Lucida Sans"/>
              <a:cs typeface="Lucida Sans"/>
            </a:endParaRPr>
          </a:p>
          <a:p>
            <a:pPr marL="212090" marR="502920">
              <a:lnSpc>
                <a:spcPct val="200000"/>
              </a:lnSpc>
              <a:spcBef>
                <a:spcPts val="180"/>
              </a:spcBef>
              <a:tabLst>
                <a:tab pos="1487805" algn="l"/>
              </a:tabLst>
            </a:pPr>
            <a:r>
              <a:rPr sz="1600" b="1" spc="0" dirty="0">
                <a:solidFill>
                  <a:srgbClr val="002060"/>
                </a:solidFill>
                <a:latin typeface="Lucida Sans Unicode"/>
                <a:cs typeface="Lucida Sans Unicode"/>
              </a:rPr>
              <a:t>Sub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m</a:t>
            </a: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</a:t>
            </a:r>
            <a:r>
              <a:rPr sz="1600" b="1" spc="-2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IDP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:</a:t>
            </a: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	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DP</a:t>
            </a:r>
            <a:r>
              <a:rPr sz="1600" spc="1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m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st</a:t>
            </a:r>
            <a:r>
              <a:rPr sz="16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be</a:t>
            </a:r>
            <a:r>
              <a:rPr sz="1600" spc="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b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m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tt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2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2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pp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ov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3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for</a:t>
            </a:r>
            <a:r>
              <a:rPr sz="16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v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al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spc="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to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opt-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2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to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C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P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C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M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yC</a:t>
            </a:r>
            <a:r>
              <a:rPr sz="1600" b="1" spc="0" dirty="0">
                <a:solidFill>
                  <a:srgbClr val="002060"/>
                </a:solidFill>
                <a:latin typeface="Lucida Sans Unicode"/>
                <a:cs typeface="Lucida Sans Unicode"/>
              </a:rPr>
              <a:t>P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C:</a:t>
            </a:r>
            <a:r>
              <a:rPr sz="1600" b="1" spc="-3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Bu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ilds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off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of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DP</a:t>
            </a:r>
            <a:r>
              <a:rPr sz="1600" spc="2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c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llec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ts</a:t>
            </a:r>
            <a:r>
              <a:rPr sz="1600" spc="3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dditio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l</a:t>
            </a:r>
            <a:r>
              <a:rPr sz="1600" spc="5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fo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rma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tion</a:t>
            </a:r>
            <a:r>
              <a:rPr sz="1600" spc="4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cl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di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g:</a:t>
            </a:r>
            <a:endParaRPr sz="1600">
              <a:latin typeface="Lucida Sans Unicode"/>
              <a:cs typeface="Lucida Sans Unicode"/>
            </a:endParaRPr>
          </a:p>
          <a:p>
            <a:pPr marL="628015" indent="-41592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628650" algn="l"/>
              </a:tabLst>
            </a:pP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H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ig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h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st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le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v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l</a:t>
            </a:r>
            <a:r>
              <a:rPr sz="1600" spc="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ire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endParaRPr sz="1600">
              <a:latin typeface="Lucida Sans Unicode"/>
              <a:cs typeface="Lucida Sans Unicode"/>
            </a:endParaRPr>
          </a:p>
          <a:p>
            <a:pPr marL="628015" indent="-41592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628650" algn="l"/>
              </a:tabLst>
            </a:pP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Id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l</a:t>
            </a:r>
            <a:r>
              <a:rPr sz="1600" spc="2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j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ob</a:t>
            </a:r>
            <a:endParaRPr sz="1600">
              <a:latin typeface="Lucida Sans Unicode"/>
              <a:cs typeface="Lucida Sans Unicode"/>
            </a:endParaRPr>
          </a:p>
          <a:p>
            <a:pPr marL="628015" indent="-41592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628650" algn="l"/>
              </a:tabLst>
            </a:pP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DE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/SDE</a:t>
            </a:r>
            <a:r>
              <a:rPr sz="1600" spc="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P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og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ram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endParaRPr sz="1600">
              <a:latin typeface="Lucida Sans Unicode"/>
              <a:cs typeface="Lucida Sans Unicode"/>
            </a:endParaRPr>
          </a:p>
          <a:p>
            <a:pPr marL="628015" indent="-41592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628650" algn="l"/>
              </a:tabLst>
            </a:pP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m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&amp;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ppo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g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do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c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m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ts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for</a:t>
            </a:r>
            <a:r>
              <a:rPr sz="1600" spc="1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DE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/SDE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p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c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k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g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212090" marR="5080">
              <a:lnSpc>
                <a:spcPct val="100000"/>
              </a:lnSpc>
              <a:tabLst>
                <a:tab pos="2254250" algn="l"/>
              </a:tabLst>
            </a:pPr>
            <a:r>
              <a:rPr sz="1600" b="1" spc="0" dirty="0">
                <a:solidFill>
                  <a:srgbClr val="002060"/>
                </a:solidFill>
                <a:latin typeface="Lucida Sans Unicode"/>
                <a:cs typeface="Lucida Sans Unicode"/>
              </a:rPr>
              <a:t>Aut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ma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</a:t>
            </a: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c</a:t>
            </a:r>
            <a:r>
              <a:rPr sz="1600" b="1" spc="-3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600" b="1" spc="0" dirty="0">
                <a:solidFill>
                  <a:srgbClr val="002060"/>
                </a:solidFill>
                <a:latin typeface="Lucida Sans Unicode"/>
                <a:cs typeface="Lucida Sans Unicode"/>
              </a:rPr>
              <a:t>out</a:t>
            </a:r>
            <a:r>
              <a:rPr sz="1600" b="1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in</a:t>
            </a:r>
            <a:r>
              <a:rPr sz="1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g:</a:t>
            </a:r>
            <a:r>
              <a:rPr sz="1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	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Yo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r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fo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rma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on</a:t>
            </a:r>
            <a:r>
              <a:rPr sz="1600" spc="4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to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l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c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al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,</a:t>
            </a:r>
            <a:r>
              <a:rPr sz="1600" spc="5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M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AJCO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M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,</a:t>
            </a:r>
            <a:r>
              <a:rPr sz="1600" spc="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d/or</a:t>
            </a:r>
            <a:r>
              <a:rPr sz="1600" spc="1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AF</a:t>
            </a:r>
            <a:r>
              <a:rPr sz="1600" spc="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DT</a:t>
            </a:r>
            <a:r>
              <a:rPr sz="1600" spc="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p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el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 for</a:t>
            </a:r>
            <a:r>
              <a:rPr sz="16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c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u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ss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on</a:t>
            </a:r>
            <a:r>
              <a:rPr sz="1600" spc="1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f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db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c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k;</a:t>
            </a:r>
            <a:r>
              <a:rPr sz="1600" spc="4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go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l</a:t>
            </a:r>
            <a:r>
              <a:rPr sz="1600" spc="2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dd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ss</a:t>
            </a:r>
            <a:r>
              <a:rPr sz="1600" spc="2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v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el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op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me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l</a:t>
            </a:r>
            <a:r>
              <a:rPr sz="1600" spc="4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ds</a:t>
            </a:r>
            <a:r>
              <a:rPr sz="160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</a:t>
            </a:r>
            <a:r>
              <a:rPr sz="1600" spc="1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c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h</a:t>
            </a:r>
            <a:r>
              <a:rPr sz="1600" spc="2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le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v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e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l</a:t>
            </a:r>
            <a:r>
              <a:rPr sz="1600" spc="1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of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h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e o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r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g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5" dirty="0">
                <a:solidFill>
                  <a:srgbClr val="002060"/>
                </a:solidFill>
                <a:latin typeface="Lucida Sans Unicode"/>
                <a:cs typeface="Lucida Sans Unicode"/>
              </a:rPr>
              <a:t>n</a:t>
            </a:r>
            <a:r>
              <a:rPr sz="1600" spc="-15" dirty="0">
                <a:solidFill>
                  <a:srgbClr val="002060"/>
                </a:solidFill>
                <a:latin typeface="Lucida Sans Unicode"/>
                <a:cs typeface="Lucida Sans Unicode"/>
              </a:rPr>
              <a:t>iz</a:t>
            </a:r>
            <a:r>
              <a:rPr sz="1600" spc="-20" dirty="0">
                <a:solidFill>
                  <a:srgbClr val="002060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tion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993891"/>
            <a:ext cx="9144000" cy="864235"/>
          </a:xfrm>
          <a:custGeom>
            <a:avLst/>
            <a:gdLst/>
            <a:ahLst/>
            <a:cxnLst/>
            <a:rect l="l" t="t" r="r" b="b"/>
            <a:pathLst>
              <a:path w="9144000" h="864234">
                <a:moveTo>
                  <a:pt x="0" y="864108"/>
                </a:moveTo>
                <a:lnTo>
                  <a:pt x="9144000" y="864108"/>
                </a:lnTo>
                <a:lnTo>
                  <a:pt x="9144000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993891"/>
            <a:ext cx="9144000" cy="864235"/>
          </a:xfrm>
          <a:custGeom>
            <a:avLst/>
            <a:gdLst/>
            <a:ahLst/>
            <a:cxnLst/>
            <a:rect l="l" t="t" r="r" b="b"/>
            <a:pathLst>
              <a:path w="9144000" h="864234">
                <a:moveTo>
                  <a:pt x="0" y="0"/>
                </a:moveTo>
                <a:lnTo>
                  <a:pt x="9144000" y="0"/>
                </a:lnTo>
                <a:lnTo>
                  <a:pt x="9144000" y="864108"/>
                </a:lnTo>
                <a:lnTo>
                  <a:pt x="0" y="86410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8503" y="5885687"/>
            <a:ext cx="2644139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3251" y="5885687"/>
            <a:ext cx="1979675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0268" y="6312408"/>
            <a:ext cx="1100315" cy="545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1203" y="6312408"/>
            <a:ext cx="580643" cy="545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2455" y="6312408"/>
            <a:ext cx="903731" cy="545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6795" y="6312408"/>
            <a:ext cx="6755890" cy="545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7658" y="6042759"/>
            <a:ext cx="748792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i="1" spc="-20" dirty="0">
                <a:solidFill>
                  <a:srgbClr val="FFFF00"/>
                </a:solidFill>
                <a:latin typeface="Lucida Sans"/>
                <a:cs typeface="Lucida Sans"/>
              </a:rPr>
              <a:t>Ri</a:t>
            </a:r>
            <a:r>
              <a:rPr sz="2800" i="1" spc="-15" dirty="0">
                <a:solidFill>
                  <a:srgbClr val="FFFF00"/>
                </a:solidFill>
                <a:latin typeface="Lucida Sans"/>
                <a:cs typeface="Lucida Sans"/>
              </a:rPr>
              <a:t>se</a:t>
            </a:r>
            <a:r>
              <a:rPr sz="2800" i="1" spc="2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i="1" spc="0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i="1" spc="-20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800" i="1" spc="-1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i="1" spc="-30" dirty="0">
                <a:solidFill>
                  <a:srgbClr val="FFFF00"/>
                </a:solidFill>
                <a:latin typeface="Lucida Sans"/>
                <a:cs typeface="Lucida Sans"/>
              </a:rPr>
              <a:t>Y</a:t>
            </a:r>
            <a:r>
              <a:rPr sz="2800" i="1" spc="-10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800" i="1" spc="-75" dirty="0">
                <a:solidFill>
                  <a:srgbClr val="FFFF00"/>
                </a:solidFill>
                <a:latin typeface="Lucida Sans"/>
                <a:cs typeface="Lucida Sans"/>
              </a:rPr>
              <a:t>u</a:t>
            </a:r>
            <a:r>
              <a:rPr sz="2800" i="1" spc="-15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800" i="1" spc="5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i="1" spc="-25" dirty="0">
                <a:solidFill>
                  <a:srgbClr val="FFFF00"/>
                </a:solidFill>
                <a:latin typeface="Lucida Sans"/>
                <a:cs typeface="Lucida Sans"/>
              </a:rPr>
              <a:t>P</a:t>
            </a:r>
            <a:r>
              <a:rPr sz="2800" i="1" spc="-20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800" i="1" spc="0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i="1" spc="-20" dirty="0">
                <a:solidFill>
                  <a:srgbClr val="FFFF00"/>
                </a:solidFill>
                <a:latin typeface="Lucida Sans"/>
                <a:cs typeface="Lucida Sans"/>
              </a:rPr>
              <a:t>e</a:t>
            </a:r>
            <a:r>
              <a:rPr sz="2800" i="1" spc="-30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800" i="1" spc="0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i="1" spc="-15" dirty="0">
                <a:solidFill>
                  <a:srgbClr val="FFFF00"/>
                </a:solidFill>
                <a:latin typeface="Lucida Sans"/>
                <a:cs typeface="Lucida Sans"/>
              </a:rPr>
              <a:t>ial</a:t>
            </a:r>
            <a:endParaRPr sz="28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</a:pPr>
            <a:r>
              <a:rPr sz="2800" i="1" spc="-20" dirty="0">
                <a:solidFill>
                  <a:srgbClr val="FFFF00"/>
                </a:solidFill>
                <a:latin typeface="Lucida Sans"/>
                <a:cs typeface="Lucida Sans"/>
              </a:rPr>
              <a:t>Op</a:t>
            </a:r>
            <a:r>
              <a:rPr sz="2800" i="1" spc="0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i="1" spc="-5" dirty="0">
                <a:solidFill>
                  <a:srgbClr val="FFFF00"/>
                </a:solidFill>
                <a:latin typeface="Lucida Sans"/>
                <a:cs typeface="Lucida Sans"/>
              </a:rPr>
              <a:t>-</a:t>
            </a:r>
            <a:r>
              <a:rPr sz="2800" i="1" spc="-30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800" i="1" spc="-20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800" i="1" spc="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i="1" spc="0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i="1" spc="-20" dirty="0">
                <a:solidFill>
                  <a:srgbClr val="FFFF00"/>
                </a:solidFill>
                <a:latin typeface="Lucida Sans"/>
                <a:cs typeface="Lucida Sans"/>
              </a:rPr>
              <a:t>o</a:t>
            </a:r>
            <a:r>
              <a:rPr sz="2800" i="1" spc="-1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i="1" spc="0" dirty="0">
                <a:solidFill>
                  <a:srgbClr val="FFFF00"/>
                </a:solidFill>
                <a:latin typeface="Lucida Sans"/>
                <a:cs typeface="Lucida Sans"/>
              </a:rPr>
              <a:t>t</a:t>
            </a:r>
            <a:r>
              <a:rPr sz="2800" i="1" spc="-30" dirty="0">
                <a:solidFill>
                  <a:srgbClr val="FFFF00"/>
                </a:solidFill>
                <a:latin typeface="Lucida Sans"/>
                <a:cs typeface="Lucida Sans"/>
              </a:rPr>
              <a:t>h</a:t>
            </a:r>
            <a:r>
              <a:rPr sz="2800" i="1" spc="-15" dirty="0">
                <a:solidFill>
                  <a:srgbClr val="FFFF00"/>
                </a:solidFill>
                <a:latin typeface="Lucida Sans"/>
                <a:cs typeface="Lucida Sans"/>
              </a:rPr>
              <a:t>is</a:t>
            </a:r>
            <a:r>
              <a:rPr sz="2800" i="1" spc="-1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i="1" spc="-25" dirty="0">
                <a:solidFill>
                  <a:srgbClr val="FFFF00"/>
                </a:solidFill>
                <a:latin typeface="Lucida Sans"/>
                <a:cs typeface="Lucida Sans"/>
              </a:rPr>
              <a:t>ye</a:t>
            </a:r>
            <a:r>
              <a:rPr sz="2800" i="1" spc="-20" dirty="0">
                <a:solidFill>
                  <a:srgbClr val="FFFF00"/>
                </a:solidFill>
                <a:latin typeface="Lucida Sans"/>
                <a:cs typeface="Lucida Sans"/>
              </a:rPr>
              <a:t>ar</a:t>
            </a:r>
            <a:r>
              <a:rPr sz="2800" i="1" spc="-15" dirty="0">
                <a:solidFill>
                  <a:srgbClr val="FFFF00"/>
                </a:solidFill>
                <a:latin typeface="Lucida Sans"/>
                <a:cs typeface="Lucida Sans"/>
              </a:rPr>
              <a:t>’s</a:t>
            </a:r>
            <a:r>
              <a:rPr sz="2800" i="1" spc="1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i="1" spc="-25" dirty="0">
                <a:solidFill>
                  <a:srgbClr val="FFFF00"/>
                </a:solidFill>
                <a:latin typeface="Lucida Sans"/>
                <a:cs typeface="Lucida Sans"/>
              </a:rPr>
              <a:t>C</a:t>
            </a:r>
            <a:r>
              <a:rPr sz="2800" i="1" spc="-20" dirty="0">
                <a:solidFill>
                  <a:srgbClr val="FFFF00"/>
                </a:solidFill>
                <a:latin typeface="Lucida Sans"/>
                <a:cs typeface="Lucida Sans"/>
              </a:rPr>
              <a:t>aree</a:t>
            </a:r>
            <a:r>
              <a:rPr sz="2800" i="1" spc="-15" dirty="0">
                <a:solidFill>
                  <a:srgbClr val="FFFF00"/>
                </a:solidFill>
                <a:latin typeface="Lucida Sans"/>
                <a:cs typeface="Lucida Sans"/>
              </a:rPr>
              <a:t>r</a:t>
            </a:r>
            <a:r>
              <a:rPr sz="2800" i="1" spc="35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i="1" spc="-20" dirty="0">
                <a:solidFill>
                  <a:srgbClr val="FFFF00"/>
                </a:solidFill>
                <a:latin typeface="Lucida Sans"/>
                <a:cs typeface="Lucida Sans"/>
              </a:rPr>
              <a:t>Pla</a:t>
            </a:r>
            <a:r>
              <a:rPr sz="2800" i="1" spc="-30" dirty="0">
                <a:solidFill>
                  <a:srgbClr val="FFFF00"/>
                </a:solidFill>
                <a:latin typeface="Lucida Sans"/>
                <a:cs typeface="Lucida Sans"/>
              </a:rPr>
              <a:t>nn</a:t>
            </a:r>
            <a:r>
              <a:rPr sz="2800" i="1" spc="-15" dirty="0">
                <a:solidFill>
                  <a:srgbClr val="FFFF00"/>
                </a:solidFill>
                <a:latin typeface="Lucida Sans"/>
                <a:cs typeface="Lucida Sans"/>
              </a:rPr>
              <a:t>i</a:t>
            </a:r>
            <a:r>
              <a:rPr sz="2800" i="1" spc="-30" dirty="0">
                <a:solidFill>
                  <a:srgbClr val="FFFF00"/>
                </a:solidFill>
                <a:latin typeface="Lucida Sans"/>
                <a:cs typeface="Lucida Sans"/>
              </a:rPr>
              <a:t>n</a:t>
            </a:r>
            <a:r>
              <a:rPr sz="2800" i="1" spc="-20" dirty="0">
                <a:solidFill>
                  <a:srgbClr val="FFFF00"/>
                </a:solidFill>
                <a:latin typeface="Lucida Sans"/>
                <a:cs typeface="Lucida Sans"/>
              </a:rPr>
              <a:t>g</a:t>
            </a:r>
            <a:r>
              <a:rPr sz="2800" i="1" spc="40" dirty="0">
                <a:solidFill>
                  <a:srgbClr val="FFFF00"/>
                </a:solidFill>
                <a:latin typeface="Lucida Sans"/>
                <a:cs typeface="Lucida Sans"/>
              </a:rPr>
              <a:t> </a:t>
            </a:r>
            <a:r>
              <a:rPr sz="2800" i="1" spc="-20" dirty="0">
                <a:solidFill>
                  <a:srgbClr val="FFFF00"/>
                </a:solidFill>
                <a:latin typeface="Lucida Sans"/>
                <a:cs typeface="Lucida Sans"/>
              </a:rPr>
              <a:t>Cycle!</a:t>
            </a:r>
            <a:endParaRPr sz="2800"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59607" y="4439411"/>
            <a:ext cx="3232403" cy="18348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54679" y="4634484"/>
            <a:ext cx="2644139" cy="12466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5228" y="4634484"/>
            <a:ext cx="2859023" cy="12694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10655" y="4629911"/>
            <a:ext cx="2868295" cy="1278890"/>
          </a:xfrm>
          <a:custGeom>
            <a:avLst/>
            <a:gdLst/>
            <a:ahLst/>
            <a:cxnLst/>
            <a:rect l="l" t="t" r="r" b="b"/>
            <a:pathLst>
              <a:path w="2868295" h="1278889">
                <a:moveTo>
                  <a:pt x="0" y="0"/>
                </a:moveTo>
                <a:lnTo>
                  <a:pt x="2868168" y="0"/>
                </a:lnTo>
                <a:lnTo>
                  <a:pt x="2868168" y="1278636"/>
                </a:lnTo>
                <a:lnTo>
                  <a:pt x="0" y="12786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368" y="141732"/>
            <a:ext cx="8658225" cy="6495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834" algn="ctr">
              <a:lnSpc>
                <a:spcPct val="100000"/>
              </a:lnSpc>
            </a:pPr>
            <a:r>
              <a:rPr sz="1200" spc="-10" dirty="0">
                <a:solidFill>
                  <a:srgbClr val="00ABDF"/>
                </a:solidFill>
                <a:latin typeface="Calibri"/>
                <a:cs typeface="Calibri"/>
              </a:rPr>
              <a:t>ht</a:t>
            </a:r>
            <a:r>
              <a:rPr sz="1200" spc="5" dirty="0">
                <a:solidFill>
                  <a:srgbClr val="00ABDF"/>
                </a:solidFill>
                <a:latin typeface="Calibri"/>
                <a:cs typeface="Calibri"/>
              </a:rPr>
              <a:t>t</a:t>
            </a:r>
            <a:r>
              <a:rPr sz="1200" spc="-10" dirty="0">
                <a:solidFill>
                  <a:srgbClr val="00ABDF"/>
                </a:solidFill>
                <a:latin typeface="Calibri"/>
                <a:cs typeface="Calibri"/>
              </a:rPr>
              <a:t>p</a:t>
            </a:r>
            <a:r>
              <a:rPr sz="1200" spc="-5" dirty="0">
                <a:solidFill>
                  <a:srgbClr val="00ABDF"/>
                </a:solidFill>
                <a:latin typeface="Calibri"/>
                <a:cs typeface="Calibri"/>
              </a:rPr>
              <a:t>s:</a:t>
            </a:r>
            <a:r>
              <a:rPr sz="1200" dirty="0">
                <a:solidFill>
                  <a:srgbClr val="00ABDF"/>
                </a:solidFill>
                <a:latin typeface="Calibri"/>
                <a:cs typeface="Calibri"/>
              </a:rPr>
              <a:t>//</a:t>
            </a:r>
            <a:r>
              <a:rPr sz="1200" spc="-20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1200" spc="-90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200" spc="-5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200" spc="-35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200" spc="-15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y</a:t>
            </a:r>
            <a:r>
              <a:rPr sz="1200" spc="5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1200" spc="-10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200" spc="-25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200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200" spc="-20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200" spc="-10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ee</a:t>
            </a:r>
            <a:r>
              <a:rPr sz="1200" spc="-125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200" spc="-5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200" spc="5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hq</a:t>
            </a:r>
            <a:r>
              <a:rPr sz="1200" spc="-5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200" spc="-15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200" spc="-80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1200" spc="-5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200" spc="-10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200" dirty="0">
                <a:solidFill>
                  <a:srgbClr val="00ABDF"/>
                </a:solidFill>
                <a:latin typeface="Calibri"/>
                <a:cs typeface="Calibri"/>
                <a:hlinkClick r:id="rId3"/>
              </a:rPr>
              <a:t>il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368" y="141732"/>
            <a:ext cx="8657843" cy="6495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9840"/>
            <a:ext cx="2019300" cy="518159"/>
          </a:xfrm>
          <a:custGeom>
            <a:avLst/>
            <a:gdLst/>
            <a:ahLst/>
            <a:cxnLst/>
            <a:rect l="l" t="t" r="r" b="b"/>
            <a:pathLst>
              <a:path w="2019300" h="518159">
                <a:moveTo>
                  <a:pt x="0" y="518160"/>
                </a:moveTo>
                <a:lnTo>
                  <a:pt x="2019300" y="518160"/>
                </a:lnTo>
                <a:lnTo>
                  <a:pt x="201930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79" y="416051"/>
            <a:ext cx="5734812" cy="435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54127" y="1177003"/>
            <a:ext cx="2442210" cy="880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2B2F6F"/>
                </a:solidFill>
                <a:latin typeface="Arial"/>
                <a:cs typeface="Arial"/>
              </a:rPr>
              <a:t>Ho</a:t>
            </a:r>
            <a:r>
              <a:rPr sz="2400" b="1" dirty="0">
                <a:solidFill>
                  <a:srgbClr val="2B2F6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2B2F6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B2F6F"/>
                </a:solidFill>
                <a:latin typeface="Arial"/>
                <a:cs typeface="Arial"/>
              </a:rPr>
              <a:t>It</a:t>
            </a:r>
            <a:r>
              <a:rPr sz="2400" b="1" spc="-15" dirty="0">
                <a:solidFill>
                  <a:srgbClr val="2B2F6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2B2F6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2B2F6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2B2F6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2B2F6F"/>
                </a:solidFill>
                <a:latin typeface="Arial"/>
                <a:cs typeface="Arial"/>
              </a:rPr>
              <a:t>ks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1800" spc="-15" dirty="0">
                <a:solidFill>
                  <a:srgbClr val="00ABDF"/>
                </a:solidFill>
                <a:latin typeface="Lucida Sans"/>
                <a:cs typeface="Lucida Sans"/>
              </a:rPr>
              <a:t>C</a:t>
            </a:r>
            <a:r>
              <a:rPr sz="1800" spc="10" dirty="0">
                <a:solidFill>
                  <a:srgbClr val="00ABDF"/>
                </a:solidFill>
                <a:latin typeface="Lucida Sans"/>
                <a:cs typeface="Lucida Sans"/>
              </a:rPr>
              <a:t>a</a:t>
            </a:r>
            <a:r>
              <a:rPr sz="1800" spc="15" dirty="0">
                <a:solidFill>
                  <a:srgbClr val="00ABDF"/>
                </a:solidFill>
                <a:latin typeface="Lucida Sans"/>
                <a:cs typeface="Lucida Sans"/>
              </a:rPr>
              <a:t>r</a:t>
            </a:r>
            <a:r>
              <a:rPr sz="1800" spc="5" dirty="0">
                <a:solidFill>
                  <a:srgbClr val="00ABDF"/>
                </a:solidFill>
                <a:latin typeface="Lucida Sans"/>
                <a:cs typeface="Lucida Sans"/>
              </a:rPr>
              <a:t>ee</a:t>
            </a:r>
            <a:r>
              <a:rPr sz="1800" dirty="0">
                <a:solidFill>
                  <a:srgbClr val="00ABDF"/>
                </a:solidFill>
                <a:latin typeface="Lucida Sans"/>
                <a:cs typeface="Lucida Sans"/>
              </a:rPr>
              <a:t>r</a:t>
            </a:r>
            <a:r>
              <a:rPr sz="1800" spc="-10" dirty="0">
                <a:solidFill>
                  <a:srgbClr val="00ABDF"/>
                </a:solidFill>
                <a:latin typeface="Lucida Sans"/>
                <a:cs typeface="Lucida Sans"/>
              </a:rPr>
              <a:t> </a:t>
            </a:r>
            <a:r>
              <a:rPr sz="1800" spc="-25" dirty="0">
                <a:solidFill>
                  <a:srgbClr val="00ABDF"/>
                </a:solidFill>
                <a:latin typeface="Lucida Sans"/>
                <a:cs typeface="Lucida Sans"/>
              </a:rPr>
              <a:t>P</a:t>
            </a:r>
            <a:r>
              <a:rPr sz="1800" spc="5" dirty="0">
                <a:solidFill>
                  <a:srgbClr val="00ABDF"/>
                </a:solidFill>
                <a:latin typeface="Lucida Sans"/>
                <a:cs typeface="Lucida Sans"/>
              </a:rPr>
              <a:t>l</a:t>
            </a:r>
            <a:r>
              <a:rPr sz="1800" spc="10" dirty="0">
                <a:solidFill>
                  <a:srgbClr val="00ABDF"/>
                </a:solidFill>
                <a:latin typeface="Lucida Sans"/>
                <a:cs typeface="Lucida Sans"/>
              </a:rPr>
              <a:t>a</a:t>
            </a:r>
            <a:r>
              <a:rPr sz="1800" spc="-20" dirty="0">
                <a:solidFill>
                  <a:srgbClr val="00ABDF"/>
                </a:solidFill>
                <a:latin typeface="Lucida Sans"/>
                <a:cs typeface="Lucida Sans"/>
              </a:rPr>
              <a:t>nn</a:t>
            </a:r>
            <a:r>
              <a:rPr sz="1800" spc="-5" dirty="0">
                <a:solidFill>
                  <a:srgbClr val="00ABDF"/>
                </a:solidFill>
                <a:latin typeface="Lucida Sans"/>
                <a:cs typeface="Lucida Sans"/>
              </a:rPr>
              <a:t>i</a:t>
            </a:r>
            <a:r>
              <a:rPr sz="1800" spc="-20" dirty="0">
                <a:solidFill>
                  <a:srgbClr val="00ABDF"/>
                </a:solidFill>
                <a:latin typeface="Lucida Sans"/>
                <a:cs typeface="Lucida Sans"/>
              </a:rPr>
              <a:t>n</a:t>
            </a:r>
            <a:r>
              <a:rPr sz="1800" spc="-15" dirty="0">
                <a:solidFill>
                  <a:srgbClr val="00ABDF"/>
                </a:solidFill>
                <a:latin typeface="Lucida Sans"/>
                <a:cs typeface="Lucida Sans"/>
              </a:rPr>
              <a:t>g</a:t>
            </a:r>
            <a:r>
              <a:rPr sz="1800" spc="-25" dirty="0">
                <a:solidFill>
                  <a:srgbClr val="00ABDF"/>
                </a:solidFill>
                <a:latin typeface="Lucida Sans"/>
                <a:cs typeface="Lucida Sans"/>
              </a:rPr>
              <a:t> </a:t>
            </a:r>
            <a:r>
              <a:rPr sz="1800" spc="-15" dirty="0">
                <a:solidFill>
                  <a:srgbClr val="00ABDF"/>
                </a:solidFill>
                <a:latin typeface="Lucida Sans"/>
                <a:cs typeface="Lucida Sans"/>
              </a:rPr>
              <a:t>C</a:t>
            </a:r>
            <a:r>
              <a:rPr sz="1800" spc="-5" dirty="0">
                <a:solidFill>
                  <a:srgbClr val="00ABDF"/>
                </a:solidFill>
                <a:latin typeface="Lucida Sans"/>
                <a:cs typeface="Lucida Sans"/>
              </a:rPr>
              <a:t>y</a:t>
            </a:r>
            <a:r>
              <a:rPr sz="1800" dirty="0">
                <a:solidFill>
                  <a:srgbClr val="00ABDF"/>
                </a:solidFill>
                <a:latin typeface="Lucida Sans"/>
                <a:cs typeface="Lucida Sans"/>
              </a:rPr>
              <a:t>c</a:t>
            </a:r>
            <a:r>
              <a:rPr sz="1800" spc="5" dirty="0">
                <a:solidFill>
                  <a:srgbClr val="00ABDF"/>
                </a:solidFill>
                <a:latin typeface="Lucida Sans"/>
                <a:cs typeface="Lucida Sans"/>
              </a:rPr>
              <a:t>l</a:t>
            </a:r>
            <a:r>
              <a:rPr sz="1800" dirty="0">
                <a:solidFill>
                  <a:srgbClr val="00ABDF"/>
                </a:solidFill>
                <a:latin typeface="Lucida Sans"/>
                <a:cs typeface="Lucida Sans"/>
              </a:rPr>
              <a:t>e </a:t>
            </a:r>
            <a:r>
              <a:rPr sz="1800" spc="-25" dirty="0">
                <a:solidFill>
                  <a:srgbClr val="00ABDF"/>
                </a:solidFill>
                <a:latin typeface="Lucida Sans"/>
                <a:cs typeface="Lucida Sans"/>
              </a:rPr>
              <a:t>P</a:t>
            </a:r>
            <a:r>
              <a:rPr sz="1800" spc="15" dirty="0">
                <a:solidFill>
                  <a:srgbClr val="00ABDF"/>
                </a:solidFill>
                <a:latin typeface="Lucida Sans"/>
                <a:cs typeface="Lucida Sans"/>
              </a:rPr>
              <a:t>r</a:t>
            </a:r>
            <a:r>
              <a:rPr sz="1800" spc="-5" dirty="0">
                <a:solidFill>
                  <a:srgbClr val="00ABDF"/>
                </a:solidFill>
                <a:latin typeface="Lucida Sans"/>
                <a:cs typeface="Lucida Sans"/>
              </a:rPr>
              <a:t>o</a:t>
            </a:r>
            <a:r>
              <a:rPr sz="1800" dirty="0">
                <a:solidFill>
                  <a:srgbClr val="00ABDF"/>
                </a:solidFill>
                <a:latin typeface="Lucida Sans"/>
                <a:cs typeface="Lucida Sans"/>
              </a:rPr>
              <a:t>c</a:t>
            </a:r>
            <a:r>
              <a:rPr sz="1800" spc="15" dirty="0">
                <a:solidFill>
                  <a:srgbClr val="00ABDF"/>
                </a:solidFill>
                <a:latin typeface="Lucida Sans"/>
                <a:cs typeface="Lucida Sans"/>
              </a:rPr>
              <a:t>e</a:t>
            </a:r>
            <a:r>
              <a:rPr sz="1800" spc="-15" dirty="0">
                <a:solidFill>
                  <a:srgbClr val="00ABDF"/>
                </a:solidFill>
                <a:latin typeface="Lucida Sans"/>
                <a:cs typeface="Lucida Sans"/>
              </a:rPr>
              <a:t>ss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4127" y="2341367"/>
            <a:ext cx="2517140" cy="214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400" spc="-5" dirty="0">
                <a:latin typeface="Lucida Sans"/>
                <a:cs typeface="Lucida Sans"/>
              </a:rPr>
              <a:t>B</a:t>
            </a:r>
            <a:r>
              <a:rPr sz="1400" dirty="0">
                <a:latin typeface="Lucida Sans"/>
                <a:cs typeface="Lucida Sans"/>
              </a:rPr>
              <a:t>y d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si</a:t>
            </a:r>
            <a:r>
              <a:rPr sz="1400" dirty="0">
                <a:latin typeface="Lucida Sans"/>
                <a:cs typeface="Lucida Sans"/>
              </a:rPr>
              <a:t>gn,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he</a:t>
            </a:r>
            <a:r>
              <a:rPr sz="1400" spc="-5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Car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r </a:t>
            </a:r>
            <a:r>
              <a:rPr sz="1400" spc="-20" dirty="0">
                <a:latin typeface="Lucida Sans"/>
                <a:cs typeface="Lucida Sans"/>
              </a:rPr>
              <a:t>P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dirty="0">
                <a:latin typeface="Lucida Sans"/>
                <a:cs typeface="Lucida Sans"/>
              </a:rPr>
              <a:t>ann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ng</a:t>
            </a:r>
            <a:r>
              <a:rPr sz="1400" spc="1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C</a:t>
            </a:r>
            <a:r>
              <a:rPr sz="1400" spc="-15" dirty="0">
                <a:latin typeface="Lucida Sans"/>
                <a:cs typeface="Lucida Sans"/>
              </a:rPr>
              <a:t>yc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dirty="0">
                <a:latin typeface="Lucida Sans"/>
                <a:cs typeface="Lucida Sans"/>
              </a:rPr>
              <a:t>e</a:t>
            </a:r>
            <a:r>
              <a:rPr sz="1400" spc="-5" dirty="0">
                <a:latin typeface="Lucida Sans"/>
                <a:cs typeface="Lucida Sans"/>
              </a:rPr>
              <a:t> </a:t>
            </a:r>
            <a:r>
              <a:rPr sz="1400" spc="-40" dirty="0">
                <a:latin typeface="Lucida Sans"/>
                <a:cs typeface="Lucida Sans"/>
              </a:rPr>
              <a:t>(</a:t>
            </a:r>
            <a:r>
              <a:rPr sz="1400" dirty="0">
                <a:latin typeface="Lucida Sans"/>
                <a:cs typeface="Lucida Sans"/>
              </a:rPr>
              <a:t>C</a:t>
            </a:r>
            <a:r>
              <a:rPr sz="1400" spc="-20" dirty="0">
                <a:latin typeface="Lucida Sans"/>
                <a:cs typeface="Lucida Sans"/>
              </a:rPr>
              <a:t>P</a:t>
            </a:r>
            <a:r>
              <a:rPr sz="1400" dirty="0">
                <a:latin typeface="Lucida Sans"/>
                <a:cs typeface="Lucida Sans"/>
              </a:rPr>
              <a:t>C)</a:t>
            </a:r>
            <a:r>
              <a:rPr sz="1400" spc="2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pro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ss bu</a:t>
            </a:r>
            <a:r>
              <a:rPr sz="1400" spc="-10" dirty="0">
                <a:latin typeface="Lucida Sans"/>
                <a:cs typeface="Lucida Sans"/>
              </a:rPr>
              <a:t>il</a:t>
            </a:r>
            <a:r>
              <a:rPr sz="1400" dirty="0">
                <a:latin typeface="Lucida Sans"/>
                <a:cs typeface="Lucida Sans"/>
              </a:rPr>
              <a:t>ds</a:t>
            </a:r>
            <a:r>
              <a:rPr sz="1400" spc="-3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upon</a:t>
            </a:r>
            <a:r>
              <a:rPr sz="1400" spc="-20" dirty="0">
                <a:latin typeface="Lucida Sans"/>
                <a:cs typeface="Lucida Sans"/>
              </a:rPr>
              <a:t> 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he</a:t>
            </a:r>
            <a:r>
              <a:rPr sz="1400" spc="-4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dirty="0">
                <a:latin typeface="Lucida Sans"/>
                <a:cs typeface="Lucida Sans"/>
              </a:rPr>
              <a:t>urr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ng a</a:t>
            </a:r>
            <a:r>
              <a:rPr sz="1400" spc="5" dirty="0">
                <a:latin typeface="Lucida Sans"/>
                <a:cs typeface="Lucida Sans"/>
              </a:rPr>
              <a:t>n</a:t>
            </a:r>
            <a:r>
              <a:rPr sz="1400" dirty="0">
                <a:latin typeface="Lucida Sans"/>
                <a:cs typeface="Lucida Sans"/>
              </a:rPr>
              <a:t>d</a:t>
            </a:r>
            <a:r>
              <a:rPr sz="1400" spc="-20" dirty="0">
                <a:latin typeface="Lucida Sans"/>
                <a:cs typeface="Lucida Sans"/>
              </a:rPr>
              <a:t> </a:t>
            </a:r>
            <a:r>
              <a:rPr sz="1400" spc="-15" dirty="0">
                <a:latin typeface="Lucida Sans"/>
                <a:cs typeface="Lucida Sans"/>
              </a:rPr>
              <a:t>f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qu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n</a:t>
            </a:r>
            <a:r>
              <a:rPr sz="1400" dirty="0">
                <a:latin typeface="Lucida Sans"/>
                <a:cs typeface="Lucida Sans"/>
              </a:rPr>
              <a:t>t sup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-10" dirty="0">
                <a:latin typeface="Lucida Sans"/>
                <a:cs typeface="Lucida Sans"/>
              </a:rPr>
              <a:t>vi</a:t>
            </a:r>
            <a:r>
              <a:rPr sz="1400" dirty="0">
                <a:latin typeface="Lucida Sans"/>
                <a:cs typeface="Lucida Sans"/>
              </a:rPr>
              <a:t>sor</a:t>
            </a:r>
            <a:r>
              <a:rPr sz="1400" spc="-10" dirty="0">
                <a:latin typeface="Lucida Sans"/>
                <a:cs typeface="Lucida Sans"/>
              </a:rPr>
              <a:t>/</a:t>
            </a:r>
            <a:r>
              <a:rPr sz="1400" spc="-15" dirty="0">
                <a:latin typeface="Lucida Sans"/>
                <a:cs typeface="Lucida Sans"/>
              </a:rPr>
              <a:t>e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dirty="0">
                <a:latin typeface="Lucida Sans"/>
                <a:cs typeface="Lucida Sans"/>
              </a:rPr>
              <a:t>p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dirty="0">
                <a:latin typeface="Lucida Sans"/>
                <a:cs typeface="Lucida Sans"/>
              </a:rPr>
              <a:t>o</a:t>
            </a:r>
            <a:r>
              <a:rPr sz="1400" spc="-15" dirty="0">
                <a:latin typeface="Lucida Sans"/>
                <a:cs typeface="Lucida Sans"/>
              </a:rPr>
              <a:t>y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e 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n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5" dirty="0">
                <a:latin typeface="Lucida Sans"/>
                <a:cs typeface="Lucida Sans"/>
              </a:rPr>
              <a:t>r</a:t>
            </a:r>
            <a:r>
              <a:rPr sz="1400" dirty="0">
                <a:latin typeface="Lucida Sans"/>
                <a:cs typeface="Lucida Sans"/>
              </a:rPr>
              <a:t>a</a:t>
            </a:r>
            <a:r>
              <a:rPr sz="1400" spc="-25" dirty="0">
                <a:latin typeface="Lucida Sans"/>
                <a:cs typeface="Lucida Sans"/>
              </a:rPr>
              <a:t>c</a:t>
            </a:r>
            <a:r>
              <a:rPr sz="1400" spc="10" dirty="0">
                <a:latin typeface="Lucida Sans"/>
                <a:cs typeface="Lucida Sans"/>
              </a:rPr>
              <a:t>t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on</a:t>
            </a:r>
            <a:r>
              <a:rPr sz="1400" spc="-30" dirty="0">
                <a:latin typeface="Lucida Sans"/>
                <a:cs typeface="Lucida Sans"/>
              </a:rPr>
              <a:t> </a:t>
            </a:r>
            <a:r>
              <a:rPr sz="1400" spc="-15" dirty="0">
                <a:latin typeface="Lucida Sans"/>
                <a:cs typeface="Lucida Sans"/>
              </a:rPr>
              <a:t>f</a:t>
            </a:r>
            <a:r>
              <a:rPr sz="1400" dirty="0">
                <a:latin typeface="Lucida Sans"/>
                <a:cs typeface="Lucida Sans"/>
              </a:rPr>
              <a:t>a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spc="-10" dirty="0">
                <a:latin typeface="Lucida Sans"/>
                <a:cs typeface="Lucida Sans"/>
              </a:rPr>
              <a:t>ili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a</a:t>
            </a:r>
            <a:r>
              <a:rPr sz="1400" spc="10" dirty="0">
                <a:latin typeface="Lucida Sans"/>
                <a:cs typeface="Lucida Sans"/>
              </a:rPr>
              <a:t>t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d</a:t>
            </a:r>
            <a:r>
              <a:rPr sz="1400" spc="-4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by</a:t>
            </a:r>
            <a:r>
              <a:rPr sz="1400" spc="-25" dirty="0">
                <a:latin typeface="Lucida Sans"/>
                <a:cs typeface="Lucida Sans"/>
              </a:rPr>
              <a:t> 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he 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nd</a:t>
            </a:r>
            <a:r>
              <a:rPr sz="1400" spc="-15" dirty="0">
                <a:latin typeface="Lucida Sans"/>
                <a:cs typeface="Lucida Sans"/>
              </a:rPr>
              <a:t>i</a:t>
            </a:r>
            <a:r>
              <a:rPr sz="1400" spc="-10" dirty="0">
                <a:latin typeface="Lucida Sans"/>
                <a:cs typeface="Lucida Sans"/>
              </a:rPr>
              <a:t>vi</a:t>
            </a:r>
            <a:r>
              <a:rPr sz="1400" dirty="0">
                <a:latin typeface="Lucida Sans"/>
                <a:cs typeface="Lucida Sans"/>
              </a:rPr>
              <a:t>dual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D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v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dirty="0">
                <a:latin typeface="Lucida Sans"/>
                <a:cs typeface="Lucida Sans"/>
              </a:rPr>
              <a:t>op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n</a:t>
            </a:r>
            <a:r>
              <a:rPr sz="1400" dirty="0">
                <a:latin typeface="Lucida Sans"/>
                <a:cs typeface="Lucida Sans"/>
              </a:rPr>
              <a:t>t</a:t>
            </a:r>
            <a:r>
              <a:rPr sz="1400" spc="-20" dirty="0">
                <a:latin typeface="Lucida Sans"/>
                <a:cs typeface="Lucida Sans"/>
              </a:rPr>
              <a:t> P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dirty="0">
                <a:latin typeface="Lucida Sans"/>
                <a:cs typeface="Lucida Sans"/>
              </a:rPr>
              <a:t>an </a:t>
            </a:r>
            <a:r>
              <a:rPr sz="1400" spc="-40" dirty="0">
                <a:latin typeface="Lucida Sans"/>
                <a:cs typeface="Lucida Sans"/>
              </a:rPr>
              <a:t>(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D</a:t>
            </a:r>
            <a:r>
              <a:rPr sz="1400" spc="-20" dirty="0">
                <a:latin typeface="Lucida Sans"/>
                <a:cs typeface="Lucida Sans"/>
              </a:rPr>
              <a:t>P</a:t>
            </a:r>
            <a:r>
              <a:rPr sz="1400" spc="-25" dirty="0">
                <a:latin typeface="Lucida Sans"/>
                <a:cs typeface="Lucida Sans"/>
              </a:rPr>
              <a:t>)</a:t>
            </a:r>
            <a:r>
              <a:rPr sz="1400" dirty="0">
                <a:latin typeface="Lucida Sans"/>
                <a:cs typeface="Lucida Sans"/>
              </a:rPr>
              <a:t>.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776" y="5088737"/>
            <a:ext cx="8149590" cy="1313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30000"/>
              </a:lnSpc>
            </a:pPr>
            <a:r>
              <a:rPr sz="1400" spc="-40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he</a:t>
            </a:r>
            <a:r>
              <a:rPr sz="1400" spc="20" dirty="0">
                <a:latin typeface="Lucida Sans"/>
                <a:cs typeface="Lucida Sans"/>
              </a:rPr>
              <a:t> </a:t>
            </a:r>
            <a:r>
              <a:rPr sz="1400" spc="5" dirty="0">
                <a:solidFill>
                  <a:srgbClr val="595958"/>
                </a:solidFill>
                <a:latin typeface="Lucida Sans"/>
                <a:cs typeface="Lucida Sans"/>
              </a:rPr>
              <a:t>e</a:t>
            </a:r>
            <a:r>
              <a:rPr sz="1400" spc="-30" dirty="0">
                <a:solidFill>
                  <a:srgbClr val="595958"/>
                </a:solidFill>
                <a:latin typeface="Lucida Sans"/>
                <a:cs typeface="Lucida Sans"/>
              </a:rPr>
              <a:t>m</a:t>
            </a:r>
            <a:r>
              <a:rPr sz="1400" dirty="0">
                <a:solidFill>
                  <a:srgbClr val="595958"/>
                </a:solidFill>
                <a:latin typeface="Lucida Sans"/>
                <a:cs typeface="Lucida Sans"/>
              </a:rPr>
              <a:t>p</a:t>
            </a:r>
            <a:r>
              <a:rPr sz="1400" spc="-10" dirty="0">
                <a:solidFill>
                  <a:srgbClr val="595958"/>
                </a:solidFill>
                <a:latin typeface="Lucida Sans"/>
                <a:cs typeface="Lucida Sans"/>
              </a:rPr>
              <a:t>l</a:t>
            </a:r>
            <a:r>
              <a:rPr sz="1400" dirty="0">
                <a:solidFill>
                  <a:srgbClr val="595958"/>
                </a:solidFill>
                <a:latin typeface="Lucida Sans"/>
                <a:cs typeface="Lucida Sans"/>
              </a:rPr>
              <a:t>o</a:t>
            </a:r>
            <a:r>
              <a:rPr sz="1400" spc="-15" dirty="0">
                <a:solidFill>
                  <a:srgbClr val="595958"/>
                </a:solidFill>
                <a:latin typeface="Lucida Sans"/>
                <a:cs typeface="Lucida Sans"/>
              </a:rPr>
              <a:t>y</a:t>
            </a:r>
            <a:r>
              <a:rPr sz="1400" spc="5" dirty="0">
                <a:solidFill>
                  <a:srgbClr val="595958"/>
                </a:solidFill>
                <a:latin typeface="Lucida Sans"/>
                <a:cs typeface="Lucida Sans"/>
              </a:rPr>
              <a:t>e</a:t>
            </a:r>
            <a:r>
              <a:rPr sz="1400" dirty="0">
                <a:solidFill>
                  <a:srgbClr val="595958"/>
                </a:solidFill>
                <a:latin typeface="Lucida Sans"/>
                <a:cs typeface="Lucida Sans"/>
              </a:rPr>
              <a:t>e</a:t>
            </a:r>
            <a:r>
              <a:rPr sz="1400" spc="-15" dirty="0">
                <a:solidFill>
                  <a:srgbClr val="595958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a</a:t>
            </a:r>
            <a:r>
              <a:rPr sz="1400" spc="-15" dirty="0">
                <a:latin typeface="Lucida Sans"/>
                <a:cs typeface="Lucida Sans"/>
              </a:rPr>
              <a:t>r</a:t>
            </a:r>
            <a:r>
              <a:rPr sz="1400" dirty="0">
                <a:latin typeface="Lucida Sans"/>
                <a:cs typeface="Lucida Sans"/>
              </a:rPr>
              <a:t>ts</a:t>
            </a:r>
            <a:r>
              <a:rPr sz="1400" spc="-45" dirty="0">
                <a:latin typeface="Lucida Sans"/>
                <a:cs typeface="Lucida Sans"/>
              </a:rPr>
              <a:t> 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he</a:t>
            </a:r>
            <a:r>
              <a:rPr sz="1400" spc="-4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C</a:t>
            </a:r>
            <a:r>
              <a:rPr sz="1400" spc="-25" dirty="0">
                <a:latin typeface="Lucida Sans"/>
                <a:cs typeface="Lucida Sans"/>
              </a:rPr>
              <a:t>P</a:t>
            </a:r>
            <a:r>
              <a:rPr sz="1400" dirty="0">
                <a:latin typeface="Lucida Sans"/>
                <a:cs typeface="Lucida Sans"/>
              </a:rPr>
              <a:t>C</a:t>
            </a:r>
            <a:r>
              <a:rPr sz="1400" spc="-1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pro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ss</a:t>
            </a:r>
            <a:r>
              <a:rPr sz="1400" spc="-4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by</a:t>
            </a:r>
            <a:r>
              <a:rPr sz="1400" spc="-1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op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ng</a:t>
            </a:r>
            <a:r>
              <a:rPr sz="1400" spc="-15" dirty="0">
                <a:latin typeface="Lucida Sans"/>
                <a:cs typeface="Lucida Sans"/>
              </a:rPr>
              <a:t>-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n</a:t>
            </a:r>
            <a:r>
              <a:rPr sz="1400" spc="-30" dirty="0">
                <a:latin typeface="Lucida Sans"/>
                <a:cs typeface="Lucida Sans"/>
              </a:rPr>
              <a:t> 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o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iv</a:t>
            </a:r>
            <a:r>
              <a:rPr sz="1400" dirty="0">
                <a:latin typeface="Lucida Sans"/>
                <a:cs typeface="Lucida Sans"/>
              </a:rPr>
              <a:t>e</a:t>
            </a:r>
            <a:r>
              <a:rPr sz="1400" spc="-40" dirty="0">
                <a:latin typeface="Lucida Sans"/>
                <a:cs typeface="Lucida Sans"/>
              </a:rPr>
              <a:t> 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dirty="0">
                <a:latin typeface="Lucida Sans"/>
                <a:cs typeface="Lucida Sans"/>
              </a:rPr>
              <a:t>ar</a:t>
            </a:r>
            <a:r>
              <a:rPr sz="1400" spc="5" dirty="0">
                <a:latin typeface="Lucida Sans"/>
                <a:cs typeface="Lucida Sans"/>
              </a:rPr>
              <a:t>ee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p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dirty="0">
                <a:latin typeface="Lucida Sans"/>
                <a:cs typeface="Lucida Sans"/>
              </a:rPr>
              <a:t>ann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ng</a:t>
            </a:r>
            <a:r>
              <a:rPr sz="1400" spc="-2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gu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dan</a:t>
            </a:r>
            <a:r>
              <a:rPr sz="1400" spc="-10" dirty="0">
                <a:latin typeface="Lucida Sans"/>
                <a:cs typeface="Lucida Sans"/>
              </a:rPr>
              <a:t>c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.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spc="-40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he 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v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3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of</a:t>
            </a:r>
            <a:r>
              <a:rPr sz="1400" spc="-15" dirty="0">
                <a:latin typeface="Lucida Sans"/>
                <a:cs typeface="Lucida Sans"/>
              </a:rPr>
              <a:t> 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ndor</a:t>
            </a:r>
            <a:r>
              <a:rPr sz="1400" spc="-10" dirty="0">
                <a:latin typeface="Lucida Sans"/>
                <a:cs typeface="Lucida Sans"/>
              </a:rPr>
              <a:t>s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nt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spc="-30" dirty="0">
                <a:latin typeface="Lucida Sans"/>
                <a:cs typeface="Lucida Sans"/>
              </a:rPr>
              <a:t>w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n</a:t>
            </a:r>
            <a:r>
              <a:rPr sz="1400" spc="5" dirty="0">
                <a:latin typeface="Lucida Sans"/>
                <a:cs typeface="Lucida Sans"/>
              </a:rPr>
              <a:t> 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he</a:t>
            </a:r>
            <a:r>
              <a:rPr sz="1400" spc="-5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C</a:t>
            </a:r>
            <a:r>
              <a:rPr sz="1400" spc="-20" dirty="0">
                <a:latin typeface="Lucida Sans"/>
                <a:cs typeface="Lucida Sans"/>
              </a:rPr>
              <a:t>P</a:t>
            </a:r>
            <a:r>
              <a:rPr sz="1400" dirty="0">
                <a:latin typeface="Lucida Sans"/>
                <a:cs typeface="Lucida Sans"/>
              </a:rPr>
              <a:t>C </a:t>
            </a:r>
            <a:r>
              <a:rPr sz="1400" spc="-20" dirty="0">
                <a:latin typeface="Lucida Sans"/>
                <a:cs typeface="Lucida Sans"/>
              </a:rPr>
              <a:t>P</a:t>
            </a:r>
            <a:r>
              <a:rPr sz="1400" dirty="0">
                <a:latin typeface="Lucida Sans"/>
                <a:cs typeface="Lucida Sans"/>
              </a:rPr>
              <a:t>ro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ss</a:t>
            </a:r>
            <a:r>
              <a:rPr sz="1400" spc="-2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are</a:t>
            </a:r>
            <a:r>
              <a:rPr sz="1400" spc="-15" dirty="0">
                <a:latin typeface="Lucida Sans"/>
                <a:cs typeface="Lucida Sans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Lucida Sans"/>
                <a:cs typeface="Lucida Sans"/>
              </a:rPr>
              <a:t>S</a:t>
            </a:r>
            <a:r>
              <a:rPr sz="1400" dirty="0">
                <a:solidFill>
                  <a:srgbClr val="003399"/>
                </a:solidFill>
                <a:latin typeface="Lucida Sans"/>
                <a:cs typeface="Lucida Sans"/>
              </a:rPr>
              <a:t>up</a:t>
            </a:r>
            <a:r>
              <a:rPr sz="1400" spc="5" dirty="0">
                <a:solidFill>
                  <a:srgbClr val="003399"/>
                </a:solidFill>
                <a:latin typeface="Lucida Sans"/>
                <a:cs typeface="Lucida Sans"/>
              </a:rPr>
              <a:t>e</a:t>
            </a:r>
            <a:r>
              <a:rPr sz="1400" dirty="0">
                <a:solidFill>
                  <a:srgbClr val="003399"/>
                </a:solidFill>
                <a:latin typeface="Lucida Sans"/>
                <a:cs typeface="Lucida Sans"/>
              </a:rPr>
              <a:t>r</a:t>
            </a:r>
            <a:r>
              <a:rPr sz="1400" spc="-10" dirty="0">
                <a:solidFill>
                  <a:srgbClr val="003399"/>
                </a:solidFill>
                <a:latin typeface="Lucida Sans"/>
                <a:cs typeface="Lucida Sans"/>
              </a:rPr>
              <a:t>vi</a:t>
            </a:r>
            <a:r>
              <a:rPr sz="1400" dirty="0">
                <a:solidFill>
                  <a:srgbClr val="003399"/>
                </a:solidFill>
                <a:latin typeface="Lucida Sans"/>
                <a:cs typeface="Lucida Sans"/>
              </a:rPr>
              <a:t>sor</a:t>
            </a:r>
            <a:r>
              <a:rPr sz="1400" dirty="0">
                <a:latin typeface="Lucida Sans"/>
                <a:cs typeface="Lucida Sans"/>
              </a:rPr>
              <a:t>,</a:t>
            </a:r>
            <a:r>
              <a:rPr sz="1400" spc="-50" dirty="0">
                <a:latin typeface="Lucida Sans"/>
                <a:cs typeface="Lucida Sans"/>
              </a:rPr>
              <a:t> </a:t>
            </a:r>
            <a:r>
              <a:rPr sz="1400" spc="-5" dirty="0">
                <a:solidFill>
                  <a:srgbClr val="00B0F0"/>
                </a:solidFill>
                <a:latin typeface="Lucida Sans"/>
                <a:cs typeface="Lucida Sans"/>
              </a:rPr>
              <a:t>L</a:t>
            </a:r>
            <a:r>
              <a:rPr sz="1400" dirty="0">
                <a:solidFill>
                  <a:srgbClr val="00B0F0"/>
                </a:solidFill>
                <a:latin typeface="Lucida Sans"/>
                <a:cs typeface="Lucida Sans"/>
              </a:rPr>
              <a:t>o</a:t>
            </a:r>
            <a:r>
              <a:rPr sz="1400" spc="-15" dirty="0">
                <a:solidFill>
                  <a:srgbClr val="00B0F0"/>
                </a:solidFill>
                <a:latin typeface="Lucida Sans"/>
                <a:cs typeface="Lucida Sans"/>
              </a:rPr>
              <a:t>c</a:t>
            </a:r>
            <a:r>
              <a:rPr sz="1400" dirty="0">
                <a:solidFill>
                  <a:srgbClr val="00B0F0"/>
                </a:solidFill>
                <a:latin typeface="Lucida Sans"/>
                <a:cs typeface="Lucida Sans"/>
              </a:rPr>
              <a:t>a</a:t>
            </a:r>
            <a:r>
              <a:rPr sz="1400" spc="-10" dirty="0">
                <a:solidFill>
                  <a:srgbClr val="00B0F0"/>
                </a:solidFill>
                <a:latin typeface="Lucida Sans"/>
                <a:cs typeface="Lucida Sans"/>
              </a:rPr>
              <a:t>l</a:t>
            </a:r>
            <a:r>
              <a:rPr sz="1400" dirty="0">
                <a:latin typeface="Lucida Sans"/>
                <a:cs typeface="Lucida Sans"/>
              </a:rPr>
              <a:t>,</a:t>
            </a:r>
            <a:r>
              <a:rPr sz="1400" spc="-15" dirty="0">
                <a:latin typeface="Lucida Sans"/>
                <a:cs typeface="Lucida Sans"/>
              </a:rPr>
              <a:t> </a:t>
            </a:r>
            <a:r>
              <a:rPr sz="1400" spc="-25" dirty="0">
                <a:solidFill>
                  <a:srgbClr val="8DA7BB"/>
                </a:solidFill>
                <a:latin typeface="Lucida Sans"/>
                <a:cs typeface="Lucida Sans"/>
              </a:rPr>
              <a:t>M</a:t>
            </a:r>
            <a:r>
              <a:rPr sz="1400" dirty="0">
                <a:solidFill>
                  <a:srgbClr val="8DA7BB"/>
                </a:solidFill>
                <a:latin typeface="Lucida Sans"/>
                <a:cs typeface="Lucida Sans"/>
              </a:rPr>
              <a:t>A</a:t>
            </a:r>
            <a:r>
              <a:rPr sz="1400" spc="-5" dirty="0">
                <a:solidFill>
                  <a:srgbClr val="8DA7BB"/>
                </a:solidFill>
                <a:latin typeface="Lucida Sans"/>
                <a:cs typeface="Lucida Sans"/>
              </a:rPr>
              <a:t>J</a:t>
            </a:r>
            <a:r>
              <a:rPr sz="1400" dirty="0">
                <a:solidFill>
                  <a:srgbClr val="8DA7BB"/>
                </a:solidFill>
                <a:latin typeface="Lucida Sans"/>
                <a:cs typeface="Lucida Sans"/>
              </a:rPr>
              <a:t>COM</a:t>
            </a:r>
            <a:r>
              <a:rPr sz="1400" spc="-20" dirty="0">
                <a:solidFill>
                  <a:srgbClr val="8DA7BB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a</a:t>
            </a:r>
            <a:r>
              <a:rPr sz="1400" spc="5" dirty="0">
                <a:latin typeface="Lucida Sans"/>
                <a:cs typeface="Lucida Sans"/>
              </a:rPr>
              <a:t>n</a:t>
            </a:r>
            <a:r>
              <a:rPr sz="1400" dirty="0">
                <a:latin typeface="Lucida Sans"/>
                <a:cs typeface="Lucida Sans"/>
              </a:rPr>
              <a:t>d</a:t>
            </a:r>
            <a:r>
              <a:rPr sz="1400" spc="-20" dirty="0"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818181"/>
                </a:solidFill>
                <a:latin typeface="Lucida Sans"/>
                <a:cs typeface="Lucida Sans"/>
              </a:rPr>
              <a:t>AF</a:t>
            </a:r>
            <a:r>
              <a:rPr sz="1400" spc="-20" dirty="0">
                <a:solidFill>
                  <a:srgbClr val="818181"/>
                </a:solidFill>
                <a:latin typeface="Lucida Sans"/>
                <a:cs typeface="Lucida Sans"/>
              </a:rPr>
              <a:t> </a:t>
            </a:r>
            <a:r>
              <a:rPr sz="1400" dirty="0">
                <a:solidFill>
                  <a:srgbClr val="818181"/>
                </a:solidFill>
                <a:latin typeface="Lucida Sans"/>
                <a:cs typeface="Lucida Sans"/>
              </a:rPr>
              <a:t>FM D</a:t>
            </a:r>
            <a:r>
              <a:rPr sz="1400" spc="5" dirty="0">
                <a:solidFill>
                  <a:srgbClr val="818181"/>
                </a:solidFill>
                <a:latin typeface="Lucida Sans"/>
                <a:cs typeface="Lucida Sans"/>
              </a:rPr>
              <a:t>e</a:t>
            </a:r>
            <a:r>
              <a:rPr sz="1400" spc="-10" dirty="0">
                <a:solidFill>
                  <a:srgbClr val="818181"/>
                </a:solidFill>
                <a:latin typeface="Lucida Sans"/>
                <a:cs typeface="Lucida Sans"/>
              </a:rPr>
              <a:t>v</a:t>
            </a:r>
            <a:r>
              <a:rPr sz="1400" spc="5" dirty="0">
                <a:solidFill>
                  <a:srgbClr val="818181"/>
                </a:solidFill>
                <a:latin typeface="Lucida Sans"/>
                <a:cs typeface="Lucida Sans"/>
              </a:rPr>
              <a:t>e</a:t>
            </a:r>
            <a:r>
              <a:rPr sz="1400" spc="-10" dirty="0">
                <a:solidFill>
                  <a:srgbClr val="818181"/>
                </a:solidFill>
                <a:latin typeface="Lucida Sans"/>
                <a:cs typeface="Lucida Sans"/>
              </a:rPr>
              <a:t>l</a:t>
            </a:r>
            <a:r>
              <a:rPr sz="1400" dirty="0">
                <a:solidFill>
                  <a:srgbClr val="818181"/>
                </a:solidFill>
                <a:latin typeface="Lucida Sans"/>
                <a:cs typeface="Lucida Sans"/>
              </a:rPr>
              <a:t>o</a:t>
            </a:r>
            <a:r>
              <a:rPr sz="1400" spc="-10" dirty="0">
                <a:solidFill>
                  <a:srgbClr val="818181"/>
                </a:solidFill>
                <a:latin typeface="Lucida Sans"/>
                <a:cs typeface="Lucida Sans"/>
              </a:rPr>
              <a:t>p</a:t>
            </a:r>
            <a:r>
              <a:rPr sz="1400" spc="-30" dirty="0">
                <a:solidFill>
                  <a:srgbClr val="818181"/>
                </a:solidFill>
                <a:latin typeface="Lucida Sans"/>
                <a:cs typeface="Lucida Sans"/>
              </a:rPr>
              <a:t>m</a:t>
            </a:r>
            <a:r>
              <a:rPr sz="1400" spc="5" dirty="0">
                <a:solidFill>
                  <a:srgbClr val="818181"/>
                </a:solidFill>
                <a:latin typeface="Lucida Sans"/>
                <a:cs typeface="Lucida Sans"/>
              </a:rPr>
              <a:t>e</a:t>
            </a:r>
            <a:r>
              <a:rPr sz="1400" dirty="0">
                <a:solidFill>
                  <a:srgbClr val="818181"/>
                </a:solidFill>
                <a:latin typeface="Lucida Sans"/>
                <a:cs typeface="Lucida Sans"/>
              </a:rPr>
              <a:t>nt</a:t>
            </a:r>
            <a:r>
              <a:rPr sz="1400" spc="-35" dirty="0">
                <a:solidFill>
                  <a:srgbClr val="818181"/>
                </a:solidFill>
                <a:latin typeface="Lucida Sans"/>
                <a:cs typeface="Lucida Sans"/>
              </a:rPr>
              <a:t> </a:t>
            </a:r>
            <a:r>
              <a:rPr sz="1400" spc="-40" dirty="0">
                <a:solidFill>
                  <a:srgbClr val="818181"/>
                </a:solidFill>
                <a:latin typeface="Lucida Sans"/>
                <a:cs typeface="Lucida Sans"/>
              </a:rPr>
              <a:t>T</a:t>
            </a:r>
            <a:r>
              <a:rPr sz="1400" spc="5" dirty="0">
                <a:solidFill>
                  <a:srgbClr val="818181"/>
                </a:solidFill>
                <a:latin typeface="Lucida Sans"/>
                <a:cs typeface="Lucida Sans"/>
              </a:rPr>
              <a:t>e</a:t>
            </a:r>
            <a:r>
              <a:rPr sz="1400" dirty="0">
                <a:solidFill>
                  <a:srgbClr val="818181"/>
                </a:solidFill>
                <a:latin typeface="Lucida Sans"/>
                <a:cs typeface="Lucida Sans"/>
              </a:rPr>
              <a:t>a</a:t>
            </a:r>
            <a:r>
              <a:rPr sz="1400" spc="-30" dirty="0">
                <a:solidFill>
                  <a:srgbClr val="818181"/>
                </a:solidFill>
                <a:latin typeface="Lucida Sans"/>
                <a:cs typeface="Lucida Sans"/>
              </a:rPr>
              <a:t>m</a:t>
            </a:r>
            <a:r>
              <a:rPr sz="1400" dirty="0">
                <a:solidFill>
                  <a:srgbClr val="818181"/>
                </a:solidFill>
                <a:latin typeface="Lucida Sans"/>
                <a:cs typeface="Lucida Sans"/>
              </a:rPr>
              <a:t>.</a:t>
            </a:r>
            <a:r>
              <a:rPr sz="1400" spc="35" dirty="0">
                <a:solidFill>
                  <a:srgbClr val="818181"/>
                </a:solidFill>
                <a:latin typeface="Lucida Sans"/>
                <a:cs typeface="Lucida Sans"/>
              </a:rPr>
              <a:t> </a:t>
            </a:r>
            <a:r>
              <a:rPr sz="1400" spc="20" dirty="0">
                <a:latin typeface="Lucida Sans"/>
                <a:cs typeface="Lucida Sans"/>
              </a:rPr>
              <a:t>W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spc="10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</a:t>
            </a:r>
            <a:r>
              <a:rPr sz="1400" spc="-4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gu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dan</a:t>
            </a:r>
            <a:r>
              <a:rPr sz="1400" spc="-10" dirty="0">
                <a:latin typeface="Lucida Sans"/>
                <a:cs typeface="Lucida Sans"/>
              </a:rPr>
              <a:t>c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,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a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dirty="0">
                <a:latin typeface="Lucida Sans"/>
                <a:cs typeface="Lucida Sans"/>
              </a:rPr>
              <a:t>h</a:t>
            </a:r>
            <a:r>
              <a:rPr sz="1400" spc="-20" dirty="0">
                <a:latin typeface="Lucida Sans"/>
                <a:cs typeface="Lucida Sans"/>
              </a:rPr>
              <a:t> 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v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l</a:t>
            </a:r>
            <a:r>
              <a:rPr sz="1400" spc="-4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d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10" dirty="0">
                <a:latin typeface="Lucida Sans"/>
                <a:cs typeface="Lucida Sans"/>
              </a:rPr>
              <a:t>t</a:t>
            </a:r>
            <a:r>
              <a:rPr sz="1400" spc="-1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n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30" dirty="0">
                <a:latin typeface="Lucida Sans"/>
                <a:cs typeface="Lucida Sans"/>
              </a:rPr>
              <a:t> 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3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dirty="0">
                <a:latin typeface="Lucida Sans"/>
                <a:cs typeface="Lucida Sans"/>
              </a:rPr>
              <a:t>o</a:t>
            </a:r>
            <a:r>
              <a:rPr sz="1400" spc="-30" dirty="0">
                <a:latin typeface="Lucida Sans"/>
                <a:cs typeface="Lucida Sans"/>
              </a:rPr>
              <a:t>mm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nda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on</a:t>
            </a:r>
            <a:r>
              <a:rPr sz="1400" spc="-2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a</a:t>
            </a:r>
            <a:r>
              <a:rPr sz="1400" spc="5" dirty="0">
                <a:latin typeface="Lucida Sans"/>
                <a:cs typeface="Lucida Sans"/>
              </a:rPr>
              <a:t>n</a:t>
            </a:r>
            <a:r>
              <a:rPr sz="1400" dirty="0">
                <a:latin typeface="Lucida Sans"/>
                <a:cs typeface="Lucida Sans"/>
              </a:rPr>
              <a:t>d</a:t>
            </a:r>
            <a:r>
              <a:rPr sz="1400" spc="-20" dirty="0">
                <a:latin typeface="Lucida Sans"/>
                <a:cs typeface="Lucida Sans"/>
              </a:rPr>
              <a:t> </a:t>
            </a:r>
            <a:r>
              <a:rPr sz="1400" spc="-15" dirty="0">
                <a:latin typeface="Lucida Sans"/>
                <a:cs typeface="Lucida Sans"/>
              </a:rPr>
              <a:t>c</a:t>
            </a:r>
            <a:r>
              <a:rPr sz="1400" dirty="0">
                <a:latin typeface="Lucida Sans"/>
                <a:cs typeface="Lucida Sans"/>
              </a:rPr>
              <a:t>hoos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30" dirty="0">
                <a:latin typeface="Lucida Sans"/>
                <a:cs typeface="Lucida Sans"/>
              </a:rPr>
              <a:t> 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o 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spc="-10" dirty="0">
                <a:latin typeface="Lucida Sans"/>
                <a:cs typeface="Lucida Sans"/>
              </a:rPr>
              <a:t>h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Add</a:t>
            </a:r>
            <a:r>
              <a:rPr sz="1400" spc="-15" dirty="0">
                <a:latin typeface="Lucida Sans"/>
                <a:cs typeface="Lucida Sans"/>
              </a:rPr>
              <a:t>r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s</a:t>
            </a:r>
            <a:r>
              <a:rPr sz="1400" dirty="0">
                <a:latin typeface="Lucida Sans"/>
                <a:cs typeface="Lucida Sans"/>
              </a:rPr>
              <a:t>s</a:t>
            </a:r>
            <a:r>
              <a:rPr sz="1400" spc="-45" dirty="0">
                <a:latin typeface="Lucida Sans"/>
                <a:cs typeface="Lucida Sans"/>
              </a:rPr>
              <a:t> 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he</a:t>
            </a:r>
            <a:r>
              <a:rPr sz="1400" spc="-4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sub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ss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on</a:t>
            </a:r>
            <a:r>
              <a:rPr sz="1400" spc="-1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at</a:t>
            </a:r>
            <a:r>
              <a:rPr sz="1400" spc="-10" dirty="0">
                <a:latin typeface="Lucida Sans"/>
                <a:cs typeface="Lucida Sans"/>
              </a:rPr>
              <a:t> 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v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l</a:t>
            </a:r>
            <a:r>
              <a:rPr sz="1400" spc="-35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or</a:t>
            </a:r>
            <a:r>
              <a:rPr sz="1400" spc="-10" dirty="0">
                <a:latin typeface="Lucida Sans"/>
                <a:cs typeface="Lucida Sans"/>
              </a:rPr>
              <a:t> </a:t>
            </a:r>
            <a:r>
              <a:rPr sz="1400" spc="-20" dirty="0">
                <a:latin typeface="Lucida Sans"/>
                <a:cs typeface="Lucida Sans"/>
              </a:rPr>
              <a:t>P</a:t>
            </a:r>
            <a:r>
              <a:rPr sz="1400" spc="5" dirty="0">
                <a:latin typeface="Lucida Sans"/>
                <a:cs typeface="Lucida Sans"/>
              </a:rPr>
              <a:t>us</a:t>
            </a:r>
            <a:r>
              <a:rPr sz="1400" dirty="0">
                <a:latin typeface="Lucida Sans"/>
                <a:cs typeface="Lucida Sans"/>
              </a:rPr>
              <a:t>h</a:t>
            </a:r>
            <a:r>
              <a:rPr sz="1400" spc="5" dirty="0">
                <a:latin typeface="Lucida Sans"/>
                <a:cs typeface="Lucida Sans"/>
              </a:rPr>
              <a:t> </a:t>
            </a:r>
            <a:r>
              <a:rPr sz="1400" spc="25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he</a:t>
            </a:r>
            <a:r>
              <a:rPr sz="1400" spc="-40" dirty="0">
                <a:latin typeface="Lucida Sans"/>
                <a:cs typeface="Lucida Sans"/>
              </a:rPr>
              <a:t> </a:t>
            </a:r>
            <a:r>
              <a:rPr sz="1400" dirty="0">
                <a:latin typeface="Lucida Sans"/>
                <a:cs typeface="Lucida Sans"/>
              </a:rPr>
              <a:t>sub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ss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on</a:t>
            </a:r>
            <a:r>
              <a:rPr sz="1400" spc="-10" dirty="0">
                <a:latin typeface="Lucida Sans"/>
                <a:cs typeface="Lucida Sans"/>
              </a:rPr>
              <a:t> </a:t>
            </a:r>
            <a:r>
              <a:rPr sz="1400" spc="-15" dirty="0">
                <a:latin typeface="Lucida Sans"/>
                <a:cs typeface="Lucida Sans"/>
              </a:rPr>
              <a:t>f</a:t>
            </a:r>
            <a:r>
              <a:rPr sz="1400" dirty="0">
                <a:latin typeface="Lucida Sans"/>
                <a:cs typeface="Lucida Sans"/>
              </a:rPr>
              <a:t>or h</a:t>
            </a:r>
            <a:r>
              <a:rPr sz="1400" spc="-10" dirty="0">
                <a:latin typeface="Lucida Sans"/>
                <a:cs typeface="Lucida Sans"/>
              </a:rPr>
              <a:t>i</a:t>
            </a:r>
            <a:r>
              <a:rPr sz="1400" dirty="0">
                <a:latin typeface="Lucida Sans"/>
                <a:cs typeface="Lucida Sans"/>
              </a:rPr>
              <a:t>gh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r</a:t>
            </a:r>
            <a:r>
              <a:rPr sz="1400" spc="-25" dirty="0">
                <a:latin typeface="Lucida Sans"/>
                <a:cs typeface="Lucida Sans"/>
              </a:rPr>
              <a:t> </a:t>
            </a:r>
            <a:r>
              <a:rPr sz="1400" spc="-10" dirty="0">
                <a:latin typeface="Lucida Sans"/>
                <a:cs typeface="Lucida Sans"/>
              </a:rPr>
              <a:t>l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spc="-10" dirty="0">
                <a:latin typeface="Lucida Sans"/>
                <a:cs typeface="Lucida Sans"/>
              </a:rPr>
              <a:t>v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l 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ndor</a:t>
            </a:r>
            <a:r>
              <a:rPr sz="1400" spc="-10" dirty="0">
                <a:latin typeface="Lucida Sans"/>
                <a:cs typeface="Lucida Sans"/>
              </a:rPr>
              <a:t>s</a:t>
            </a:r>
            <a:r>
              <a:rPr sz="1400" spc="-5" dirty="0">
                <a:latin typeface="Lucida Sans"/>
                <a:cs typeface="Lucida Sans"/>
              </a:rPr>
              <a:t>e</a:t>
            </a:r>
            <a:r>
              <a:rPr sz="1400" spc="-30" dirty="0">
                <a:latin typeface="Lucida Sans"/>
                <a:cs typeface="Lucida Sans"/>
              </a:rPr>
              <a:t>m</a:t>
            </a:r>
            <a:r>
              <a:rPr sz="1400" spc="5" dirty="0">
                <a:latin typeface="Lucida Sans"/>
                <a:cs typeface="Lucida Sans"/>
              </a:rPr>
              <a:t>e</a:t>
            </a:r>
            <a:r>
              <a:rPr sz="1400" dirty="0">
                <a:latin typeface="Lucida Sans"/>
                <a:cs typeface="Lucida Sans"/>
              </a:rPr>
              <a:t>n</a:t>
            </a:r>
            <a:r>
              <a:rPr sz="1400" spc="10" dirty="0">
                <a:latin typeface="Lucida Sans"/>
                <a:cs typeface="Lucida Sans"/>
              </a:rPr>
              <a:t>t</a:t>
            </a:r>
            <a:r>
              <a:rPr sz="1400" dirty="0">
                <a:latin typeface="Lucida Sans"/>
                <a:cs typeface="Lucida Sans"/>
              </a:rPr>
              <a:t>.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475" y="1642872"/>
            <a:ext cx="2752343" cy="2028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1547" y="1768372"/>
            <a:ext cx="2510155" cy="1781810"/>
          </a:xfrm>
          <a:custGeom>
            <a:avLst/>
            <a:gdLst/>
            <a:ahLst/>
            <a:cxnLst/>
            <a:rect l="l" t="t" r="r" b="b"/>
            <a:pathLst>
              <a:path w="2510155" h="1781810">
                <a:moveTo>
                  <a:pt x="30378" y="1278255"/>
                </a:moveTo>
                <a:lnTo>
                  <a:pt x="0" y="1295184"/>
                </a:lnTo>
                <a:lnTo>
                  <a:pt x="270814" y="1781251"/>
                </a:lnTo>
                <a:lnTo>
                  <a:pt x="301193" y="1764322"/>
                </a:lnTo>
                <a:lnTo>
                  <a:pt x="30378" y="1278255"/>
                </a:lnTo>
                <a:close/>
              </a:path>
              <a:path w="2510155" h="1781810">
                <a:moveTo>
                  <a:pt x="121513" y="1227480"/>
                </a:moveTo>
                <a:lnTo>
                  <a:pt x="60756" y="1261325"/>
                </a:lnTo>
                <a:lnTo>
                  <a:pt x="331571" y="1747393"/>
                </a:lnTo>
                <a:lnTo>
                  <a:pt x="392341" y="1713547"/>
                </a:lnTo>
                <a:lnTo>
                  <a:pt x="121513" y="1227480"/>
                </a:lnTo>
                <a:close/>
              </a:path>
              <a:path w="2510155" h="1781810">
                <a:moveTo>
                  <a:pt x="1752968" y="0"/>
                </a:moveTo>
                <a:lnTo>
                  <a:pt x="1888375" y="243039"/>
                </a:lnTo>
                <a:lnTo>
                  <a:pt x="151892" y="1210551"/>
                </a:lnTo>
                <a:lnTo>
                  <a:pt x="422719" y="1696618"/>
                </a:lnTo>
                <a:lnTo>
                  <a:pt x="2159203" y="729107"/>
                </a:lnTo>
                <a:lnTo>
                  <a:pt x="2363721" y="729107"/>
                </a:lnTo>
                <a:lnTo>
                  <a:pt x="2509850" y="215252"/>
                </a:lnTo>
                <a:lnTo>
                  <a:pt x="1752968" y="0"/>
                </a:lnTo>
                <a:close/>
              </a:path>
              <a:path w="2510155" h="1781810">
                <a:moveTo>
                  <a:pt x="2363721" y="729107"/>
                </a:moveTo>
                <a:lnTo>
                  <a:pt x="2159203" y="729107"/>
                </a:lnTo>
                <a:lnTo>
                  <a:pt x="2294610" y="972134"/>
                </a:lnTo>
                <a:lnTo>
                  <a:pt x="2363721" y="729107"/>
                </a:lnTo>
                <a:close/>
              </a:path>
            </a:pathLst>
          </a:custGeom>
          <a:solidFill>
            <a:srgbClr val="FD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1547" y="3046627"/>
            <a:ext cx="301625" cy="503555"/>
          </a:xfrm>
          <a:custGeom>
            <a:avLst/>
            <a:gdLst/>
            <a:ahLst/>
            <a:cxnLst/>
            <a:rect l="l" t="t" r="r" b="b"/>
            <a:pathLst>
              <a:path w="301625" h="503554">
                <a:moveTo>
                  <a:pt x="0" y="16929"/>
                </a:moveTo>
                <a:lnTo>
                  <a:pt x="30378" y="0"/>
                </a:lnTo>
                <a:lnTo>
                  <a:pt x="301193" y="486067"/>
                </a:lnTo>
                <a:lnTo>
                  <a:pt x="270814" y="502996"/>
                </a:lnTo>
                <a:lnTo>
                  <a:pt x="0" y="16929"/>
                </a:lnTo>
                <a:close/>
              </a:path>
            </a:pathLst>
          </a:custGeom>
          <a:ln w="2540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2303" y="2995852"/>
            <a:ext cx="332105" cy="520065"/>
          </a:xfrm>
          <a:custGeom>
            <a:avLst/>
            <a:gdLst/>
            <a:ahLst/>
            <a:cxnLst/>
            <a:rect l="l" t="t" r="r" b="b"/>
            <a:pathLst>
              <a:path w="332105" h="520064">
                <a:moveTo>
                  <a:pt x="0" y="33845"/>
                </a:moveTo>
                <a:lnTo>
                  <a:pt x="60756" y="0"/>
                </a:lnTo>
                <a:lnTo>
                  <a:pt x="331584" y="486067"/>
                </a:lnTo>
                <a:lnTo>
                  <a:pt x="270814" y="519912"/>
                </a:lnTo>
                <a:lnTo>
                  <a:pt x="0" y="33845"/>
                </a:lnTo>
                <a:close/>
              </a:path>
            </a:pathLst>
          </a:custGeom>
          <a:ln w="2540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439" y="1768372"/>
            <a:ext cx="2358390" cy="1696720"/>
          </a:xfrm>
          <a:custGeom>
            <a:avLst/>
            <a:gdLst/>
            <a:ahLst/>
            <a:cxnLst/>
            <a:rect l="l" t="t" r="r" b="b"/>
            <a:pathLst>
              <a:path w="2358390" h="1696720">
                <a:moveTo>
                  <a:pt x="0" y="1210551"/>
                </a:moveTo>
                <a:lnTo>
                  <a:pt x="1736483" y="243039"/>
                </a:lnTo>
                <a:lnTo>
                  <a:pt x="1601076" y="0"/>
                </a:lnTo>
                <a:lnTo>
                  <a:pt x="2357958" y="215252"/>
                </a:lnTo>
                <a:lnTo>
                  <a:pt x="2142718" y="972134"/>
                </a:lnTo>
                <a:lnTo>
                  <a:pt x="2007311" y="729107"/>
                </a:lnTo>
                <a:lnTo>
                  <a:pt x="270827" y="1696618"/>
                </a:lnTo>
                <a:lnTo>
                  <a:pt x="0" y="1210551"/>
                </a:lnTo>
                <a:close/>
              </a:path>
            </a:pathLst>
          </a:custGeom>
          <a:ln w="2540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9627" y="2117928"/>
            <a:ext cx="1500835" cy="1134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9840"/>
            <a:ext cx="2019300" cy="518159"/>
          </a:xfrm>
          <a:custGeom>
            <a:avLst/>
            <a:gdLst/>
            <a:ahLst/>
            <a:cxnLst/>
            <a:rect l="l" t="t" r="r" b="b"/>
            <a:pathLst>
              <a:path w="2019300" h="518159">
                <a:moveTo>
                  <a:pt x="0" y="518160"/>
                </a:moveTo>
                <a:lnTo>
                  <a:pt x="2019300" y="518160"/>
                </a:lnTo>
                <a:lnTo>
                  <a:pt x="201930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47910" y="6601841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A8A8A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5" y="1239782"/>
            <a:ext cx="4744720" cy="4831080"/>
          </a:xfrm>
          <a:custGeom>
            <a:avLst/>
            <a:gdLst/>
            <a:ahLst/>
            <a:cxnLst/>
            <a:rect l="l" t="t" r="r" b="b"/>
            <a:pathLst>
              <a:path w="4744720" h="4831080">
                <a:moveTo>
                  <a:pt x="2372106" y="0"/>
                </a:moveTo>
                <a:lnTo>
                  <a:pt x="0" y="4831067"/>
                </a:lnTo>
                <a:lnTo>
                  <a:pt x="4744199" y="4831067"/>
                </a:lnTo>
                <a:lnTo>
                  <a:pt x="2372106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1239774"/>
            <a:ext cx="4744720" cy="4831080"/>
          </a:xfrm>
          <a:custGeom>
            <a:avLst/>
            <a:gdLst/>
            <a:ahLst/>
            <a:cxnLst/>
            <a:rect l="l" t="t" r="r" b="b"/>
            <a:pathLst>
              <a:path w="4744720" h="4831080">
                <a:moveTo>
                  <a:pt x="0" y="4831080"/>
                </a:moveTo>
                <a:lnTo>
                  <a:pt x="2372106" y="0"/>
                </a:lnTo>
                <a:lnTo>
                  <a:pt x="4744212" y="4831080"/>
                </a:lnTo>
                <a:lnTo>
                  <a:pt x="0" y="4831080"/>
                </a:lnTo>
                <a:close/>
              </a:path>
            </a:pathLst>
          </a:custGeom>
          <a:ln w="25908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4539" y="1193291"/>
            <a:ext cx="638555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5311" y="1219200"/>
            <a:ext cx="532320" cy="724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4851" y="1938527"/>
            <a:ext cx="230123" cy="2727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9527" y="1946149"/>
            <a:ext cx="123825" cy="2621280"/>
          </a:xfrm>
          <a:custGeom>
            <a:avLst/>
            <a:gdLst/>
            <a:ahLst/>
            <a:cxnLst/>
            <a:rect l="l" t="t" r="r" b="b"/>
            <a:pathLst>
              <a:path w="123825" h="2621279">
                <a:moveTo>
                  <a:pt x="123444" y="2414511"/>
                </a:moveTo>
                <a:lnTo>
                  <a:pt x="0" y="2414511"/>
                </a:lnTo>
                <a:lnTo>
                  <a:pt x="61722" y="2621280"/>
                </a:lnTo>
                <a:lnTo>
                  <a:pt x="123444" y="2414511"/>
                </a:lnTo>
                <a:close/>
              </a:path>
              <a:path w="123825" h="2621279">
                <a:moveTo>
                  <a:pt x="92583" y="206768"/>
                </a:moveTo>
                <a:lnTo>
                  <a:pt x="30861" y="206768"/>
                </a:lnTo>
                <a:lnTo>
                  <a:pt x="30861" y="2414511"/>
                </a:lnTo>
                <a:lnTo>
                  <a:pt x="92583" y="2414511"/>
                </a:lnTo>
                <a:lnTo>
                  <a:pt x="92583" y="206768"/>
                </a:lnTo>
                <a:close/>
              </a:path>
              <a:path w="123825" h="2621279">
                <a:moveTo>
                  <a:pt x="61722" y="0"/>
                </a:moveTo>
                <a:lnTo>
                  <a:pt x="0" y="206768"/>
                </a:lnTo>
                <a:lnTo>
                  <a:pt x="123444" y="206768"/>
                </a:lnTo>
                <a:lnTo>
                  <a:pt x="6172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5460" y="4561334"/>
            <a:ext cx="1211580" cy="791210"/>
          </a:xfrm>
          <a:custGeom>
            <a:avLst/>
            <a:gdLst/>
            <a:ahLst/>
            <a:cxnLst/>
            <a:rect l="l" t="t" r="r" b="b"/>
            <a:pathLst>
              <a:path w="1211580" h="791210">
                <a:moveTo>
                  <a:pt x="1138034" y="0"/>
                </a:moveTo>
                <a:lnTo>
                  <a:pt x="64600" y="965"/>
                </a:lnTo>
                <a:lnTo>
                  <a:pt x="29107" y="26777"/>
                </a:lnTo>
                <a:lnTo>
                  <a:pt x="10226" y="64728"/>
                </a:lnTo>
                <a:lnTo>
                  <a:pt x="684" y="113769"/>
                </a:lnTo>
                <a:lnTo>
                  <a:pt x="0" y="131825"/>
                </a:lnTo>
                <a:lnTo>
                  <a:pt x="538" y="675162"/>
                </a:lnTo>
                <a:lnTo>
                  <a:pt x="9678" y="724534"/>
                </a:lnTo>
                <a:lnTo>
                  <a:pt x="28249" y="762988"/>
                </a:lnTo>
                <a:lnTo>
                  <a:pt x="63472" y="789729"/>
                </a:lnTo>
                <a:lnTo>
                  <a:pt x="73545" y="790955"/>
                </a:lnTo>
                <a:lnTo>
                  <a:pt x="1146979" y="789990"/>
                </a:lnTo>
                <a:lnTo>
                  <a:pt x="1182472" y="764174"/>
                </a:lnTo>
                <a:lnTo>
                  <a:pt x="1201353" y="726221"/>
                </a:lnTo>
                <a:lnTo>
                  <a:pt x="1210895" y="677184"/>
                </a:lnTo>
                <a:lnTo>
                  <a:pt x="1211580" y="659129"/>
                </a:lnTo>
                <a:lnTo>
                  <a:pt x="1211041" y="115790"/>
                </a:lnTo>
                <a:lnTo>
                  <a:pt x="1201901" y="66415"/>
                </a:lnTo>
                <a:lnTo>
                  <a:pt x="1183330" y="27963"/>
                </a:lnTo>
                <a:lnTo>
                  <a:pt x="1148107" y="1226"/>
                </a:lnTo>
                <a:lnTo>
                  <a:pt x="1138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04182" y="4802296"/>
            <a:ext cx="75311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7804">
              <a:lnSpc>
                <a:spcPts val="1190"/>
              </a:lnSpc>
            </a:pPr>
            <a:r>
              <a:rPr sz="1100" dirty="0">
                <a:solidFill>
                  <a:srgbClr val="0C2983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0C2983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0C2983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0C2983"/>
                </a:solidFill>
                <a:latin typeface="Calibri"/>
                <a:cs typeface="Calibri"/>
              </a:rPr>
              <a:t>al Car</a:t>
            </a:r>
            <a:r>
              <a:rPr sz="1100" dirty="0">
                <a:solidFill>
                  <a:srgbClr val="0C2983"/>
                </a:solidFill>
                <a:latin typeface="Calibri"/>
                <a:cs typeface="Calibri"/>
              </a:rPr>
              <a:t>eer </a:t>
            </a:r>
            <a:r>
              <a:rPr sz="1100" spc="5" dirty="0">
                <a:solidFill>
                  <a:srgbClr val="0C2983"/>
                </a:solidFill>
                <a:latin typeface="Calibri"/>
                <a:cs typeface="Calibri"/>
              </a:rPr>
              <a:t>P</a:t>
            </a:r>
            <a:r>
              <a:rPr sz="1100" spc="-5" dirty="0">
                <a:solidFill>
                  <a:srgbClr val="0C298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0C2983"/>
                </a:solidFill>
                <a:latin typeface="Calibri"/>
                <a:cs typeface="Calibri"/>
              </a:rPr>
              <a:t>el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41932" y="3413762"/>
            <a:ext cx="1210310" cy="775970"/>
          </a:xfrm>
          <a:custGeom>
            <a:avLst/>
            <a:gdLst/>
            <a:ahLst/>
            <a:cxnLst/>
            <a:rect l="l" t="t" r="r" b="b"/>
            <a:pathLst>
              <a:path w="1210310" h="775970">
                <a:moveTo>
                  <a:pt x="1136611" y="0"/>
                </a:moveTo>
                <a:lnTo>
                  <a:pt x="66175" y="625"/>
                </a:lnTo>
                <a:lnTo>
                  <a:pt x="29875" y="25194"/>
                </a:lnTo>
                <a:lnTo>
                  <a:pt x="10508" y="62606"/>
                </a:lnTo>
                <a:lnTo>
                  <a:pt x="703" y="111314"/>
                </a:lnTo>
                <a:lnTo>
                  <a:pt x="0" y="129286"/>
                </a:lnTo>
                <a:lnTo>
                  <a:pt x="355" y="659223"/>
                </a:lnTo>
                <a:lnTo>
                  <a:pt x="9093" y="708791"/>
                </a:lnTo>
                <a:lnTo>
                  <a:pt x="27640" y="747499"/>
                </a:lnTo>
                <a:lnTo>
                  <a:pt x="63234" y="774476"/>
                </a:lnTo>
                <a:lnTo>
                  <a:pt x="73444" y="775716"/>
                </a:lnTo>
                <a:lnTo>
                  <a:pt x="1143880" y="775090"/>
                </a:lnTo>
                <a:lnTo>
                  <a:pt x="1180180" y="750521"/>
                </a:lnTo>
                <a:lnTo>
                  <a:pt x="1199547" y="713109"/>
                </a:lnTo>
                <a:lnTo>
                  <a:pt x="1209352" y="664401"/>
                </a:lnTo>
                <a:lnTo>
                  <a:pt x="1210056" y="646430"/>
                </a:lnTo>
                <a:lnTo>
                  <a:pt x="1209700" y="116492"/>
                </a:lnTo>
                <a:lnTo>
                  <a:pt x="1200962" y="66924"/>
                </a:lnTo>
                <a:lnTo>
                  <a:pt x="1182415" y="28216"/>
                </a:lnTo>
                <a:lnTo>
                  <a:pt x="1146821" y="1239"/>
                </a:lnTo>
                <a:lnTo>
                  <a:pt x="1136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69537" y="3647236"/>
            <a:ext cx="75247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55"/>
              </a:lnSpc>
            </a:pPr>
            <a:r>
              <a:rPr sz="1100" dirty="0">
                <a:solidFill>
                  <a:srgbClr val="0C2983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0C2983"/>
                </a:solidFill>
                <a:latin typeface="Calibri"/>
                <a:cs typeface="Calibri"/>
              </a:rPr>
              <a:t>AJC</a:t>
            </a:r>
            <a:r>
              <a:rPr sz="1100" dirty="0">
                <a:solidFill>
                  <a:srgbClr val="0C2983"/>
                </a:solidFill>
                <a:latin typeface="Calibri"/>
                <a:cs typeface="Calibri"/>
              </a:rPr>
              <a:t>OM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55"/>
              </a:lnSpc>
            </a:pPr>
            <a:r>
              <a:rPr sz="1100" spc="-5" dirty="0">
                <a:solidFill>
                  <a:srgbClr val="0C2983"/>
                </a:solidFill>
                <a:latin typeface="Calibri"/>
                <a:cs typeface="Calibri"/>
              </a:rPr>
              <a:t>Car</a:t>
            </a:r>
            <a:r>
              <a:rPr sz="1100" dirty="0">
                <a:solidFill>
                  <a:srgbClr val="0C2983"/>
                </a:solidFill>
                <a:latin typeface="Calibri"/>
                <a:cs typeface="Calibri"/>
              </a:rPr>
              <a:t>eer </a:t>
            </a:r>
            <a:r>
              <a:rPr sz="1100" spc="5" dirty="0">
                <a:solidFill>
                  <a:srgbClr val="0C2983"/>
                </a:solidFill>
                <a:latin typeface="Calibri"/>
                <a:cs typeface="Calibri"/>
              </a:rPr>
              <a:t>P</a:t>
            </a:r>
            <a:r>
              <a:rPr sz="1100" spc="-5" dirty="0">
                <a:solidFill>
                  <a:srgbClr val="0C2983"/>
                </a:solidFill>
                <a:latin typeface="Calibri"/>
                <a:cs typeface="Calibri"/>
              </a:rPr>
              <a:t>an</a:t>
            </a:r>
            <a:r>
              <a:rPr sz="1100" dirty="0">
                <a:solidFill>
                  <a:srgbClr val="0C2983"/>
                </a:solidFill>
                <a:latin typeface="Calibri"/>
                <a:cs typeface="Calibri"/>
              </a:rPr>
              <a:t>el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41983" y="2208279"/>
            <a:ext cx="1210310" cy="913130"/>
          </a:xfrm>
          <a:custGeom>
            <a:avLst/>
            <a:gdLst/>
            <a:ahLst/>
            <a:cxnLst/>
            <a:rect l="l" t="t" r="r" b="b"/>
            <a:pathLst>
              <a:path w="1210310" h="913130">
                <a:moveTo>
                  <a:pt x="1136560" y="0"/>
                </a:moveTo>
                <a:lnTo>
                  <a:pt x="70635" y="105"/>
                </a:lnTo>
                <a:lnTo>
                  <a:pt x="37296" y="19610"/>
                </a:lnTo>
                <a:lnTo>
                  <a:pt x="17703" y="52944"/>
                </a:lnTo>
                <a:lnTo>
                  <a:pt x="4676" y="98319"/>
                </a:lnTo>
                <a:lnTo>
                  <a:pt x="116" y="146433"/>
                </a:lnTo>
                <a:lnTo>
                  <a:pt x="0" y="766446"/>
                </a:lnTo>
                <a:lnTo>
                  <a:pt x="872" y="784914"/>
                </a:lnTo>
                <a:lnTo>
                  <a:pt x="9418" y="835509"/>
                </a:lnTo>
                <a:lnTo>
                  <a:pt x="25509" y="876096"/>
                </a:lnTo>
                <a:lnTo>
                  <a:pt x="55705" y="908434"/>
                </a:lnTo>
                <a:lnTo>
                  <a:pt x="73393" y="912876"/>
                </a:lnTo>
                <a:lnTo>
                  <a:pt x="1139326" y="912770"/>
                </a:lnTo>
                <a:lnTo>
                  <a:pt x="1172662" y="893256"/>
                </a:lnTo>
                <a:lnTo>
                  <a:pt x="1192252" y="859918"/>
                </a:lnTo>
                <a:lnTo>
                  <a:pt x="1205277" y="814541"/>
                </a:lnTo>
                <a:lnTo>
                  <a:pt x="1210004" y="760717"/>
                </a:lnTo>
                <a:lnTo>
                  <a:pt x="1209954" y="146433"/>
                </a:lnTo>
                <a:lnTo>
                  <a:pt x="1204310" y="93297"/>
                </a:lnTo>
                <a:lnTo>
                  <a:pt x="1190541" y="48974"/>
                </a:lnTo>
                <a:lnTo>
                  <a:pt x="1162543" y="9793"/>
                </a:lnTo>
                <a:lnTo>
                  <a:pt x="1136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48214" y="2435034"/>
            <a:ext cx="798195" cy="467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55"/>
              </a:lnSpc>
            </a:pPr>
            <a:r>
              <a:rPr sz="1100" spc="-5" dirty="0">
                <a:solidFill>
                  <a:srgbClr val="0C2983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0C2983"/>
                </a:solidFill>
                <a:latin typeface="Calibri"/>
                <a:cs typeface="Calibri"/>
              </a:rPr>
              <a:t>F</a:t>
            </a:r>
            <a:r>
              <a:rPr sz="1100" spc="-5" dirty="0">
                <a:solidFill>
                  <a:srgbClr val="0C2983"/>
                </a:solidFill>
                <a:latin typeface="Calibri"/>
                <a:cs typeface="Calibri"/>
              </a:rPr>
              <a:t> FM</a:t>
            </a:r>
            <a:endParaRPr sz="1100">
              <a:latin typeface="Calibri"/>
              <a:cs typeface="Calibri"/>
            </a:endParaRPr>
          </a:p>
          <a:p>
            <a:pPr marL="12700" marR="5080" algn="ctr">
              <a:lnSpc>
                <a:spcPts val="1190"/>
              </a:lnSpc>
              <a:spcBef>
                <a:spcPts val="80"/>
              </a:spcBef>
            </a:pPr>
            <a:r>
              <a:rPr sz="1100" dirty="0">
                <a:solidFill>
                  <a:srgbClr val="0C2983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0C2983"/>
                </a:solidFill>
                <a:latin typeface="Calibri"/>
                <a:cs typeface="Calibri"/>
              </a:rPr>
              <a:t>v</a:t>
            </a:r>
            <a:r>
              <a:rPr sz="1100" dirty="0">
                <a:solidFill>
                  <a:srgbClr val="0C2983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0C2983"/>
                </a:solidFill>
                <a:latin typeface="Calibri"/>
                <a:cs typeface="Calibri"/>
              </a:rPr>
              <a:t>l</a:t>
            </a:r>
            <a:r>
              <a:rPr sz="1100" spc="5" dirty="0">
                <a:solidFill>
                  <a:srgbClr val="0C2983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0C2983"/>
                </a:solidFill>
                <a:latin typeface="Calibri"/>
                <a:cs typeface="Calibri"/>
              </a:rPr>
              <a:t>p</a:t>
            </a:r>
            <a:r>
              <a:rPr sz="1100" spc="-10" dirty="0">
                <a:solidFill>
                  <a:srgbClr val="0C2983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0C2983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0C2983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0C2983"/>
                </a:solidFill>
                <a:latin typeface="Calibri"/>
                <a:cs typeface="Calibri"/>
              </a:rPr>
              <a:t>t Team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23415" y="3212591"/>
            <a:ext cx="1897379" cy="129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6850" y="3251453"/>
            <a:ext cx="1793239" cy="6350"/>
          </a:xfrm>
          <a:custGeom>
            <a:avLst/>
            <a:gdLst/>
            <a:ahLst/>
            <a:cxnLst/>
            <a:rect l="l" t="t" r="r" b="b"/>
            <a:pathLst>
              <a:path w="1793239" h="6350">
                <a:moveTo>
                  <a:pt x="0" y="0"/>
                </a:moveTo>
                <a:lnTo>
                  <a:pt x="1792833" y="6350"/>
                </a:lnTo>
              </a:path>
            </a:pathLst>
          </a:custGeom>
          <a:ln w="3810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2500" y="4261103"/>
            <a:ext cx="2857499" cy="123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5933" y="4299965"/>
            <a:ext cx="2753360" cy="0"/>
          </a:xfrm>
          <a:custGeom>
            <a:avLst/>
            <a:gdLst/>
            <a:ahLst/>
            <a:cxnLst/>
            <a:rect l="l" t="t" r="r" b="b"/>
            <a:pathLst>
              <a:path w="2753360">
                <a:moveTo>
                  <a:pt x="0" y="0"/>
                </a:moveTo>
                <a:lnTo>
                  <a:pt x="2752826" y="0"/>
                </a:lnTo>
              </a:path>
            </a:pathLst>
          </a:custGeom>
          <a:ln w="3810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988" y="4693920"/>
            <a:ext cx="475487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516" y="5564123"/>
            <a:ext cx="4143754" cy="1234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1950" y="5602985"/>
            <a:ext cx="4038600" cy="0"/>
          </a:xfrm>
          <a:custGeom>
            <a:avLst/>
            <a:gdLst/>
            <a:ahLst/>
            <a:cxnLst/>
            <a:rect l="l" t="t" r="r" b="b"/>
            <a:pathLst>
              <a:path w="4038600">
                <a:moveTo>
                  <a:pt x="0" y="0"/>
                </a:moveTo>
                <a:lnTo>
                  <a:pt x="4038600" y="0"/>
                </a:lnTo>
              </a:path>
            </a:pathLst>
          </a:custGeom>
          <a:ln w="3810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2668" y="5004815"/>
            <a:ext cx="473963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2980" y="5010911"/>
            <a:ext cx="473963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2624" y="5010911"/>
            <a:ext cx="475487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7155" y="4703064"/>
            <a:ext cx="475487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78991" y="4687824"/>
            <a:ext cx="475487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0827" y="4687824"/>
            <a:ext cx="475487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0367" y="5010911"/>
            <a:ext cx="473963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42844" y="4707635"/>
            <a:ext cx="475487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49523" y="5024628"/>
            <a:ext cx="473963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59835" y="5030724"/>
            <a:ext cx="473963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59479" y="5030724"/>
            <a:ext cx="475487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44011" y="4722876"/>
            <a:ext cx="475487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55847" y="4707635"/>
            <a:ext cx="475487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67684" y="4707635"/>
            <a:ext cx="475487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97223" y="5030724"/>
            <a:ext cx="473963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20724" y="3771900"/>
            <a:ext cx="473963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11779" y="3753611"/>
            <a:ext cx="475487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20367" y="3771900"/>
            <a:ext cx="473963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22092" y="3753611"/>
            <a:ext cx="475487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21735" y="3753611"/>
            <a:ext cx="475487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21080" y="3771900"/>
            <a:ext cx="475487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01467" y="2723388"/>
            <a:ext cx="473963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26107" y="2723388"/>
            <a:ext cx="475487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38755" y="5236463"/>
            <a:ext cx="228599" cy="431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19527" y="5262371"/>
            <a:ext cx="121920" cy="325120"/>
          </a:xfrm>
          <a:custGeom>
            <a:avLst/>
            <a:gdLst/>
            <a:ahLst/>
            <a:cxnLst/>
            <a:rect l="l" t="t" r="r" b="b"/>
            <a:pathLst>
              <a:path w="121919" h="325120">
                <a:moveTo>
                  <a:pt x="91440" y="124028"/>
                </a:moveTo>
                <a:lnTo>
                  <a:pt x="30480" y="124028"/>
                </a:lnTo>
                <a:lnTo>
                  <a:pt x="30480" y="324611"/>
                </a:lnTo>
                <a:lnTo>
                  <a:pt x="91440" y="324611"/>
                </a:lnTo>
                <a:lnTo>
                  <a:pt x="91440" y="124028"/>
                </a:lnTo>
                <a:close/>
              </a:path>
              <a:path w="121919" h="325120">
                <a:moveTo>
                  <a:pt x="60960" y="0"/>
                </a:moveTo>
                <a:lnTo>
                  <a:pt x="0" y="124028"/>
                </a:lnTo>
                <a:lnTo>
                  <a:pt x="121920" y="124028"/>
                </a:lnTo>
                <a:lnTo>
                  <a:pt x="6096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5072" y="5632703"/>
            <a:ext cx="4192523" cy="5867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61159" y="5711951"/>
            <a:ext cx="1260347" cy="4800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3661" y="5619750"/>
            <a:ext cx="4057015" cy="451484"/>
          </a:xfrm>
          <a:custGeom>
            <a:avLst/>
            <a:gdLst/>
            <a:ahLst/>
            <a:cxnLst/>
            <a:rect l="l" t="t" r="r" b="b"/>
            <a:pathLst>
              <a:path w="4057015" h="451485">
                <a:moveTo>
                  <a:pt x="3981704" y="0"/>
                </a:moveTo>
                <a:lnTo>
                  <a:pt x="69695" y="197"/>
                </a:lnTo>
                <a:lnTo>
                  <a:pt x="30519" y="14695"/>
                </a:lnTo>
                <a:lnTo>
                  <a:pt x="5410" y="47121"/>
                </a:lnTo>
                <a:lnTo>
                  <a:pt x="0" y="75184"/>
                </a:lnTo>
                <a:lnTo>
                  <a:pt x="197" y="381408"/>
                </a:lnTo>
                <a:lnTo>
                  <a:pt x="14695" y="420584"/>
                </a:lnTo>
                <a:lnTo>
                  <a:pt x="47121" y="445693"/>
                </a:lnTo>
                <a:lnTo>
                  <a:pt x="75184" y="451104"/>
                </a:lnTo>
                <a:lnTo>
                  <a:pt x="3987192" y="450906"/>
                </a:lnTo>
                <a:lnTo>
                  <a:pt x="4026368" y="436408"/>
                </a:lnTo>
                <a:lnTo>
                  <a:pt x="4051477" y="403982"/>
                </a:lnTo>
                <a:lnTo>
                  <a:pt x="4056888" y="375920"/>
                </a:lnTo>
                <a:lnTo>
                  <a:pt x="4056690" y="69695"/>
                </a:lnTo>
                <a:lnTo>
                  <a:pt x="4042192" y="30519"/>
                </a:lnTo>
                <a:lnTo>
                  <a:pt x="4009766" y="5410"/>
                </a:lnTo>
                <a:lnTo>
                  <a:pt x="3981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3661" y="5619750"/>
            <a:ext cx="4057015" cy="451484"/>
          </a:xfrm>
          <a:custGeom>
            <a:avLst/>
            <a:gdLst/>
            <a:ahLst/>
            <a:cxnLst/>
            <a:rect l="l" t="t" r="r" b="b"/>
            <a:pathLst>
              <a:path w="4057015" h="451485">
                <a:moveTo>
                  <a:pt x="0" y="75184"/>
                </a:moveTo>
                <a:lnTo>
                  <a:pt x="11777" y="34759"/>
                </a:lnTo>
                <a:lnTo>
                  <a:pt x="42366" y="7519"/>
                </a:lnTo>
                <a:lnTo>
                  <a:pt x="3981704" y="0"/>
                </a:lnTo>
                <a:lnTo>
                  <a:pt x="3996204" y="1396"/>
                </a:lnTo>
                <a:lnTo>
                  <a:pt x="4033024" y="20235"/>
                </a:lnTo>
                <a:lnTo>
                  <a:pt x="4054289" y="55512"/>
                </a:lnTo>
                <a:lnTo>
                  <a:pt x="4056888" y="375920"/>
                </a:lnTo>
                <a:lnTo>
                  <a:pt x="4055491" y="390420"/>
                </a:lnTo>
                <a:lnTo>
                  <a:pt x="4036652" y="427240"/>
                </a:lnTo>
                <a:lnTo>
                  <a:pt x="4001375" y="448505"/>
                </a:lnTo>
                <a:lnTo>
                  <a:pt x="75184" y="451104"/>
                </a:lnTo>
                <a:lnTo>
                  <a:pt x="60683" y="449707"/>
                </a:lnTo>
                <a:lnTo>
                  <a:pt x="23863" y="430868"/>
                </a:lnTo>
                <a:lnTo>
                  <a:pt x="2598" y="395591"/>
                </a:lnTo>
                <a:lnTo>
                  <a:pt x="0" y="75184"/>
                </a:lnTo>
                <a:close/>
              </a:path>
            </a:pathLst>
          </a:custGeom>
          <a:ln w="2895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889250" y="5752704"/>
            <a:ext cx="9652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2060"/>
                </a:solidFill>
                <a:latin typeface="Arial"/>
                <a:cs typeface="Arial"/>
              </a:rPr>
              <a:t>Supe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1400" spc="-20" dirty="0">
                <a:solidFill>
                  <a:srgbClr val="002060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1400" spc="5" dirty="0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2060"/>
                </a:solidFill>
                <a:latin typeface="Arial"/>
                <a:cs typeface="Arial"/>
              </a:rPr>
              <a:t>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970276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33344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96411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59479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85615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48684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11752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74820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22547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68751" y="5710428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30295" y="5710428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91840" y="5710428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53384" y="5710428"/>
            <a:ext cx="109727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76471" y="5710428"/>
            <a:ext cx="109727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38015" y="5710428"/>
            <a:ext cx="109727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99559" y="5710428"/>
            <a:ext cx="109727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61103" y="5710428"/>
            <a:ext cx="109727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14928" y="5710428"/>
            <a:ext cx="109727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4255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7323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0391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3460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1188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39596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02663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65732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76527" y="5871971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2731" y="5710428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4276" y="5710428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5819" y="5710428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07363" y="5710428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1188" y="5710428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30452" y="5710428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91996" y="5710428"/>
            <a:ext cx="109727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53539" y="5710428"/>
            <a:ext cx="109727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68908" y="5710428"/>
            <a:ext cx="111251" cy="1173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6365">
              <a:lnSpc>
                <a:spcPts val="1914"/>
              </a:lnSpc>
            </a:pPr>
            <a:r>
              <a:rPr spc="-15" dirty="0"/>
              <a:t>Ca</a:t>
            </a:r>
            <a:r>
              <a:rPr spc="-30" dirty="0"/>
              <a:t>r</a:t>
            </a:r>
            <a:r>
              <a:rPr spc="-10" dirty="0"/>
              <a:t>eer</a:t>
            </a:r>
            <a:r>
              <a:rPr spc="20" dirty="0"/>
              <a:t> </a:t>
            </a:r>
            <a:r>
              <a:rPr spc="-15" dirty="0"/>
              <a:t>F</a:t>
            </a:r>
            <a:r>
              <a:rPr spc="-40" dirty="0"/>
              <a:t>i</a:t>
            </a:r>
            <a:r>
              <a:rPr dirty="0"/>
              <a:t>e</a:t>
            </a:r>
            <a:r>
              <a:rPr spc="-25" dirty="0"/>
              <a:t>l</a:t>
            </a:r>
            <a:r>
              <a:rPr spc="-15" dirty="0"/>
              <a:t>d</a:t>
            </a:r>
            <a:r>
              <a:rPr spc="60" dirty="0"/>
              <a:t> </a:t>
            </a:r>
            <a:r>
              <a:rPr spc="-25" dirty="0"/>
              <a:t>T</a:t>
            </a:r>
            <a:r>
              <a:rPr spc="-10" dirty="0"/>
              <a:t>e</a:t>
            </a:r>
            <a:r>
              <a:rPr spc="-15" dirty="0"/>
              <a:t>a</a:t>
            </a:r>
            <a:r>
              <a:rPr spc="-20" dirty="0"/>
              <a:t>m</a:t>
            </a:r>
            <a:r>
              <a:rPr spc="5" dirty="0"/>
              <a:t> </a:t>
            </a:r>
            <a:r>
              <a:rPr spc="-30" dirty="0"/>
              <a:t>(</a:t>
            </a:r>
            <a:r>
              <a:rPr spc="-15" dirty="0"/>
              <a:t>CF</a:t>
            </a:r>
            <a:r>
              <a:rPr spc="-10" dirty="0"/>
              <a:t>T)</a:t>
            </a:r>
            <a:r>
              <a:rPr spc="50" dirty="0"/>
              <a:t> </a:t>
            </a:r>
            <a:r>
              <a:rPr spc="-20" dirty="0"/>
              <a:t>m</a:t>
            </a:r>
            <a:r>
              <a:rPr spc="-15" dirty="0"/>
              <a:t>a</a:t>
            </a:r>
            <a:r>
              <a:rPr spc="-35" dirty="0"/>
              <a:t>n</a:t>
            </a:r>
            <a:r>
              <a:rPr spc="-15" dirty="0"/>
              <a:t>ageme</a:t>
            </a:r>
            <a:r>
              <a:rPr spc="-35" dirty="0"/>
              <a:t>n</a:t>
            </a:r>
            <a:r>
              <a:rPr spc="-10" dirty="0"/>
              <a:t>t</a:t>
            </a:r>
          </a:p>
          <a:p>
            <a:pPr marL="2776220" indent="-109855">
              <a:lnSpc>
                <a:spcPts val="1914"/>
              </a:lnSpc>
              <a:buClr>
                <a:srgbClr val="0C2983"/>
              </a:buClr>
              <a:buFont typeface="Arial"/>
              <a:buChar char="•"/>
              <a:tabLst>
                <a:tab pos="2776220" algn="l"/>
              </a:tabLst>
            </a:pPr>
            <a:r>
              <a:rPr b="0" spc="-20" dirty="0">
                <a:latin typeface="Lucida Sans"/>
                <a:cs typeface="Lucida Sans"/>
              </a:rPr>
              <a:t>C</a:t>
            </a:r>
            <a:r>
              <a:rPr b="0" dirty="0">
                <a:latin typeface="Lucida Sans"/>
                <a:cs typeface="Lucida Sans"/>
              </a:rPr>
              <a:t>e</a:t>
            </a:r>
            <a:r>
              <a:rPr b="0" spc="0" dirty="0">
                <a:latin typeface="Lucida Sans"/>
                <a:cs typeface="Lucida Sans"/>
              </a:rPr>
              <a:t>nt</a:t>
            </a:r>
            <a:r>
              <a:rPr b="0" spc="-15" dirty="0">
                <a:latin typeface="Lucida Sans"/>
                <a:cs typeface="Lucida Sans"/>
              </a:rPr>
              <a:t>r</a:t>
            </a:r>
            <a:r>
              <a:rPr b="0" spc="-5" dirty="0">
                <a:latin typeface="Lucida Sans"/>
                <a:cs typeface="Lucida Sans"/>
              </a:rPr>
              <a:t>al</a:t>
            </a:r>
            <a:r>
              <a:rPr b="0" spc="-10" dirty="0">
                <a:latin typeface="Lucida Sans"/>
                <a:cs typeface="Lucida Sans"/>
              </a:rPr>
              <a:t>ly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spc="-35" dirty="0">
                <a:latin typeface="Lucida Sans"/>
                <a:cs typeface="Lucida Sans"/>
              </a:rPr>
              <a:t>M</a:t>
            </a:r>
            <a:r>
              <a:rPr b="0" spc="-5" dirty="0">
                <a:latin typeface="Lucida Sans"/>
                <a:cs typeface="Lucida Sans"/>
              </a:rPr>
              <a:t>a</a:t>
            </a:r>
            <a:r>
              <a:rPr b="0" spc="0" dirty="0">
                <a:latin typeface="Lucida Sans"/>
                <a:cs typeface="Lucida Sans"/>
              </a:rPr>
              <a:t>n</a:t>
            </a:r>
            <a:r>
              <a:rPr b="0" spc="-5" dirty="0">
                <a:latin typeface="Lucida Sans"/>
                <a:cs typeface="Lucida Sans"/>
              </a:rPr>
              <a:t>a</a:t>
            </a:r>
            <a:r>
              <a:rPr b="0" dirty="0">
                <a:latin typeface="Lucida Sans"/>
                <a:cs typeface="Lucida Sans"/>
              </a:rPr>
              <a:t>ge</a:t>
            </a:r>
            <a:r>
              <a:rPr b="0" spc="-10" dirty="0">
                <a:latin typeface="Lucida Sans"/>
                <a:cs typeface="Lucida Sans"/>
              </a:rPr>
              <a:t>d</a:t>
            </a:r>
            <a:r>
              <a:rPr b="0" spc="-15" dirty="0">
                <a:latin typeface="Lucida Sans"/>
                <a:cs typeface="Lucida Sans"/>
              </a:rPr>
              <a:t> </a:t>
            </a:r>
            <a:r>
              <a:rPr b="0" spc="-20" dirty="0">
                <a:latin typeface="Lucida Sans"/>
                <a:cs typeface="Lucida Sans"/>
              </a:rPr>
              <a:t>P</a:t>
            </a:r>
            <a:r>
              <a:rPr b="0" spc="-10" dirty="0">
                <a:latin typeface="Lucida Sans"/>
                <a:cs typeface="Lucida Sans"/>
              </a:rPr>
              <a:t>os</a:t>
            </a:r>
            <a:r>
              <a:rPr b="0" dirty="0">
                <a:latin typeface="Lucida Sans"/>
                <a:cs typeface="Lucida Sans"/>
              </a:rPr>
              <a:t>i</a:t>
            </a:r>
            <a:r>
              <a:rPr b="0" spc="15" dirty="0">
                <a:latin typeface="Lucida Sans"/>
                <a:cs typeface="Lucida Sans"/>
              </a:rPr>
              <a:t>t</a:t>
            </a:r>
            <a:r>
              <a:rPr b="0" dirty="0">
                <a:latin typeface="Lucida Sans"/>
                <a:cs typeface="Lucida Sans"/>
              </a:rPr>
              <a:t>i</a:t>
            </a:r>
            <a:r>
              <a:rPr b="0" spc="-10" dirty="0">
                <a:latin typeface="Lucida Sans"/>
                <a:cs typeface="Lucida Sans"/>
              </a:rPr>
              <a:t>o</a:t>
            </a:r>
            <a:r>
              <a:rPr b="0" spc="-5" dirty="0">
                <a:latin typeface="Lucida Sans"/>
                <a:cs typeface="Lucida Sans"/>
              </a:rPr>
              <a:t>n</a:t>
            </a:r>
            <a:r>
              <a:rPr b="0" spc="-10" dirty="0">
                <a:latin typeface="Lucida Sans"/>
                <a:cs typeface="Lucida Sans"/>
              </a:rPr>
              <a:t>s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spc="-40" dirty="0">
                <a:latin typeface="Lucida Sans"/>
                <a:cs typeface="Lucida Sans"/>
              </a:rPr>
              <a:t>(</a:t>
            </a:r>
            <a:r>
              <a:rPr b="0" spc="-20" dirty="0">
                <a:latin typeface="Lucida Sans"/>
                <a:cs typeface="Lucida Sans"/>
              </a:rPr>
              <a:t>G</a:t>
            </a:r>
            <a:r>
              <a:rPr b="0" spc="-10" dirty="0">
                <a:latin typeface="Lucida Sans"/>
                <a:cs typeface="Lucida Sans"/>
              </a:rPr>
              <a:t>S</a:t>
            </a:r>
            <a:r>
              <a:rPr b="0" spc="50" dirty="0">
                <a:latin typeface="Lucida Sans"/>
                <a:cs typeface="Lucida Sans"/>
              </a:rPr>
              <a:t> </a:t>
            </a:r>
            <a:r>
              <a:rPr b="0" spc="-20" dirty="0">
                <a:latin typeface="Lucida Sans"/>
                <a:cs typeface="Lucida Sans"/>
              </a:rPr>
              <a:t>1</a:t>
            </a:r>
            <a:r>
              <a:rPr b="0" spc="-15" dirty="0">
                <a:latin typeface="Lucida Sans"/>
                <a:cs typeface="Lucida Sans"/>
              </a:rPr>
              <a:t>3-</a:t>
            </a:r>
            <a:r>
              <a:rPr b="0" spc="-20" dirty="0">
                <a:latin typeface="Lucida Sans"/>
                <a:cs typeface="Lucida Sans"/>
              </a:rPr>
              <a:t>15</a:t>
            </a:r>
            <a:r>
              <a:rPr b="0" spc="-10" dirty="0">
                <a:latin typeface="Lucida Sans"/>
                <a:cs typeface="Lucida Sans"/>
              </a:rPr>
              <a:t>)</a:t>
            </a:r>
          </a:p>
          <a:p>
            <a:pPr marL="2776220" indent="-109855">
              <a:lnSpc>
                <a:spcPct val="100000"/>
              </a:lnSpc>
              <a:buClr>
                <a:srgbClr val="0C2983"/>
              </a:buClr>
              <a:buFont typeface="Arial"/>
              <a:buChar char="•"/>
              <a:tabLst>
                <a:tab pos="2776220" algn="l"/>
              </a:tabLst>
            </a:pPr>
            <a:r>
              <a:rPr b="0" spc="-15" dirty="0">
                <a:latin typeface="Lucida Sans"/>
                <a:cs typeface="Lucida Sans"/>
              </a:rPr>
              <a:t>K</a:t>
            </a:r>
            <a:r>
              <a:rPr b="0" dirty="0">
                <a:latin typeface="Lucida Sans"/>
                <a:cs typeface="Lucida Sans"/>
              </a:rPr>
              <a:t>e</a:t>
            </a:r>
            <a:r>
              <a:rPr b="0" spc="-10" dirty="0">
                <a:latin typeface="Lucida Sans"/>
                <a:cs typeface="Lucida Sans"/>
              </a:rPr>
              <a:t>y</a:t>
            </a:r>
            <a:r>
              <a:rPr b="0" dirty="0">
                <a:latin typeface="Lucida Sans"/>
                <a:cs typeface="Lucida Sans"/>
              </a:rPr>
              <a:t> </a:t>
            </a:r>
            <a:r>
              <a:rPr b="0" spc="-20" dirty="0">
                <a:latin typeface="Lucida Sans"/>
                <a:cs typeface="Lucida Sans"/>
              </a:rPr>
              <a:t>C</a:t>
            </a:r>
            <a:r>
              <a:rPr b="0" spc="-5" dirty="0">
                <a:latin typeface="Lucida Sans"/>
                <a:cs typeface="Lucida Sans"/>
              </a:rPr>
              <a:t>ar</a:t>
            </a:r>
            <a:r>
              <a:rPr b="0" dirty="0">
                <a:latin typeface="Lucida Sans"/>
                <a:cs typeface="Lucida Sans"/>
              </a:rPr>
              <a:t>ee</a:t>
            </a:r>
            <a:r>
              <a:rPr b="0" spc="-10" dirty="0">
                <a:latin typeface="Lucida Sans"/>
                <a:cs typeface="Lucida Sans"/>
              </a:rPr>
              <a:t>r</a:t>
            </a:r>
            <a:r>
              <a:rPr b="0" spc="-20" dirty="0">
                <a:latin typeface="Lucida Sans"/>
                <a:cs typeface="Lucida Sans"/>
              </a:rPr>
              <a:t> P</a:t>
            </a:r>
            <a:r>
              <a:rPr b="0" spc="-10" dirty="0">
                <a:latin typeface="Lucida Sans"/>
                <a:cs typeface="Lucida Sans"/>
              </a:rPr>
              <a:t>os</a:t>
            </a:r>
            <a:r>
              <a:rPr b="0" dirty="0">
                <a:latin typeface="Lucida Sans"/>
                <a:cs typeface="Lucida Sans"/>
              </a:rPr>
              <a:t>i</a:t>
            </a:r>
            <a:r>
              <a:rPr b="0" spc="15" dirty="0">
                <a:latin typeface="Lucida Sans"/>
                <a:cs typeface="Lucida Sans"/>
              </a:rPr>
              <a:t>t</a:t>
            </a:r>
            <a:r>
              <a:rPr b="0" dirty="0">
                <a:latin typeface="Lucida Sans"/>
                <a:cs typeface="Lucida Sans"/>
              </a:rPr>
              <a:t>i</a:t>
            </a:r>
            <a:r>
              <a:rPr b="0" spc="-10" dirty="0">
                <a:latin typeface="Lucida Sans"/>
                <a:cs typeface="Lucida Sans"/>
              </a:rPr>
              <a:t>o</a:t>
            </a:r>
            <a:r>
              <a:rPr b="0" spc="-5" dirty="0">
                <a:latin typeface="Lucida Sans"/>
                <a:cs typeface="Lucida Sans"/>
              </a:rPr>
              <a:t>n</a:t>
            </a:r>
            <a:r>
              <a:rPr b="0" spc="-10" dirty="0">
                <a:latin typeface="Lucida Sans"/>
                <a:cs typeface="Lucida Sans"/>
              </a:rPr>
              <a:t>s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spc="-40" dirty="0">
                <a:latin typeface="Lucida Sans"/>
                <a:cs typeface="Lucida Sans"/>
              </a:rPr>
              <a:t>(</a:t>
            </a:r>
            <a:r>
              <a:rPr b="0" spc="-20" dirty="0">
                <a:latin typeface="Lucida Sans"/>
                <a:cs typeface="Lucida Sans"/>
              </a:rPr>
              <a:t>G</a:t>
            </a:r>
            <a:r>
              <a:rPr b="0" spc="0" dirty="0">
                <a:latin typeface="Lucida Sans"/>
                <a:cs typeface="Lucida Sans"/>
              </a:rPr>
              <a:t>S</a:t>
            </a:r>
            <a:r>
              <a:rPr b="0" spc="-15" dirty="0">
                <a:latin typeface="Lucida Sans"/>
                <a:cs typeface="Lucida Sans"/>
              </a:rPr>
              <a:t>-</a:t>
            </a:r>
            <a:r>
              <a:rPr b="0" spc="-20" dirty="0">
                <a:latin typeface="Lucida Sans"/>
                <a:cs typeface="Lucida Sans"/>
              </a:rPr>
              <a:t>1</a:t>
            </a:r>
            <a:r>
              <a:rPr b="0" spc="-5" dirty="0">
                <a:latin typeface="Lucida Sans"/>
                <a:cs typeface="Lucida Sans"/>
              </a:rPr>
              <a:t>5</a:t>
            </a:r>
            <a:r>
              <a:rPr b="0" spc="-10" dirty="0">
                <a:latin typeface="Lucida Sans"/>
                <a:cs typeface="Lucida Sans"/>
              </a:rPr>
              <a:t>)</a:t>
            </a:r>
          </a:p>
          <a:p>
            <a:pPr marL="2776220" indent="-109855">
              <a:lnSpc>
                <a:spcPct val="100000"/>
              </a:lnSpc>
              <a:buClr>
                <a:srgbClr val="0C2983"/>
              </a:buClr>
              <a:buFont typeface="Arial"/>
              <a:buChar char="•"/>
              <a:tabLst>
                <a:tab pos="2776220" algn="l"/>
              </a:tabLst>
            </a:pPr>
            <a:r>
              <a:rPr b="0" spc="-20" dirty="0">
                <a:latin typeface="Lucida Sans"/>
                <a:cs typeface="Lucida Sans"/>
              </a:rPr>
              <a:t>C</a:t>
            </a:r>
            <a:r>
              <a:rPr b="0" spc="-5" dirty="0">
                <a:latin typeface="Lucida Sans"/>
                <a:cs typeface="Lucida Sans"/>
              </a:rPr>
              <a:t>ar</a:t>
            </a:r>
            <a:r>
              <a:rPr b="0" dirty="0">
                <a:latin typeface="Lucida Sans"/>
                <a:cs typeface="Lucida Sans"/>
              </a:rPr>
              <a:t>ee</a:t>
            </a:r>
            <a:r>
              <a:rPr b="0" spc="-10" dirty="0">
                <a:latin typeface="Lucida Sans"/>
                <a:cs typeface="Lucida Sans"/>
              </a:rPr>
              <a:t>r</a:t>
            </a:r>
            <a:r>
              <a:rPr b="0" spc="-20" dirty="0">
                <a:latin typeface="Lucida Sans"/>
                <a:cs typeface="Lucida Sans"/>
              </a:rPr>
              <a:t> </a:t>
            </a:r>
            <a:r>
              <a:rPr b="0" spc="-5" dirty="0">
                <a:latin typeface="Lucida Sans"/>
                <a:cs typeface="Lucida Sans"/>
              </a:rPr>
              <a:t>Br</a:t>
            </a:r>
            <a:r>
              <a:rPr b="0" spc="-10" dirty="0">
                <a:latin typeface="Lucida Sans"/>
                <a:cs typeface="Lucida Sans"/>
              </a:rPr>
              <a:t>o</a:t>
            </a:r>
            <a:r>
              <a:rPr b="0" spc="-5" dirty="0">
                <a:latin typeface="Lucida Sans"/>
                <a:cs typeface="Lucida Sans"/>
              </a:rPr>
              <a:t>a</a:t>
            </a:r>
            <a:r>
              <a:rPr b="0" spc="-10" dirty="0">
                <a:latin typeface="Lucida Sans"/>
                <a:cs typeface="Lucida Sans"/>
              </a:rPr>
              <a:t>d</a:t>
            </a:r>
            <a:r>
              <a:rPr b="0" dirty="0">
                <a:latin typeface="Lucida Sans"/>
                <a:cs typeface="Lucida Sans"/>
              </a:rPr>
              <a:t>e</a:t>
            </a:r>
            <a:r>
              <a:rPr b="0" spc="0" dirty="0">
                <a:latin typeface="Lucida Sans"/>
                <a:cs typeface="Lucida Sans"/>
              </a:rPr>
              <a:t>n</a:t>
            </a:r>
            <a:r>
              <a:rPr b="0" spc="-15" dirty="0">
                <a:latin typeface="Lucida Sans"/>
                <a:cs typeface="Lucida Sans"/>
              </a:rPr>
              <a:t>i</a:t>
            </a:r>
            <a:r>
              <a:rPr b="0" spc="-5" dirty="0">
                <a:latin typeface="Lucida Sans"/>
                <a:cs typeface="Lucida Sans"/>
              </a:rPr>
              <a:t>n</a:t>
            </a:r>
            <a:r>
              <a:rPr b="0" spc="-10" dirty="0">
                <a:latin typeface="Lucida Sans"/>
                <a:cs typeface="Lucida Sans"/>
              </a:rPr>
              <a:t>g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spc="-40" dirty="0">
                <a:latin typeface="Lucida Sans"/>
                <a:cs typeface="Lucida Sans"/>
              </a:rPr>
              <a:t>(</a:t>
            </a:r>
            <a:r>
              <a:rPr b="0" spc="-20" dirty="0">
                <a:latin typeface="Lucida Sans"/>
                <a:cs typeface="Lucida Sans"/>
              </a:rPr>
              <a:t>G</a:t>
            </a:r>
            <a:r>
              <a:rPr b="0" spc="-10" dirty="0">
                <a:latin typeface="Lucida Sans"/>
                <a:cs typeface="Lucida Sans"/>
              </a:rPr>
              <a:t>S</a:t>
            </a:r>
            <a:r>
              <a:rPr b="0" spc="25" dirty="0">
                <a:latin typeface="Lucida Sans"/>
                <a:cs typeface="Lucida Sans"/>
              </a:rPr>
              <a:t> </a:t>
            </a:r>
            <a:r>
              <a:rPr b="0" spc="-20" dirty="0">
                <a:latin typeface="Lucida Sans"/>
                <a:cs typeface="Lucida Sans"/>
              </a:rPr>
              <a:t>1</a:t>
            </a:r>
            <a:r>
              <a:rPr b="0" spc="-15" dirty="0">
                <a:latin typeface="Lucida Sans"/>
                <a:cs typeface="Lucida Sans"/>
              </a:rPr>
              <a:t>2-</a:t>
            </a:r>
            <a:r>
              <a:rPr b="0" spc="-20" dirty="0">
                <a:latin typeface="Lucida Sans"/>
                <a:cs typeface="Lucida Sans"/>
              </a:rPr>
              <a:t>15</a:t>
            </a:r>
            <a:r>
              <a:rPr b="0" spc="-10" dirty="0">
                <a:latin typeface="Lucida Sans"/>
                <a:cs typeface="Lucida Sans"/>
              </a:rPr>
              <a:t>)</a:t>
            </a:r>
          </a:p>
          <a:p>
            <a:pPr marL="2775585" indent="-109220">
              <a:lnSpc>
                <a:spcPct val="100000"/>
              </a:lnSpc>
              <a:buClr>
                <a:srgbClr val="0C2983"/>
              </a:buClr>
              <a:buFont typeface="Arial"/>
              <a:buChar char="•"/>
              <a:tabLst>
                <a:tab pos="2776220" algn="l"/>
              </a:tabLst>
            </a:pPr>
            <a:r>
              <a:rPr b="0" spc="-20" dirty="0">
                <a:latin typeface="Lucida Sans"/>
                <a:cs typeface="Lucida Sans"/>
              </a:rPr>
              <a:t>C</a:t>
            </a:r>
            <a:r>
              <a:rPr b="0" dirty="0">
                <a:latin typeface="Lucida Sans"/>
                <a:cs typeface="Lucida Sans"/>
              </a:rPr>
              <a:t>i</a:t>
            </a:r>
            <a:r>
              <a:rPr b="0" spc="-10" dirty="0">
                <a:latin typeface="Lucida Sans"/>
                <a:cs typeface="Lucida Sans"/>
              </a:rPr>
              <a:t>v</a:t>
            </a:r>
            <a:r>
              <a:rPr b="0" spc="-5" dirty="0">
                <a:latin typeface="Lucida Sans"/>
                <a:cs typeface="Lucida Sans"/>
              </a:rPr>
              <a:t>ilia</a:t>
            </a:r>
            <a:r>
              <a:rPr b="0" spc="-10" dirty="0">
                <a:latin typeface="Lucida Sans"/>
                <a:cs typeface="Lucida Sans"/>
              </a:rPr>
              <a:t>n </a:t>
            </a:r>
            <a:r>
              <a:rPr b="0" spc="-15" dirty="0">
                <a:latin typeface="Lucida Sans"/>
                <a:cs typeface="Lucida Sans"/>
              </a:rPr>
              <a:t>D</a:t>
            </a:r>
            <a:r>
              <a:rPr b="0" dirty="0">
                <a:latin typeface="Lucida Sans"/>
                <a:cs typeface="Lucida Sans"/>
              </a:rPr>
              <a:t>e</a:t>
            </a:r>
            <a:r>
              <a:rPr b="0" spc="-10" dirty="0">
                <a:latin typeface="Lucida Sans"/>
                <a:cs typeface="Lucida Sans"/>
              </a:rPr>
              <a:t>v</a:t>
            </a:r>
            <a:r>
              <a:rPr b="0" dirty="0">
                <a:latin typeface="Lucida Sans"/>
                <a:cs typeface="Lucida Sans"/>
              </a:rPr>
              <a:t>el</a:t>
            </a:r>
            <a:r>
              <a:rPr b="0" spc="-10" dirty="0">
                <a:latin typeface="Lucida Sans"/>
                <a:cs typeface="Lucida Sans"/>
              </a:rPr>
              <a:t>op</a:t>
            </a:r>
            <a:r>
              <a:rPr b="0" spc="-30" dirty="0">
                <a:latin typeface="Lucida Sans"/>
                <a:cs typeface="Lucida Sans"/>
              </a:rPr>
              <a:t>m</a:t>
            </a:r>
            <a:r>
              <a:rPr b="0" dirty="0">
                <a:latin typeface="Lucida Sans"/>
                <a:cs typeface="Lucida Sans"/>
              </a:rPr>
              <a:t>e</a:t>
            </a:r>
            <a:r>
              <a:rPr b="0" spc="-5" dirty="0">
                <a:latin typeface="Lucida Sans"/>
                <a:cs typeface="Lucida Sans"/>
              </a:rPr>
              <a:t>n</a:t>
            </a:r>
            <a:r>
              <a:rPr b="0" spc="-10" dirty="0">
                <a:latin typeface="Lucida Sans"/>
                <a:cs typeface="Lucida Sans"/>
              </a:rPr>
              <a:t>t</a:t>
            </a:r>
            <a:r>
              <a:rPr b="0" spc="-25" dirty="0">
                <a:latin typeface="Lucida Sans"/>
                <a:cs typeface="Lucida Sans"/>
              </a:rPr>
              <a:t> </a:t>
            </a:r>
            <a:r>
              <a:rPr b="0" dirty="0">
                <a:latin typeface="Lucida Sans"/>
                <a:cs typeface="Lucida Sans"/>
              </a:rPr>
              <a:t>E</a:t>
            </a:r>
            <a:r>
              <a:rPr b="0" spc="-10" dirty="0">
                <a:latin typeface="Lucida Sans"/>
                <a:cs typeface="Lucida Sans"/>
              </a:rPr>
              <a:t>d</a:t>
            </a:r>
            <a:r>
              <a:rPr b="0" spc="-20" dirty="0">
                <a:latin typeface="Lucida Sans"/>
                <a:cs typeface="Lucida Sans"/>
              </a:rPr>
              <a:t>u</a:t>
            </a:r>
            <a:r>
              <a:rPr b="0" spc="-15" dirty="0">
                <a:latin typeface="Lucida Sans"/>
                <a:cs typeface="Lucida Sans"/>
              </a:rPr>
              <a:t>c</a:t>
            </a:r>
            <a:r>
              <a:rPr b="0" spc="-5" dirty="0">
                <a:latin typeface="Lucida Sans"/>
                <a:cs typeface="Lucida Sans"/>
              </a:rPr>
              <a:t>a</a:t>
            </a:r>
            <a:r>
              <a:rPr b="0" spc="15" dirty="0">
                <a:latin typeface="Lucida Sans"/>
                <a:cs typeface="Lucida Sans"/>
              </a:rPr>
              <a:t>t</a:t>
            </a:r>
            <a:r>
              <a:rPr b="0" dirty="0">
                <a:latin typeface="Lucida Sans"/>
                <a:cs typeface="Lucida Sans"/>
              </a:rPr>
              <a:t>i</a:t>
            </a:r>
            <a:r>
              <a:rPr b="0" spc="-10" dirty="0">
                <a:latin typeface="Lucida Sans"/>
                <a:cs typeface="Lucida Sans"/>
              </a:rPr>
              <a:t>on </a:t>
            </a:r>
            <a:r>
              <a:rPr b="0" spc="-40" dirty="0">
                <a:latin typeface="Lucida Sans"/>
                <a:cs typeface="Lucida Sans"/>
              </a:rPr>
              <a:t>(</a:t>
            </a:r>
            <a:r>
              <a:rPr b="0" spc="-20" dirty="0">
                <a:latin typeface="Lucida Sans"/>
                <a:cs typeface="Lucida Sans"/>
              </a:rPr>
              <a:t>C</a:t>
            </a:r>
            <a:r>
              <a:rPr b="0" spc="-15" dirty="0">
                <a:latin typeface="Lucida Sans"/>
                <a:cs typeface="Lucida Sans"/>
              </a:rPr>
              <a:t>D</a:t>
            </a:r>
            <a:r>
              <a:rPr b="0" dirty="0">
                <a:latin typeface="Lucida Sans"/>
                <a:cs typeface="Lucida Sans"/>
              </a:rPr>
              <a:t>E</a:t>
            </a:r>
            <a:r>
              <a:rPr b="0" spc="-10" dirty="0">
                <a:latin typeface="Lucida Sans"/>
                <a:cs typeface="Lucida Sans"/>
              </a:rPr>
              <a:t>)</a:t>
            </a:r>
          </a:p>
          <a:p>
            <a:pPr marL="2775585" indent="-109220">
              <a:lnSpc>
                <a:spcPct val="100000"/>
              </a:lnSpc>
              <a:buClr>
                <a:srgbClr val="0C2983"/>
              </a:buClr>
              <a:buFont typeface="Arial"/>
              <a:buChar char="•"/>
              <a:tabLst>
                <a:tab pos="2776220" algn="l"/>
              </a:tabLst>
            </a:pPr>
            <a:r>
              <a:rPr b="0" spc="-45" dirty="0">
                <a:latin typeface="Lucida Sans"/>
                <a:cs typeface="Lucida Sans"/>
              </a:rPr>
              <a:t>T</a:t>
            </a:r>
            <a:r>
              <a:rPr b="0" spc="-20" dirty="0">
                <a:latin typeface="Lucida Sans"/>
                <a:cs typeface="Lucida Sans"/>
              </a:rPr>
              <a:t>u</a:t>
            </a:r>
            <a:r>
              <a:rPr b="0" dirty="0">
                <a:latin typeface="Lucida Sans"/>
                <a:cs typeface="Lucida Sans"/>
              </a:rPr>
              <a:t>i</a:t>
            </a:r>
            <a:r>
              <a:rPr b="0" spc="15" dirty="0">
                <a:latin typeface="Lucida Sans"/>
                <a:cs typeface="Lucida Sans"/>
              </a:rPr>
              <a:t>t</a:t>
            </a:r>
            <a:r>
              <a:rPr b="0" dirty="0">
                <a:latin typeface="Lucida Sans"/>
                <a:cs typeface="Lucida Sans"/>
              </a:rPr>
              <a:t>i</a:t>
            </a:r>
            <a:r>
              <a:rPr b="0" spc="-10" dirty="0">
                <a:latin typeface="Lucida Sans"/>
                <a:cs typeface="Lucida Sans"/>
              </a:rPr>
              <a:t>on</a:t>
            </a:r>
            <a:r>
              <a:rPr b="0" dirty="0">
                <a:latin typeface="Lucida Sans"/>
                <a:cs typeface="Lucida Sans"/>
              </a:rPr>
              <a:t> </a:t>
            </a:r>
            <a:r>
              <a:rPr b="0" spc="-10" dirty="0">
                <a:latin typeface="Lucida Sans"/>
                <a:cs typeface="Lucida Sans"/>
              </a:rPr>
              <a:t>Ass</a:t>
            </a:r>
            <a:r>
              <a:rPr b="0" dirty="0">
                <a:latin typeface="Lucida Sans"/>
                <a:cs typeface="Lucida Sans"/>
              </a:rPr>
              <a:t>i</a:t>
            </a:r>
            <a:r>
              <a:rPr b="0" spc="-10" dirty="0">
                <a:latin typeface="Lucida Sans"/>
                <a:cs typeface="Lucida Sans"/>
              </a:rPr>
              <a:t>s</a:t>
            </a:r>
            <a:r>
              <a:rPr b="0" spc="0" dirty="0">
                <a:latin typeface="Lucida Sans"/>
                <a:cs typeface="Lucida Sans"/>
              </a:rPr>
              <a:t>t</a:t>
            </a:r>
            <a:r>
              <a:rPr b="0" spc="-5" dirty="0">
                <a:latin typeface="Lucida Sans"/>
                <a:cs typeface="Lucida Sans"/>
              </a:rPr>
              <a:t>an</a:t>
            </a:r>
            <a:r>
              <a:rPr b="0" spc="-15" dirty="0">
                <a:latin typeface="Lucida Sans"/>
                <a:cs typeface="Lucida Sans"/>
              </a:rPr>
              <a:t>c</a:t>
            </a:r>
            <a:r>
              <a:rPr b="0" spc="-10" dirty="0">
                <a:latin typeface="Lucida Sans"/>
                <a:cs typeface="Lucida Sans"/>
              </a:rPr>
              <a:t>e</a:t>
            </a:r>
            <a:r>
              <a:rPr b="0" spc="-5" dirty="0">
                <a:latin typeface="Lucida Sans"/>
                <a:cs typeface="Lucida Sans"/>
              </a:rPr>
              <a:t> </a:t>
            </a:r>
            <a:r>
              <a:rPr b="0" spc="-40" dirty="0">
                <a:latin typeface="Lucida Sans"/>
                <a:cs typeface="Lucida Sans"/>
              </a:rPr>
              <a:t>(</a:t>
            </a:r>
            <a:r>
              <a:rPr b="0" spc="-20" dirty="0">
                <a:latin typeface="Lucida Sans"/>
                <a:cs typeface="Lucida Sans"/>
              </a:rPr>
              <a:t>G</a:t>
            </a:r>
            <a:r>
              <a:rPr b="0" spc="-10" dirty="0">
                <a:latin typeface="Lucida Sans"/>
                <a:cs typeface="Lucida Sans"/>
              </a:rPr>
              <a:t>S</a:t>
            </a:r>
            <a:r>
              <a:rPr b="0" spc="25" dirty="0">
                <a:latin typeface="Lucida Sans"/>
                <a:cs typeface="Lucida Sans"/>
              </a:rPr>
              <a:t> </a:t>
            </a:r>
            <a:r>
              <a:rPr b="0" spc="-20" dirty="0">
                <a:latin typeface="Lucida Sans"/>
                <a:cs typeface="Lucida Sans"/>
              </a:rPr>
              <a:t>09</a:t>
            </a:r>
            <a:r>
              <a:rPr b="0" spc="-15" dirty="0">
                <a:latin typeface="Lucida Sans"/>
                <a:cs typeface="Lucida Sans"/>
              </a:rPr>
              <a:t>-</a:t>
            </a:r>
            <a:r>
              <a:rPr b="0" spc="-20" dirty="0">
                <a:latin typeface="Lucida Sans"/>
                <a:cs typeface="Lucida Sans"/>
              </a:rPr>
              <a:t>15</a:t>
            </a:r>
            <a:r>
              <a:rPr b="0" spc="-10" dirty="0">
                <a:latin typeface="Lucida Sans"/>
                <a:cs typeface="Lucida Sans"/>
              </a:rPr>
              <a:t>)</a:t>
            </a:r>
          </a:p>
        </p:txBody>
      </p:sp>
      <p:sp>
        <p:nvSpPr>
          <p:cNvPr id="90" name="object 90"/>
          <p:cNvSpPr/>
          <p:nvPr/>
        </p:nvSpPr>
        <p:spPr>
          <a:xfrm>
            <a:off x="3092195" y="2427732"/>
            <a:ext cx="650747" cy="3337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24200" y="2459735"/>
            <a:ext cx="532130" cy="215265"/>
          </a:xfrm>
          <a:custGeom>
            <a:avLst/>
            <a:gdLst/>
            <a:ahLst/>
            <a:cxnLst/>
            <a:rect l="l" t="t" r="r" b="b"/>
            <a:pathLst>
              <a:path w="532129" h="215264">
                <a:moveTo>
                  <a:pt x="107442" y="0"/>
                </a:moveTo>
                <a:lnTo>
                  <a:pt x="0" y="107441"/>
                </a:lnTo>
                <a:lnTo>
                  <a:pt x="107442" y="214883"/>
                </a:lnTo>
                <a:lnTo>
                  <a:pt x="107442" y="161162"/>
                </a:lnTo>
                <a:lnTo>
                  <a:pt x="478155" y="161162"/>
                </a:lnTo>
                <a:lnTo>
                  <a:pt x="531876" y="107441"/>
                </a:lnTo>
                <a:lnTo>
                  <a:pt x="478155" y="53720"/>
                </a:lnTo>
                <a:lnTo>
                  <a:pt x="107442" y="53720"/>
                </a:lnTo>
                <a:lnTo>
                  <a:pt x="107442" y="0"/>
                </a:lnTo>
                <a:close/>
              </a:path>
              <a:path w="532129" h="215264">
                <a:moveTo>
                  <a:pt x="478155" y="161162"/>
                </a:moveTo>
                <a:lnTo>
                  <a:pt x="424434" y="161162"/>
                </a:lnTo>
                <a:lnTo>
                  <a:pt x="424434" y="214883"/>
                </a:lnTo>
                <a:lnTo>
                  <a:pt x="478155" y="161162"/>
                </a:lnTo>
                <a:close/>
              </a:path>
              <a:path w="532129" h="215264">
                <a:moveTo>
                  <a:pt x="424434" y="0"/>
                </a:moveTo>
                <a:lnTo>
                  <a:pt x="424434" y="53720"/>
                </a:lnTo>
                <a:lnTo>
                  <a:pt x="478155" y="53720"/>
                </a:lnTo>
                <a:lnTo>
                  <a:pt x="42443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24200" y="2459735"/>
            <a:ext cx="532130" cy="215265"/>
          </a:xfrm>
          <a:custGeom>
            <a:avLst/>
            <a:gdLst/>
            <a:ahLst/>
            <a:cxnLst/>
            <a:rect l="l" t="t" r="r" b="b"/>
            <a:pathLst>
              <a:path w="532129" h="215264">
                <a:moveTo>
                  <a:pt x="0" y="107441"/>
                </a:moveTo>
                <a:lnTo>
                  <a:pt x="107442" y="0"/>
                </a:lnTo>
                <a:lnTo>
                  <a:pt x="107442" y="53720"/>
                </a:lnTo>
                <a:lnTo>
                  <a:pt x="424434" y="53720"/>
                </a:lnTo>
                <a:lnTo>
                  <a:pt x="424434" y="0"/>
                </a:lnTo>
                <a:lnTo>
                  <a:pt x="531876" y="107441"/>
                </a:lnTo>
                <a:lnTo>
                  <a:pt x="424434" y="214883"/>
                </a:lnTo>
                <a:lnTo>
                  <a:pt x="424434" y="161162"/>
                </a:lnTo>
                <a:lnTo>
                  <a:pt x="107442" y="161162"/>
                </a:lnTo>
                <a:lnTo>
                  <a:pt x="107442" y="214883"/>
                </a:lnTo>
                <a:lnTo>
                  <a:pt x="0" y="107441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4827932" y="3531786"/>
            <a:ext cx="4040504" cy="266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4"/>
              </a:lnSpc>
            </a:pPr>
            <a:r>
              <a:rPr sz="1600" b="1" spc="-15" dirty="0">
                <a:solidFill>
                  <a:srgbClr val="0C2983"/>
                </a:solidFill>
                <a:latin typeface="Lucida Sans"/>
                <a:cs typeface="Lucida Sans"/>
              </a:rPr>
              <a:t>MAJC</a:t>
            </a:r>
            <a:r>
              <a:rPr sz="1600" b="1" spc="-25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b="1" spc="-1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b="1" spc="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b="1" spc="-2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b="1" spc="-1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b="1" spc="-3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b="1" spc="-15" dirty="0">
                <a:solidFill>
                  <a:srgbClr val="0C2983"/>
                </a:solidFill>
                <a:latin typeface="Lucida Sans"/>
                <a:cs typeface="Lucida Sans"/>
              </a:rPr>
              <a:t>ageme</a:t>
            </a:r>
            <a:r>
              <a:rPr sz="1600" b="1" spc="-3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b="1" spc="-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endParaRPr sz="1600">
              <a:latin typeface="Lucida Sans"/>
              <a:cs typeface="Lucida Sans"/>
            </a:endParaRPr>
          </a:p>
          <a:p>
            <a:pPr marL="122555" marR="5080" indent="-109855">
              <a:lnSpc>
                <a:spcPts val="1920"/>
              </a:lnSpc>
              <a:spcBef>
                <a:spcPts val="55"/>
              </a:spcBef>
              <a:buClr>
                <a:srgbClr val="0C2983"/>
              </a:buClr>
              <a:buFont typeface="Arial"/>
              <a:buChar char="•"/>
              <a:tabLst>
                <a:tab pos="123189" algn="l"/>
              </a:tabLst>
            </a:pP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al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ly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ge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os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40" dirty="0">
                <a:solidFill>
                  <a:srgbClr val="0C2983"/>
                </a:solidFill>
                <a:latin typeface="Lucida Sans"/>
                <a:cs typeface="Lucida Sans"/>
              </a:rPr>
              <a:t>(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&lt;</a:t>
            </a:r>
            <a:r>
              <a:rPr sz="1600" spc="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13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)</a:t>
            </a:r>
            <a:endParaRPr sz="1600">
              <a:latin typeface="Lucida Sans"/>
              <a:cs typeface="Lucida Sans"/>
            </a:endParaRPr>
          </a:p>
          <a:p>
            <a:pPr marL="122555" indent="-109855">
              <a:lnSpc>
                <a:spcPts val="1855"/>
              </a:lnSpc>
              <a:buClr>
                <a:srgbClr val="0C2983"/>
              </a:buClr>
              <a:buFont typeface="Arial"/>
              <a:buChar char="•"/>
              <a:tabLst>
                <a:tab pos="123189" algn="l"/>
              </a:tabLst>
            </a:pPr>
            <a:r>
              <a:rPr sz="1600" spc="-4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on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Ass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an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40" dirty="0">
                <a:solidFill>
                  <a:srgbClr val="0C2983"/>
                </a:solidFill>
                <a:latin typeface="Lucida Sans"/>
                <a:cs typeface="Lucida Sans"/>
              </a:rPr>
              <a:t>(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-4</a:t>
            </a:r>
            <a:r>
              <a:rPr sz="1600" spc="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-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08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)</a:t>
            </a:r>
            <a:endParaRPr sz="1600">
              <a:latin typeface="Lucida Sans"/>
              <a:cs typeface="Lucida Sans"/>
            </a:endParaRPr>
          </a:p>
          <a:p>
            <a:pPr marL="122555" indent="-109855">
              <a:lnSpc>
                <a:spcPct val="100000"/>
              </a:lnSpc>
              <a:buClr>
                <a:srgbClr val="0C2983"/>
              </a:buClr>
              <a:buFont typeface="Arial"/>
              <a:buChar char="•"/>
              <a:tabLst>
                <a:tab pos="122555" algn="l"/>
              </a:tabLst>
            </a:pP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Lo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al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ar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Br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endParaRPr sz="1600">
              <a:latin typeface="Lucida Sans"/>
              <a:cs typeface="Lucida Sans"/>
            </a:endParaRPr>
          </a:p>
          <a:p>
            <a:pPr marL="121920" indent="-109220">
              <a:lnSpc>
                <a:spcPct val="100000"/>
              </a:lnSpc>
              <a:buClr>
                <a:srgbClr val="0C2983"/>
              </a:buClr>
              <a:buFont typeface="Arial"/>
              <a:buChar char="•"/>
              <a:tabLst>
                <a:tab pos="122555" algn="l"/>
              </a:tabLst>
            </a:pP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ilia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n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el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op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endParaRPr sz="1600">
              <a:latin typeface="Lucida Sans"/>
              <a:cs typeface="Lucida Sans"/>
            </a:endParaRPr>
          </a:p>
          <a:p>
            <a:pPr marL="243840" lvl="1" indent="-121920">
              <a:lnSpc>
                <a:spcPct val="100000"/>
              </a:lnSpc>
              <a:buClr>
                <a:srgbClr val="0C2983"/>
              </a:buClr>
              <a:buFont typeface="Arial"/>
              <a:buChar char="•"/>
              <a:tabLst>
                <a:tab pos="244475" algn="l"/>
              </a:tabLst>
            </a:pP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nal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ra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40" dirty="0">
                <a:solidFill>
                  <a:srgbClr val="0C2983"/>
                </a:solidFill>
                <a:latin typeface="Lucida Sans"/>
                <a:cs typeface="Lucida Sans"/>
              </a:rPr>
              <a:t>(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J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spc="5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d)</a:t>
            </a:r>
            <a:endParaRPr sz="1600">
              <a:latin typeface="Lucida Sans"/>
              <a:cs typeface="Lucida Sans"/>
            </a:endParaRPr>
          </a:p>
          <a:p>
            <a:pPr marL="243840" marR="159385" lvl="1" indent="-121920">
              <a:lnSpc>
                <a:spcPct val="100000"/>
              </a:lnSpc>
              <a:buClr>
                <a:srgbClr val="0C2983"/>
              </a:buClr>
              <a:buFont typeface="Arial"/>
              <a:buChar char="•"/>
              <a:tabLst>
                <a:tab pos="244475" algn="l"/>
              </a:tabLst>
            </a:pPr>
            <a:r>
              <a:rPr sz="1600" spc="-4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al</a:t>
            </a:r>
            <a:r>
              <a:rPr sz="1600" spc="2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el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op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40" dirty="0">
                <a:solidFill>
                  <a:srgbClr val="0C2983"/>
                </a:solidFill>
                <a:latin typeface="Lucida Sans"/>
                <a:cs typeface="Lucida Sans"/>
              </a:rPr>
              <a:t>(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.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.</a:t>
            </a:r>
            <a:r>
              <a:rPr sz="1600" spc="4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q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on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O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ff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oo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,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DC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P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)</a:t>
            </a:r>
            <a:endParaRPr sz="1600">
              <a:latin typeface="Lucida Sans"/>
              <a:cs typeface="Lucida Sans"/>
            </a:endParaRPr>
          </a:p>
          <a:p>
            <a:pPr marL="243840" marR="357505" lvl="1" indent="-121920">
              <a:lnSpc>
                <a:spcPct val="100000"/>
              </a:lnSpc>
              <a:buClr>
                <a:srgbClr val="0C2983"/>
              </a:buClr>
              <a:buFont typeface="Arial"/>
              <a:buChar char="•"/>
              <a:tabLst>
                <a:tab pos="244475" algn="l"/>
              </a:tabLst>
            </a:pP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f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y</a:t>
            </a:r>
            <a:r>
              <a:rPr sz="1600" spc="-2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c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d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a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r>
              <a:rPr sz="1600" spc="-25" dirty="0">
                <a:solidFill>
                  <a:srgbClr val="0C2983"/>
                </a:solidFill>
                <a:latin typeface="Lucida Sans"/>
                <a:cs typeface="Lucida Sans"/>
              </a:rPr>
              <a:t> f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or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g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h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-35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le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l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 d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v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el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op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0C2983"/>
                </a:solidFill>
                <a:latin typeface="Lucida Sans"/>
                <a:cs typeface="Lucida Sans"/>
              </a:rPr>
              <a:t>e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10" dirty="0">
                <a:solidFill>
                  <a:srgbClr val="0C2983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oppo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r</a:t>
            </a:r>
            <a:r>
              <a:rPr sz="1600" spc="15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30" dirty="0">
                <a:solidFill>
                  <a:srgbClr val="0C2983"/>
                </a:solidFill>
                <a:latin typeface="Lucida Sans"/>
                <a:cs typeface="Lucida Sans"/>
              </a:rPr>
              <a:t>u</a:t>
            </a:r>
            <a:r>
              <a:rPr sz="1600" spc="-5" dirty="0">
                <a:solidFill>
                  <a:srgbClr val="0C2983"/>
                </a:solidFill>
                <a:latin typeface="Lucida Sans"/>
                <a:cs typeface="Lucida Sans"/>
              </a:rPr>
              <a:t>n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i</a:t>
            </a:r>
            <a:r>
              <a:rPr sz="1600" spc="0" dirty="0">
                <a:solidFill>
                  <a:srgbClr val="0C2983"/>
                </a:solidFill>
                <a:latin typeface="Lucida Sans"/>
                <a:cs typeface="Lucida Sans"/>
              </a:rPr>
              <a:t>t</a:t>
            </a:r>
            <a:r>
              <a:rPr sz="1600" spc="-15" dirty="0">
                <a:solidFill>
                  <a:srgbClr val="0C2983"/>
                </a:solidFill>
                <a:latin typeface="Lucida Sans"/>
                <a:cs typeface="Lucida Sans"/>
              </a:rPr>
              <a:t>ie</a:t>
            </a:r>
            <a:r>
              <a:rPr sz="1600" spc="-10" dirty="0">
                <a:solidFill>
                  <a:srgbClr val="0C2983"/>
                </a:solidFill>
                <a:latin typeface="Lucida Sans"/>
                <a:cs typeface="Lucida Sans"/>
              </a:rPr>
              <a:t>s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32129" y="369674"/>
            <a:ext cx="482155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D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v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o</a:t>
            </a:r>
            <a:r>
              <a:rPr sz="2800" b="1" spc="-40" dirty="0">
                <a:solidFill>
                  <a:srgbClr val="002060"/>
                </a:solidFill>
                <a:latin typeface="Lucida Sans"/>
                <a:cs typeface="Lucida Sans"/>
              </a:rPr>
              <a:t>p</a:t>
            </a:r>
            <a:r>
              <a:rPr sz="2800" b="1" spc="-5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n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2800" b="1" spc="6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T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spc="-55" dirty="0">
                <a:solidFill>
                  <a:srgbClr val="002060"/>
                </a:solidFill>
                <a:latin typeface="Lucida Sans"/>
                <a:cs typeface="Lucida Sans"/>
              </a:rPr>
              <a:t>m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s</a:t>
            </a:r>
            <a:r>
              <a:rPr sz="2800" b="1" spc="3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&amp;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 The</a:t>
            </a:r>
            <a:r>
              <a:rPr sz="2800" b="1" spc="1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spc="-30" dirty="0">
                <a:solidFill>
                  <a:srgbClr val="002060"/>
                </a:solidFill>
                <a:latin typeface="Lucida Sans"/>
                <a:cs typeface="Lucida Sans"/>
              </a:rPr>
              <a:t>r</a:t>
            </a:r>
            <a:r>
              <a:rPr sz="2800" b="1" spc="-15" dirty="0">
                <a:solidFill>
                  <a:srgbClr val="002060"/>
                </a:solidFill>
                <a:latin typeface="Lucida Sans"/>
                <a:cs typeface="Lucida Sans"/>
              </a:rPr>
              <a:t>eer</a:t>
            </a:r>
            <a:r>
              <a:rPr sz="2800" b="1" spc="2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40" dirty="0">
                <a:solidFill>
                  <a:srgbClr val="002060"/>
                </a:solidFill>
                <a:latin typeface="Lucida Sans"/>
                <a:cs typeface="Lucida Sans"/>
              </a:rPr>
              <a:t>Pl</a:t>
            </a:r>
            <a:r>
              <a:rPr sz="2800" b="1" spc="-10" dirty="0">
                <a:solidFill>
                  <a:srgbClr val="002060"/>
                </a:solidFill>
                <a:latin typeface="Lucida Sans"/>
                <a:cs typeface="Lucida Sans"/>
              </a:rPr>
              <a:t>a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nn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i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ng</a:t>
            </a:r>
            <a:r>
              <a:rPr sz="2800" b="1" spc="70" dirty="0">
                <a:solidFill>
                  <a:srgbClr val="002060"/>
                </a:solidFill>
                <a:latin typeface="Lucida Sans"/>
                <a:cs typeface="Lucida Sans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y</a:t>
            </a:r>
            <a:r>
              <a:rPr sz="2800" b="1" spc="-30" dirty="0">
                <a:solidFill>
                  <a:srgbClr val="002060"/>
                </a:solidFill>
                <a:latin typeface="Lucida Sans"/>
                <a:cs typeface="Lucida Sans"/>
              </a:rPr>
              <a:t>c</a:t>
            </a:r>
            <a:r>
              <a:rPr sz="2800" b="1" spc="-35" dirty="0">
                <a:solidFill>
                  <a:srgbClr val="002060"/>
                </a:solidFill>
                <a:latin typeface="Lucida Sans"/>
                <a:cs typeface="Lucida Sans"/>
              </a:rPr>
              <a:t>l</a:t>
            </a:r>
            <a:r>
              <a:rPr sz="2800" b="1" spc="-20" dirty="0">
                <a:solidFill>
                  <a:srgbClr val="002060"/>
                </a:solidFill>
                <a:latin typeface="Lucida Sans"/>
                <a:cs typeface="Lucida Sans"/>
              </a:rPr>
              <a:t>e</a:t>
            </a:r>
            <a:endParaRPr sz="2800">
              <a:latin typeface="Lucida Sans"/>
              <a:cs typeface="Lucida San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158996" y="4297679"/>
            <a:ext cx="650747" cy="3337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91000" y="4329684"/>
            <a:ext cx="532130" cy="215265"/>
          </a:xfrm>
          <a:custGeom>
            <a:avLst/>
            <a:gdLst/>
            <a:ahLst/>
            <a:cxnLst/>
            <a:rect l="l" t="t" r="r" b="b"/>
            <a:pathLst>
              <a:path w="532129" h="215264">
                <a:moveTo>
                  <a:pt x="107442" y="0"/>
                </a:moveTo>
                <a:lnTo>
                  <a:pt x="0" y="107442"/>
                </a:lnTo>
                <a:lnTo>
                  <a:pt x="107442" y="214884"/>
                </a:lnTo>
                <a:lnTo>
                  <a:pt x="107442" y="161163"/>
                </a:lnTo>
                <a:lnTo>
                  <a:pt x="478155" y="161163"/>
                </a:lnTo>
                <a:lnTo>
                  <a:pt x="531876" y="107442"/>
                </a:lnTo>
                <a:lnTo>
                  <a:pt x="478155" y="53721"/>
                </a:lnTo>
                <a:lnTo>
                  <a:pt x="107442" y="53721"/>
                </a:lnTo>
                <a:lnTo>
                  <a:pt x="107442" y="0"/>
                </a:lnTo>
                <a:close/>
              </a:path>
              <a:path w="532129" h="215264">
                <a:moveTo>
                  <a:pt x="478155" y="161163"/>
                </a:moveTo>
                <a:lnTo>
                  <a:pt x="424434" y="161163"/>
                </a:lnTo>
                <a:lnTo>
                  <a:pt x="424434" y="214884"/>
                </a:lnTo>
                <a:lnTo>
                  <a:pt x="478155" y="161163"/>
                </a:lnTo>
                <a:close/>
              </a:path>
              <a:path w="532129" h="215264">
                <a:moveTo>
                  <a:pt x="424434" y="0"/>
                </a:moveTo>
                <a:lnTo>
                  <a:pt x="424434" y="53721"/>
                </a:lnTo>
                <a:lnTo>
                  <a:pt x="478155" y="53721"/>
                </a:lnTo>
                <a:lnTo>
                  <a:pt x="42443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91000" y="4329684"/>
            <a:ext cx="532130" cy="215265"/>
          </a:xfrm>
          <a:custGeom>
            <a:avLst/>
            <a:gdLst/>
            <a:ahLst/>
            <a:cxnLst/>
            <a:rect l="l" t="t" r="r" b="b"/>
            <a:pathLst>
              <a:path w="532129" h="215264">
                <a:moveTo>
                  <a:pt x="0" y="107442"/>
                </a:moveTo>
                <a:lnTo>
                  <a:pt x="107442" y="0"/>
                </a:lnTo>
                <a:lnTo>
                  <a:pt x="107442" y="53721"/>
                </a:lnTo>
                <a:lnTo>
                  <a:pt x="424434" y="53721"/>
                </a:lnTo>
                <a:lnTo>
                  <a:pt x="424434" y="0"/>
                </a:lnTo>
                <a:lnTo>
                  <a:pt x="531876" y="107442"/>
                </a:lnTo>
                <a:lnTo>
                  <a:pt x="424434" y="214884"/>
                </a:lnTo>
                <a:lnTo>
                  <a:pt x="424434" y="161163"/>
                </a:lnTo>
                <a:lnTo>
                  <a:pt x="107442" y="161163"/>
                </a:lnTo>
                <a:lnTo>
                  <a:pt x="107442" y="214884"/>
                </a:lnTo>
                <a:lnTo>
                  <a:pt x="0" y="107442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0663" y="3256788"/>
            <a:ext cx="3382010" cy="2295525"/>
          </a:xfrm>
          <a:custGeom>
            <a:avLst/>
            <a:gdLst/>
            <a:ahLst/>
            <a:cxnLst/>
            <a:rect l="l" t="t" r="r" b="b"/>
            <a:pathLst>
              <a:path w="3382010" h="2295525">
                <a:moveTo>
                  <a:pt x="0" y="183197"/>
                </a:moveTo>
                <a:lnTo>
                  <a:pt x="5323" y="139171"/>
                </a:lnTo>
                <a:lnTo>
                  <a:pt x="20447" y="99006"/>
                </a:lnTo>
                <a:lnTo>
                  <a:pt x="44097" y="63973"/>
                </a:lnTo>
                <a:lnTo>
                  <a:pt x="75001" y="35345"/>
                </a:lnTo>
                <a:lnTo>
                  <a:pt x="111887" y="14396"/>
                </a:lnTo>
                <a:lnTo>
                  <a:pt x="153481" y="2397"/>
                </a:lnTo>
                <a:lnTo>
                  <a:pt x="183197" y="0"/>
                </a:lnTo>
                <a:lnTo>
                  <a:pt x="3198558" y="0"/>
                </a:lnTo>
                <a:lnTo>
                  <a:pt x="3242584" y="5323"/>
                </a:lnTo>
                <a:lnTo>
                  <a:pt x="3282749" y="20447"/>
                </a:lnTo>
                <a:lnTo>
                  <a:pt x="3317782" y="44097"/>
                </a:lnTo>
                <a:lnTo>
                  <a:pt x="3346410" y="75001"/>
                </a:lnTo>
                <a:lnTo>
                  <a:pt x="3367359" y="111887"/>
                </a:lnTo>
                <a:lnTo>
                  <a:pt x="3379358" y="153481"/>
                </a:lnTo>
                <a:lnTo>
                  <a:pt x="3381755" y="183197"/>
                </a:lnTo>
                <a:lnTo>
                  <a:pt x="3381755" y="2111946"/>
                </a:lnTo>
                <a:lnTo>
                  <a:pt x="3376432" y="2155972"/>
                </a:lnTo>
                <a:lnTo>
                  <a:pt x="3361308" y="2196137"/>
                </a:lnTo>
                <a:lnTo>
                  <a:pt x="3337658" y="2231170"/>
                </a:lnTo>
                <a:lnTo>
                  <a:pt x="3306754" y="2259798"/>
                </a:lnTo>
                <a:lnTo>
                  <a:pt x="3269868" y="2280747"/>
                </a:lnTo>
                <a:lnTo>
                  <a:pt x="3228274" y="2292746"/>
                </a:lnTo>
                <a:lnTo>
                  <a:pt x="3198558" y="2295144"/>
                </a:lnTo>
                <a:lnTo>
                  <a:pt x="183197" y="2295144"/>
                </a:lnTo>
                <a:lnTo>
                  <a:pt x="139171" y="2289820"/>
                </a:lnTo>
                <a:lnTo>
                  <a:pt x="99006" y="2274696"/>
                </a:lnTo>
                <a:lnTo>
                  <a:pt x="63973" y="2251046"/>
                </a:lnTo>
                <a:lnTo>
                  <a:pt x="35345" y="2220142"/>
                </a:lnTo>
                <a:lnTo>
                  <a:pt x="14396" y="2183256"/>
                </a:lnTo>
                <a:lnTo>
                  <a:pt x="2397" y="2141662"/>
                </a:lnTo>
                <a:lnTo>
                  <a:pt x="0" y="2111946"/>
                </a:lnTo>
                <a:lnTo>
                  <a:pt x="0" y="183197"/>
                </a:lnTo>
                <a:close/>
              </a:path>
            </a:pathLst>
          </a:custGeom>
          <a:ln w="12192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816" y="1554479"/>
            <a:ext cx="2026919" cy="34625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7576" y="2231135"/>
            <a:ext cx="1367027" cy="20909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8605" y="1544982"/>
            <a:ext cx="1920239" cy="3356610"/>
          </a:xfrm>
          <a:custGeom>
            <a:avLst/>
            <a:gdLst/>
            <a:ahLst/>
            <a:cxnLst/>
            <a:rect l="l" t="t" r="r" b="b"/>
            <a:pathLst>
              <a:path w="1920239" h="3356610">
                <a:moveTo>
                  <a:pt x="0" y="3040989"/>
                </a:moveTo>
                <a:lnTo>
                  <a:pt x="101917" y="3356305"/>
                </a:lnTo>
                <a:lnTo>
                  <a:pt x="417220" y="3254324"/>
                </a:lnTo>
                <a:lnTo>
                  <a:pt x="312915" y="3200996"/>
                </a:lnTo>
                <a:lnTo>
                  <a:pt x="367457" y="3094329"/>
                </a:lnTo>
                <a:lnTo>
                  <a:pt x="104305" y="3094329"/>
                </a:lnTo>
                <a:lnTo>
                  <a:pt x="0" y="3040989"/>
                </a:lnTo>
                <a:close/>
              </a:path>
              <a:path w="1920239" h="3356610">
                <a:moveTo>
                  <a:pt x="1818132" y="0"/>
                </a:moveTo>
                <a:lnTo>
                  <a:pt x="1502829" y="101980"/>
                </a:lnTo>
                <a:lnTo>
                  <a:pt x="1607134" y="155308"/>
                </a:lnTo>
                <a:lnTo>
                  <a:pt x="104305" y="3094329"/>
                </a:lnTo>
                <a:lnTo>
                  <a:pt x="367457" y="3094329"/>
                </a:lnTo>
                <a:lnTo>
                  <a:pt x="1815731" y="261988"/>
                </a:lnTo>
                <a:lnTo>
                  <a:pt x="1902802" y="261988"/>
                </a:lnTo>
                <a:lnTo>
                  <a:pt x="1818132" y="0"/>
                </a:lnTo>
                <a:close/>
              </a:path>
              <a:path w="1920239" h="3356610">
                <a:moveTo>
                  <a:pt x="1902802" y="261988"/>
                </a:moveTo>
                <a:lnTo>
                  <a:pt x="1815731" y="261988"/>
                </a:lnTo>
                <a:lnTo>
                  <a:pt x="1920036" y="315315"/>
                </a:lnTo>
                <a:lnTo>
                  <a:pt x="1902802" y="26198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92058" y="2442729"/>
            <a:ext cx="883247" cy="15730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472440" y="6630416"/>
            <a:ext cx="1066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A8A8A"/>
                </a:solidFill>
                <a:latin typeface="Calibri"/>
                <a:cs typeface="Calibri"/>
              </a:rPr>
              <a:t>17</a:t>
            </a:r>
            <a:r>
              <a:rPr sz="1200" spc="5" dirty="0">
                <a:solidFill>
                  <a:srgbClr val="8A8A8A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8A8A8A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A8A8A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8A8A8A"/>
                </a:solidFill>
                <a:latin typeface="Calibri"/>
                <a:cs typeface="Calibri"/>
              </a:rPr>
              <a:t>b</a:t>
            </a:r>
            <a:r>
              <a:rPr sz="1200" spc="-5" dirty="0">
                <a:solidFill>
                  <a:srgbClr val="8A8A8A"/>
                </a:solidFill>
                <a:latin typeface="Calibri"/>
                <a:cs typeface="Calibri"/>
              </a:rPr>
              <a:t>er</a:t>
            </a:r>
            <a:r>
              <a:rPr sz="1200" spc="-10" dirty="0">
                <a:solidFill>
                  <a:srgbClr val="8A8A8A"/>
                </a:solidFill>
                <a:latin typeface="Calibri"/>
                <a:cs typeface="Calibri"/>
              </a:rPr>
              <a:t> 2017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F713706321941B0BF5D2FF6EFCC92" ma:contentTypeVersion="0" ma:contentTypeDescription="Create a new document." ma:contentTypeScope="" ma:versionID="d9aecd4a8f559f355caee71c801bc5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B0E8FB-83A9-471E-AE10-C994522C124E}"/>
</file>

<file path=customXml/itemProps2.xml><?xml version="1.0" encoding="utf-8"?>
<ds:datastoreItem xmlns:ds="http://schemas.openxmlformats.org/officeDocument/2006/customXml" ds:itemID="{A71C95C8-9617-48AB-B715-FC8E55AAAB1F}"/>
</file>

<file path=customXml/itemProps3.xml><?xml version="1.0" encoding="utf-8"?>
<ds:datastoreItem xmlns:ds="http://schemas.openxmlformats.org/officeDocument/2006/customXml" ds:itemID="{18230EFC-B131-4B5F-AFAC-A0619DB4B2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1861</Words>
  <Application>Microsoft Office PowerPoint</Application>
  <PresentationFormat>On-screen Show (4:3)</PresentationFormat>
  <Paragraphs>462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Lucida Sans</vt:lpstr>
      <vt:lpstr>Lucida Sans Unicode</vt:lpstr>
      <vt:lpstr>Microsoft Sans Serif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What is myFM Career?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Get Started</vt:lpstr>
      <vt:lpstr>Tips for Creating YOUR IDP</vt:lpstr>
      <vt:lpstr>Career Development Tools</vt:lpstr>
      <vt:lpstr>PowerPoint Presentation</vt:lpstr>
      <vt:lpstr>PowerPoint Presentation</vt:lpstr>
      <vt:lpstr>CSLP Mission/Strategy</vt:lpstr>
      <vt:lpstr>Developmental Education</vt:lpstr>
      <vt:lpstr>AFPC-Funded Leadership</vt:lpstr>
      <vt:lpstr>PowerPoint Presentation</vt:lpstr>
      <vt:lpstr>PowerPoint Presentation</vt:lpstr>
      <vt:lpstr>Refine Resume</vt:lpstr>
      <vt:lpstr>Snapshot – FM Civilians (As of 31 Dec 16)</vt:lpstr>
      <vt:lpstr>FY 18 Career Broadening (Pending Final Approval)</vt:lpstr>
      <vt:lpstr>PowerPoint Presentation</vt:lpstr>
      <vt:lpstr>PowerPoint Presentation</vt:lpstr>
      <vt:lpstr>SAF/FME Contact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Marja.Kunz</dc:creator>
  <cp:lastModifiedBy>DOWNEY, INA P GS-14 USAF HAF U S AIR FORCE HQ/FM</cp:lastModifiedBy>
  <cp:revision>4</cp:revision>
  <dcterms:created xsi:type="dcterms:W3CDTF">2017-10-18T00:32:00Z</dcterms:created>
  <dcterms:modified xsi:type="dcterms:W3CDTF">2017-10-18T13:34:21Z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2017-10-17T00:00:00Z</vt:filetime>
  </property>
  <property fmtid="{D5CDD505-2E9C-101B-9397-08002B2CF9AE}" pid="3" name="LastSaved">
    <vt:filetime>2017-10-18T00:00:00Z</vt:filetime>
  </property>
  <property fmtid="{D5CDD505-2E9C-101B-9397-08002B2CF9AE}" pid="4" name="IsMyDocuments">
    <vt:bool>true</vt:bool>
  </property>
  <property fmtid="{D5CDD505-2E9C-101B-9397-08002B2CF9AE}" pid="5" name="ContentTypeId">
    <vt:lpwstr>0x01010061FF713706321941B0BF5D2FF6EFCC92</vt:lpwstr>
  </property>
</Properties>
</file>