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4"/>
    <p:sldMasterId id="2147483971" r:id="rId5"/>
    <p:sldMasterId id="2147483976" r:id="rId6"/>
    <p:sldMasterId id="2147483999" r:id="rId7"/>
  </p:sldMasterIdLst>
  <p:notesMasterIdLst>
    <p:notesMasterId r:id="rId18"/>
  </p:notesMasterIdLst>
  <p:handoutMasterIdLst>
    <p:handoutMasterId r:id="rId19"/>
  </p:handoutMasterIdLst>
  <p:sldIdLst>
    <p:sldId id="835" r:id="rId8"/>
    <p:sldId id="862" r:id="rId9"/>
    <p:sldId id="863" r:id="rId10"/>
    <p:sldId id="837" r:id="rId11"/>
    <p:sldId id="838" r:id="rId12"/>
    <p:sldId id="860" r:id="rId13"/>
    <p:sldId id="839" r:id="rId14"/>
    <p:sldId id="864" r:id="rId15"/>
    <p:sldId id="865" r:id="rId16"/>
    <p:sldId id="861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rgbClr val="000066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000066"/>
    <a:srgbClr val="008000"/>
    <a:srgbClr val="33CC33"/>
    <a:srgbClr val="00194D"/>
    <a:srgbClr val="000099"/>
    <a:srgbClr val="003300"/>
    <a:srgbClr val="FFFF00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2553" autoAdjust="0"/>
  </p:normalViewPr>
  <p:slideViewPr>
    <p:cSldViewPr>
      <p:cViewPr varScale="1">
        <p:scale>
          <a:sx n="99" d="100"/>
          <a:sy n="99" d="100"/>
        </p:scale>
        <p:origin x="208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592"/>
    </p:cViewPr>
  </p:sorterViewPr>
  <p:notesViewPr>
    <p:cSldViewPr>
      <p:cViewPr>
        <p:scale>
          <a:sx n="80" d="100"/>
          <a:sy n="80" d="100"/>
        </p:scale>
        <p:origin x="1860" y="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77424-2420-4D9A-B27E-A54B1ADF0227}" type="doc">
      <dgm:prSet loTypeId="urn:microsoft.com/office/officeart/2005/8/layout/orgChart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97EE3C7-B79C-4924-B32F-5967875E2CBF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chemeClr val="accent2"/>
        </a:solidFill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2000" b="1" dirty="0" smtClean="0">
              <a:solidFill>
                <a:schemeClr val="bg1"/>
              </a:solidFill>
            </a:rPr>
            <a:t>Comptroller/Commander</a:t>
          </a:r>
        </a:p>
        <a:p>
          <a:pPr algn="ctr"/>
          <a:r>
            <a:rPr lang="en-US" sz="2000" b="0" dirty="0" smtClean="0">
              <a:solidFill>
                <a:schemeClr val="bg1"/>
              </a:solidFill>
            </a:rPr>
            <a:t>Lt Col Stephen Gray</a:t>
          </a:r>
          <a:endParaRPr lang="en-US" sz="2000" b="0" dirty="0">
            <a:solidFill>
              <a:schemeClr val="bg1"/>
            </a:solidFill>
          </a:endParaRPr>
        </a:p>
      </dgm:t>
    </dgm:pt>
    <dgm:pt modelId="{648F8AD1-6333-4E13-A804-4D07C3EE2F06}" type="parTrans" cxnId="{DE7216B8-826D-4313-B11B-4D66A26AFA28}">
      <dgm:prSet/>
      <dgm:spPr/>
      <dgm:t>
        <a:bodyPr/>
        <a:lstStyle/>
        <a:p>
          <a:endParaRPr lang="en-US"/>
        </a:p>
      </dgm:t>
    </dgm:pt>
    <dgm:pt modelId="{D3D795C4-2052-42DF-A131-8645821CA493}" type="sibTrans" cxnId="{DE7216B8-826D-4313-B11B-4D66A26AFA28}">
      <dgm:prSet/>
      <dgm:spPr/>
      <dgm:t>
        <a:bodyPr/>
        <a:lstStyle/>
        <a:p>
          <a:endParaRPr lang="en-US"/>
        </a:p>
      </dgm:t>
    </dgm:pt>
    <dgm:pt modelId="{6A66A579-1F28-4ADE-AEAB-9C0EB8561EA3}" type="asst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pPr algn="ctr"/>
          <a:r>
            <a:rPr lang="en-US" sz="1200" b="1" i="0" u="none" dirty="0" smtClean="0">
              <a:solidFill>
                <a:schemeClr val="bg1"/>
              </a:solidFill>
            </a:rPr>
            <a:t>Deputy Director  </a:t>
          </a:r>
          <a:r>
            <a:rPr lang="en-US" sz="1200" b="0" i="0" u="none" dirty="0" smtClean="0">
              <a:solidFill>
                <a:schemeClr val="bg1"/>
              </a:solidFill>
            </a:rPr>
            <a:t>Mr. Stephen </a:t>
          </a:r>
          <a:r>
            <a:rPr lang="en-US" sz="1200" b="0" i="0" u="none" dirty="0" err="1" smtClean="0">
              <a:solidFill>
                <a:schemeClr val="bg1"/>
              </a:solidFill>
            </a:rPr>
            <a:t>Northenor</a:t>
          </a:r>
          <a:endParaRPr lang="en-US" sz="1200" b="0" i="0" u="none" dirty="0" smtClean="0">
            <a:solidFill>
              <a:schemeClr val="bg1"/>
            </a:solidFill>
          </a:endParaRPr>
        </a:p>
        <a:p>
          <a:pPr algn="ctr"/>
          <a:r>
            <a:rPr lang="en-US" sz="1200" b="1" i="0" u="none" dirty="0" smtClean="0">
              <a:solidFill>
                <a:schemeClr val="bg1"/>
              </a:solidFill>
            </a:rPr>
            <a:t>Superintendent  </a:t>
          </a:r>
          <a:r>
            <a:rPr lang="en-US" sz="1200" b="0" dirty="0" smtClean="0">
              <a:solidFill>
                <a:schemeClr val="bg1"/>
              </a:solidFill>
            </a:rPr>
            <a:t>CMSgt </a:t>
          </a:r>
          <a:r>
            <a:rPr lang="en-US" sz="1200" b="0" dirty="0" err="1" smtClean="0">
              <a:solidFill>
                <a:schemeClr val="bg1"/>
              </a:solidFill>
            </a:rPr>
            <a:t>Keelan</a:t>
          </a:r>
          <a:r>
            <a:rPr lang="en-US" sz="1200" b="0" dirty="0" smtClean="0">
              <a:solidFill>
                <a:schemeClr val="bg1"/>
              </a:solidFill>
            </a:rPr>
            <a:t> </a:t>
          </a:r>
          <a:r>
            <a:rPr lang="en-US" sz="1200" b="0" dirty="0" err="1" smtClean="0">
              <a:solidFill>
                <a:schemeClr val="bg1"/>
              </a:solidFill>
            </a:rPr>
            <a:t>Rasmusson</a:t>
          </a:r>
          <a:endParaRPr lang="en-US" sz="1200" b="0" dirty="0" smtClean="0">
            <a:solidFill>
              <a:schemeClr val="bg1"/>
            </a:solidFill>
          </a:endParaRPr>
        </a:p>
        <a:p>
          <a:pPr algn="ctr"/>
          <a:r>
            <a:rPr lang="en-US" sz="1200" b="1" dirty="0" smtClean="0">
              <a:solidFill>
                <a:schemeClr val="bg1"/>
              </a:solidFill>
            </a:rPr>
            <a:t>First Sergeant  </a:t>
          </a:r>
          <a:r>
            <a:rPr lang="en-US" sz="1200" b="0" dirty="0" smtClean="0">
              <a:solidFill>
                <a:schemeClr val="bg1"/>
              </a:solidFill>
            </a:rPr>
            <a:t>MSgt Jose Lopez Rosa</a:t>
          </a:r>
        </a:p>
        <a:p>
          <a:pPr algn="ctr"/>
          <a:r>
            <a:rPr lang="en-US" sz="1200" b="1" dirty="0" smtClean="0">
              <a:solidFill>
                <a:schemeClr val="bg1"/>
              </a:solidFill>
            </a:rPr>
            <a:t>Secretary  </a:t>
          </a:r>
          <a:r>
            <a:rPr lang="en-US" sz="1200" b="0" dirty="0" smtClean="0">
              <a:solidFill>
                <a:schemeClr val="bg1"/>
              </a:solidFill>
            </a:rPr>
            <a:t>Ms. </a:t>
          </a:r>
          <a:r>
            <a:rPr lang="en-US" sz="1200" b="0" dirty="0" err="1" smtClean="0">
              <a:solidFill>
                <a:schemeClr val="bg1"/>
              </a:solidFill>
            </a:rPr>
            <a:t>Charlotta</a:t>
          </a:r>
          <a:r>
            <a:rPr lang="en-US" sz="1200" b="0" dirty="0" smtClean="0">
              <a:solidFill>
                <a:schemeClr val="bg1"/>
              </a:solidFill>
            </a:rPr>
            <a:t> </a:t>
          </a:r>
          <a:r>
            <a:rPr lang="en-US" sz="1200" b="0" dirty="0" err="1" smtClean="0">
              <a:solidFill>
                <a:schemeClr val="bg1"/>
              </a:solidFill>
            </a:rPr>
            <a:t>Poree</a:t>
          </a:r>
          <a:endParaRPr lang="en-US" sz="1200" b="0" dirty="0" smtClean="0">
            <a:solidFill>
              <a:schemeClr val="bg1"/>
            </a:solidFill>
          </a:endParaRPr>
        </a:p>
      </dgm:t>
    </dgm:pt>
    <dgm:pt modelId="{DF7D3FF1-BF57-4E2B-8818-D661EDB85DE4}" type="parTrans" cxnId="{C60761FF-AA42-470B-BB0D-B476BD7062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F26F196F-9EF8-4784-AE1A-98570D226F8B}" type="sibTrans" cxnId="{C60761FF-AA42-470B-BB0D-B476BD7062FD}">
      <dgm:prSet/>
      <dgm:spPr/>
      <dgm:t>
        <a:bodyPr/>
        <a:lstStyle/>
        <a:p>
          <a:endParaRPr lang="en-US"/>
        </a:p>
      </dgm:t>
    </dgm:pt>
    <dgm:pt modelId="{A4D63B0C-6C51-4335-AF2A-AF70DC630928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FMA</a:t>
          </a:r>
        </a:p>
        <a:p>
          <a:r>
            <a:rPr lang="en-US" sz="1100" b="1" dirty="0" smtClean="0">
              <a:solidFill>
                <a:schemeClr val="bg1"/>
              </a:solidFill>
            </a:rPr>
            <a:t>Financial Analysis 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Timothy </a:t>
          </a:r>
          <a:r>
            <a:rPr lang="en-US" sz="1100" b="0" dirty="0" err="1" smtClean="0">
              <a:solidFill>
                <a:schemeClr val="bg1"/>
              </a:solidFill>
            </a:rPr>
            <a:t>Edem</a:t>
          </a:r>
          <a:endParaRPr lang="en-US" sz="1100" b="0" dirty="0" smtClean="0">
            <a:solidFill>
              <a:schemeClr val="bg1"/>
            </a:solidFill>
          </a:endParaRPr>
        </a:p>
      </dgm:t>
    </dgm:pt>
    <dgm:pt modelId="{CFAF00F1-DB9F-4B2B-B312-19210EE1F572}" type="parTrans" cxnId="{023EC4F8-A81A-49A4-9D93-9F9538AE2B57}">
      <dgm:prSet/>
      <dgm:spPr/>
      <dgm:t>
        <a:bodyPr/>
        <a:lstStyle/>
        <a:p>
          <a:endParaRPr lang="en-US"/>
        </a:p>
      </dgm:t>
    </dgm:pt>
    <dgm:pt modelId="{BF6303A6-CE18-4D21-848B-8C44DA74C538}" type="sibTrans" cxnId="{023EC4F8-A81A-49A4-9D93-9F9538AE2B57}">
      <dgm:prSet/>
      <dgm:spPr/>
      <dgm:t>
        <a:bodyPr/>
        <a:lstStyle/>
        <a:p>
          <a:endParaRPr lang="en-US"/>
        </a:p>
      </dgm:t>
    </dgm:pt>
    <dgm:pt modelId="{DC8BCA30-D873-4FFD-9CA3-BD5660E64B2B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FMN</a:t>
          </a:r>
        </a:p>
        <a:p>
          <a:r>
            <a:rPr lang="en-US" sz="1100" b="1" dirty="0" smtClean="0">
              <a:solidFill>
                <a:schemeClr val="bg1"/>
              </a:solidFill>
            </a:rPr>
            <a:t>NAFFA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Mark O’Connell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Dustin Test</a:t>
          </a:r>
        </a:p>
      </dgm:t>
    </dgm:pt>
    <dgm:pt modelId="{479FC8F2-03CC-4944-8C6C-C4CFAD575A69}" type="parTrans" cxnId="{7FCE8A10-135D-48B0-9A6B-4D2C533BA58F}">
      <dgm:prSet/>
      <dgm:spPr/>
      <dgm:t>
        <a:bodyPr/>
        <a:lstStyle/>
        <a:p>
          <a:endParaRPr lang="en-US"/>
        </a:p>
      </dgm:t>
    </dgm:pt>
    <dgm:pt modelId="{D74F32AC-03D6-4F1A-84C3-E8A4D169EFB4}" type="sibTrans" cxnId="{7FCE8A10-135D-48B0-9A6B-4D2C533BA58F}">
      <dgm:prSet/>
      <dgm:spPr/>
      <dgm:t>
        <a:bodyPr/>
        <a:lstStyle/>
        <a:p>
          <a:endParaRPr lang="en-US"/>
        </a:p>
      </dgm:t>
    </dgm:pt>
    <dgm:pt modelId="{A89D6832-AA93-42A9-AFAA-B8633E1218A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FMQ</a:t>
          </a:r>
        </a:p>
        <a:p>
          <a:r>
            <a:rPr lang="en-US" sz="1100" b="1" dirty="0" smtClean="0">
              <a:solidFill>
                <a:schemeClr val="bg1"/>
              </a:solidFill>
            </a:rPr>
            <a:t>Quality Assurance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Timothy </a:t>
          </a:r>
          <a:r>
            <a:rPr lang="en-US" sz="1100" b="0" dirty="0" err="1" smtClean="0">
              <a:solidFill>
                <a:schemeClr val="bg1"/>
              </a:solidFill>
            </a:rPr>
            <a:t>Graeter</a:t>
          </a:r>
          <a:endParaRPr lang="en-US" sz="1100" b="0" dirty="0" smtClean="0">
            <a:solidFill>
              <a:schemeClr val="bg1"/>
            </a:solidFill>
          </a:endParaRPr>
        </a:p>
      </dgm:t>
    </dgm:pt>
    <dgm:pt modelId="{941ED065-4B8F-41C8-A0AE-51BE1153AA3B}" type="parTrans" cxnId="{878AE305-083A-4338-B3F4-A1C5326003CB}">
      <dgm:prSet/>
      <dgm:spPr/>
      <dgm:t>
        <a:bodyPr/>
        <a:lstStyle/>
        <a:p>
          <a:endParaRPr lang="en-US"/>
        </a:p>
      </dgm:t>
    </dgm:pt>
    <dgm:pt modelId="{0BBB08AA-6D65-4688-826D-ACA4A07FA3C5}" type="sibTrans" cxnId="{878AE305-083A-4338-B3F4-A1C5326003CB}">
      <dgm:prSet/>
      <dgm:spPr/>
      <dgm:t>
        <a:bodyPr/>
        <a:lstStyle/>
        <a:p>
          <a:endParaRPr lang="en-US"/>
        </a:p>
      </dgm:t>
    </dgm:pt>
    <dgm:pt modelId="{B9478A07-262D-44D4-B883-759D5DDBDAB4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FMZ</a:t>
          </a:r>
        </a:p>
        <a:p>
          <a:r>
            <a:rPr lang="en-US" sz="1100" b="1" dirty="0" smtClean="0">
              <a:solidFill>
                <a:schemeClr val="bg1"/>
              </a:solidFill>
            </a:rPr>
            <a:t>LAN/Systems Support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Stan Moulton</a:t>
          </a:r>
          <a:endParaRPr lang="en-US" sz="1100" b="0" dirty="0">
            <a:solidFill>
              <a:schemeClr val="bg1"/>
            </a:solidFill>
          </a:endParaRPr>
        </a:p>
      </dgm:t>
    </dgm:pt>
    <dgm:pt modelId="{116AB948-58C5-46B1-A20E-CC9EF951257E}" type="sibTrans" cxnId="{A5EFD858-1FAE-4FBD-B9D9-17EADA238D58}">
      <dgm:prSet/>
      <dgm:spPr/>
      <dgm:t>
        <a:bodyPr/>
        <a:lstStyle/>
        <a:p>
          <a:endParaRPr lang="en-US"/>
        </a:p>
      </dgm:t>
    </dgm:pt>
    <dgm:pt modelId="{ADCF6805-AE56-4D98-A6E7-EBDEB9E7309E}" type="parTrans" cxnId="{A5EFD858-1FAE-4FBD-B9D9-17EADA238D58}">
      <dgm:prSet/>
      <dgm:spPr/>
      <dgm:t>
        <a:bodyPr/>
        <a:lstStyle/>
        <a:p>
          <a:endParaRPr lang="en-US"/>
        </a:p>
      </dgm:t>
    </dgm:pt>
    <dgm:pt modelId="{1D97DBEB-9164-441F-B6EC-A1487C0E2996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FMF</a:t>
          </a:r>
        </a:p>
        <a:p>
          <a:r>
            <a:rPr lang="en-US" sz="1100" b="1" dirty="0" smtClean="0">
              <a:solidFill>
                <a:schemeClr val="bg1"/>
              </a:solidFill>
            </a:rPr>
            <a:t>Financial Operations</a:t>
          </a:r>
        </a:p>
        <a:p>
          <a:r>
            <a:rPr lang="en-US" sz="1100" b="0" dirty="0" smtClean="0">
              <a:solidFill>
                <a:schemeClr val="bg1"/>
              </a:solidFill>
            </a:rPr>
            <a:t>2d Lt Troy Rivers</a:t>
          </a:r>
        </a:p>
      </dgm:t>
    </dgm:pt>
    <dgm:pt modelId="{C50D7124-C3EE-4B4B-BEF2-895D4F8AB2D7}" type="sibTrans" cxnId="{0CC9EAAC-3A0A-4666-8213-441BDAE8F3FC}">
      <dgm:prSet/>
      <dgm:spPr/>
      <dgm:t>
        <a:bodyPr/>
        <a:lstStyle/>
        <a:p>
          <a:endParaRPr lang="en-US"/>
        </a:p>
      </dgm:t>
    </dgm:pt>
    <dgm:pt modelId="{65D1C1C5-8A4B-4734-937D-8D7E905D7552}" type="parTrans" cxnId="{0CC9EAAC-3A0A-4666-8213-441BDAE8F3FC}">
      <dgm:prSet/>
      <dgm:spPr/>
      <dgm:t>
        <a:bodyPr/>
        <a:lstStyle/>
        <a:p>
          <a:endParaRPr lang="en-US"/>
        </a:p>
      </dgm:t>
    </dgm:pt>
    <dgm:pt modelId="{4D336F85-FBCE-4155-88DD-DEF3BD1C9D93}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dirty="0" smtClean="0">
              <a:solidFill>
                <a:schemeClr val="bg1"/>
              </a:solidFill>
            </a:rPr>
            <a:t>FMD</a:t>
          </a:r>
        </a:p>
        <a:p>
          <a:r>
            <a:rPr lang="en-US" sz="1100" b="1" dirty="0" smtClean="0">
              <a:solidFill>
                <a:schemeClr val="bg1"/>
              </a:solidFill>
            </a:rPr>
            <a:t>Comptroller Management</a:t>
          </a:r>
        </a:p>
        <a:p>
          <a:r>
            <a:rPr lang="en-US" sz="1100" b="0" dirty="0" smtClean="0">
              <a:solidFill>
                <a:schemeClr val="bg1"/>
              </a:solidFill>
            </a:rPr>
            <a:t>Mr. Stephen </a:t>
          </a:r>
          <a:r>
            <a:rPr lang="en-US" sz="1100" b="0" dirty="0" err="1" smtClean="0">
              <a:solidFill>
                <a:schemeClr val="bg1"/>
              </a:solidFill>
            </a:rPr>
            <a:t>Northenor</a:t>
          </a:r>
          <a:endParaRPr lang="en-US" sz="1100" b="0" dirty="0">
            <a:solidFill>
              <a:schemeClr val="bg1"/>
            </a:solidFill>
          </a:endParaRPr>
        </a:p>
      </dgm:t>
    </dgm:pt>
    <dgm:pt modelId="{5462C7EA-6755-4B69-BFFD-C558C8F7372B}" type="parTrans" cxnId="{1C0C1E66-C146-44BC-AE66-12E6E2B67DCE}">
      <dgm:prSet/>
      <dgm:spPr/>
      <dgm:t>
        <a:bodyPr/>
        <a:lstStyle/>
        <a:p>
          <a:endParaRPr lang="en-US"/>
        </a:p>
      </dgm:t>
    </dgm:pt>
    <dgm:pt modelId="{E8041523-1E22-481C-8E75-BCFA3D57E580}" type="sibTrans" cxnId="{1C0C1E66-C146-44BC-AE66-12E6E2B67DCE}">
      <dgm:prSet/>
      <dgm:spPr/>
      <dgm:t>
        <a:bodyPr/>
        <a:lstStyle/>
        <a:p>
          <a:endParaRPr lang="en-US"/>
        </a:p>
      </dgm:t>
    </dgm:pt>
    <dgm:pt modelId="{9C91E0D9-3970-4B29-BBDF-81E23D749E2F}" type="asst">
      <dgm:prSet phldrT="[Text]"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200" b="1" dirty="0" smtClean="0">
              <a:solidFill>
                <a:schemeClr val="bg1"/>
              </a:solidFill>
            </a:rPr>
            <a:t>Director of Operations</a:t>
          </a:r>
        </a:p>
        <a:p>
          <a:r>
            <a:rPr lang="en-US" sz="1200" b="0" dirty="0" smtClean="0">
              <a:solidFill>
                <a:schemeClr val="bg1"/>
              </a:solidFill>
            </a:rPr>
            <a:t>Capt Joseph </a:t>
          </a:r>
          <a:r>
            <a:rPr lang="en-US" sz="1200" b="0" dirty="0" err="1" smtClean="0">
              <a:solidFill>
                <a:schemeClr val="bg1"/>
              </a:solidFill>
            </a:rPr>
            <a:t>Suwabe</a:t>
          </a:r>
          <a:endParaRPr lang="en-US" sz="1200" b="0" dirty="0" smtClean="0">
            <a:solidFill>
              <a:schemeClr val="bg1"/>
            </a:solidFill>
          </a:endParaRPr>
        </a:p>
      </dgm:t>
    </dgm:pt>
    <dgm:pt modelId="{D1E8C20D-E526-4147-B214-572F08615D01}" type="parTrans" cxnId="{DAF245A6-C566-4993-80F1-D937F88BCE69}">
      <dgm:prSet/>
      <dgm:spPr/>
      <dgm:t>
        <a:bodyPr/>
        <a:lstStyle/>
        <a:p>
          <a:endParaRPr lang="en-US"/>
        </a:p>
      </dgm:t>
    </dgm:pt>
    <dgm:pt modelId="{593A8CC4-1862-424D-AB7D-AB72A33DD089}" type="sibTrans" cxnId="{DAF245A6-C566-4993-80F1-D937F88BCE69}">
      <dgm:prSet/>
      <dgm:spPr/>
      <dgm:t>
        <a:bodyPr/>
        <a:lstStyle/>
        <a:p>
          <a:endParaRPr lang="en-US"/>
        </a:p>
      </dgm:t>
    </dgm:pt>
    <dgm:pt modelId="{22DE89AA-CA57-466C-BE43-99900C39859C}" type="pres">
      <dgm:prSet presAssocID="{C5477424-2420-4D9A-B27E-A54B1ADF022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C9BC953-E946-4D40-A59F-7F8A5FD66FBD}" type="pres">
      <dgm:prSet presAssocID="{297EE3C7-B79C-4924-B32F-5967875E2CBF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106AC39-FEEC-43DF-981B-F94A3FBFA657}" type="pres">
      <dgm:prSet presAssocID="{297EE3C7-B79C-4924-B32F-5967875E2CBF}" presName="rootComposite1" presStyleCnt="0"/>
      <dgm:spPr/>
      <dgm:t>
        <a:bodyPr/>
        <a:lstStyle/>
        <a:p>
          <a:endParaRPr lang="en-US"/>
        </a:p>
      </dgm:t>
    </dgm:pt>
    <dgm:pt modelId="{39035242-8353-4A57-A19D-14DBD74C24B5}" type="pres">
      <dgm:prSet presAssocID="{297EE3C7-B79C-4924-B32F-5967875E2CBF}" presName="rootText1" presStyleLbl="node0" presStyleIdx="0" presStyleCnt="1" custScaleX="531281" custScaleY="264487" custLinFactY="-100000" custLinFactNeighborX="42492" custLinFactNeighborY="-1021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C98AB19-0B2F-401C-8D1D-EF707BF15982}" type="pres">
      <dgm:prSet presAssocID="{297EE3C7-B79C-4924-B32F-5967875E2CB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72F13810-F75A-45BB-868E-020F5290DC88}" type="pres">
      <dgm:prSet presAssocID="{297EE3C7-B79C-4924-B32F-5967875E2CBF}" presName="hierChild2" presStyleCnt="0"/>
      <dgm:spPr/>
      <dgm:t>
        <a:bodyPr/>
        <a:lstStyle/>
        <a:p>
          <a:endParaRPr lang="en-US"/>
        </a:p>
      </dgm:t>
    </dgm:pt>
    <dgm:pt modelId="{BD26FB32-7BF5-4405-9C61-B2115F28B911}" type="pres">
      <dgm:prSet presAssocID="{CFAF00F1-DB9F-4B2B-B312-19210EE1F572}" presName="Name37" presStyleLbl="parChTrans1D2" presStyleIdx="0" presStyleCnt="8"/>
      <dgm:spPr/>
      <dgm:t>
        <a:bodyPr/>
        <a:lstStyle/>
        <a:p>
          <a:endParaRPr lang="en-US"/>
        </a:p>
      </dgm:t>
    </dgm:pt>
    <dgm:pt modelId="{CDBF7491-ED4E-4DC9-8328-AF080B4BC038}" type="pres">
      <dgm:prSet presAssocID="{A4D63B0C-6C51-4335-AF2A-AF70DC630928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1CC3C058-44A2-4A49-9A93-84CE10B49F65}" type="pres">
      <dgm:prSet presAssocID="{A4D63B0C-6C51-4335-AF2A-AF70DC630928}" presName="rootComposite" presStyleCnt="0"/>
      <dgm:spPr/>
      <dgm:t>
        <a:bodyPr/>
        <a:lstStyle/>
        <a:p>
          <a:endParaRPr lang="en-US"/>
        </a:p>
      </dgm:t>
    </dgm:pt>
    <dgm:pt modelId="{FE346431-909B-459C-A94A-D681AFEE7C63}" type="pres">
      <dgm:prSet presAssocID="{A4D63B0C-6C51-4335-AF2A-AF70DC630928}" presName="rootText" presStyleLbl="node2" presStyleIdx="0" presStyleCnt="6" custScaleX="206845" custScaleY="270208" custLinFactY="-52640" custLinFactNeighborX="7846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6A3AB0-7CBA-48F5-99A3-FDD195E31FC9}" type="pres">
      <dgm:prSet presAssocID="{A4D63B0C-6C51-4335-AF2A-AF70DC630928}" presName="rootConnector" presStyleLbl="node2" presStyleIdx="0" presStyleCnt="6"/>
      <dgm:spPr/>
      <dgm:t>
        <a:bodyPr/>
        <a:lstStyle/>
        <a:p>
          <a:endParaRPr lang="en-US"/>
        </a:p>
      </dgm:t>
    </dgm:pt>
    <dgm:pt modelId="{F91993C5-15CE-4626-821D-9EF108B35A4A}" type="pres">
      <dgm:prSet presAssocID="{A4D63B0C-6C51-4335-AF2A-AF70DC630928}" presName="hierChild4" presStyleCnt="0"/>
      <dgm:spPr/>
      <dgm:t>
        <a:bodyPr/>
        <a:lstStyle/>
        <a:p>
          <a:endParaRPr lang="en-US"/>
        </a:p>
      </dgm:t>
    </dgm:pt>
    <dgm:pt modelId="{12EE0F82-D9F8-4F93-B9EA-5490679BDB2E}" type="pres">
      <dgm:prSet presAssocID="{A4D63B0C-6C51-4335-AF2A-AF70DC630928}" presName="hierChild5" presStyleCnt="0"/>
      <dgm:spPr/>
      <dgm:t>
        <a:bodyPr/>
        <a:lstStyle/>
        <a:p>
          <a:endParaRPr lang="en-US"/>
        </a:p>
      </dgm:t>
    </dgm:pt>
    <dgm:pt modelId="{AA2A1200-B6B0-48B5-A3DF-674CA16DCCC7}" type="pres">
      <dgm:prSet presAssocID="{65D1C1C5-8A4B-4734-937D-8D7E905D7552}" presName="Name37" presStyleLbl="parChTrans1D2" presStyleIdx="1" presStyleCnt="8"/>
      <dgm:spPr/>
      <dgm:t>
        <a:bodyPr/>
        <a:lstStyle/>
        <a:p>
          <a:endParaRPr lang="en-US"/>
        </a:p>
      </dgm:t>
    </dgm:pt>
    <dgm:pt modelId="{6E040410-6E06-463A-81E4-B4FF2064D1E5}" type="pres">
      <dgm:prSet presAssocID="{1D97DBEB-9164-441F-B6EC-A1487C0E2996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E725FCA7-5C7C-4FA4-B178-A74828BB4454}" type="pres">
      <dgm:prSet presAssocID="{1D97DBEB-9164-441F-B6EC-A1487C0E2996}" presName="rootComposite" presStyleCnt="0"/>
      <dgm:spPr/>
      <dgm:t>
        <a:bodyPr/>
        <a:lstStyle/>
        <a:p>
          <a:endParaRPr lang="en-US"/>
        </a:p>
      </dgm:t>
    </dgm:pt>
    <dgm:pt modelId="{BD0CFAC3-04A3-4584-B881-84783E0F03C2}" type="pres">
      <dgm:prSet presAssocID="{1D97DBEB-9164-441F-B6EC-A1487C0E2996}" presName="rootText" presStyleLbl="node2" presStyleIdx="1" presStyleCnt="6" custScaleX="223757" custScaleY="270208" custLinFactY="-52640" custLinFactNeighborX="3279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20C6DA-15E2-4165-A17F-248D8D298802}" type="pres">
      <dgm:prSet presAssocID="{1D97DBEB-9164-441F-B6EC-A1487C0E2996}" presName="rootConnector" presStyleLbl="node2" presStyleIdx="1" presStyleCnt="6"/>
      <dgm:spPr/>
      <dgm:t>
        <a:bodyPr/>
        <a:lstStyle/>
        <a:p>
          <a:endParaRPr lang="en-US"/>
        </a:p>
      </dgm:t>
    </dgm:pt>
    <dgm:pt modelId="{D7D17D0D-A92E-459B-9FB0-871FFD008ECA}" type="pres">
      <dgm:prSet presAssocID="{1D97DBEB-9164-441F-B6EC-A1487C0E2996}" presName="hierChild4" presStyleCnt="0"/>
      <dgm:spPr/>
      <dgm:t>
        <a:bodyPr/>
        <a:lstStyle/>
        <a:p>
          <a:endParaRPr lang="en-US"/>
        </a:p>
      </dgm:t>
    </dgm:pt>
    <dgm:pt modelId="{A89D3A92-1634-471F-8B98-969A1EB6CDED}" type="pres">
      <dgm:prSet presAssocID="{1D97DBEB-9164-441F-B6EC-A1487C0E2996}" presName="hierChild5" presStyleCnt="0"/>
      <dgm:spPr/>
      <dgm:t>
        <a:bodyPr/>
        <a:lstStyle/>
        <a:p>
          <a:endParaRPr lang="en-US"/>
        </a:p>
      </dgm:t>
    </dgm:pt>
    <dgm:pt modelId="{FA51FF82-0D47-43C5-BACF-216B32834F60}" type="pres">
      <dgm:prSet presAssocID="{5462C7EA-6755-4B69-BFFD-C558C8F7372B}" presName="Name37" presStyleLbl="parChTrans1D2" presStyleIdx="2" presStyleCnt="8"/>
      <dgm:spPr/>
      <dgm:t>
        <a:bodyPr/>
        <a:lstStyle/>
        <a:p>
          <a:endParaRPr lang="en-US"/>
        </a:p>
      </dgm:t>
    </dgm:pt>
    <dgm:pt modelId="{FEB789C7-A00F-4CB1-95C5-A76291BF75B3}" type="pres">
      <dgm:prSet presAssocID="{4D336F85-FBCE-4155-88DD-DEF3BD1C9D93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64A12716-B005-47EC-A9D5-C5DB32137DB5}" type="pres">
      <dgm:prSet presAssocID="{4D336F85-FBCE-4155-88DD-DEF3BD1C9D93}" presName="rootComposite" presStyleCnt="0"/>
      <dgm:spPr/>
      <dgm:t>
        <a:bodyPr/>
        <a:lstStyle/>
        <a:p>
          <a:endParaRPr lang="en-US"/>
        </a:p>
      </dgm:t>
    </dgm:pt>
    <dgm:pt modelId="{CFFC954F-DF05-43AB-91F4-BF6E709E80AA}" type="pres">
      <dgm:prSet presAssocID="{4D336F85-FBCE-4155-88DD-DEF3BD1C9D93}" presName="rootText" presStyleLbl="node2" presStyleIdx="2" presStyleCnt="6" custScaleX="250158" custScaleY="270208" custLinFactY="-52640" custLinFactNeighborX="28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0571E93-4346-4F16-9F1C-7EC0377F59B6}" type="pres">
      <dgm:prSet presAssocID="{4D336F85-FBCE-4155-88DD-DEF3BD1C9D93}" presName="rootConnector" presStyleLbl="node2" presStyleIdx="2" presStyleCnt="6"/>
      <dgm:spPr/>
      <dgm:t>
        <a:bodyPr/>
        <a:lstStyle/>
        <a:p>
          <a:endParaRPr lang="en-US"/>
        </a:p>
      </dgm:t>
    </dgm:pt>
    <dgm:pt modelId="{3CD1D50B-9E5B-4825-A804-5CEA82F51903}" type="pres">
      <dgm:prSet presAssocID="{4D336F85-FBCE-4155-88DD-DEF3BD1C9D93}" presName="hierChild4" presStyleCnt="0"/>
      <dgm:spPr/>
      <dgm:t>
        <a:bodyPr/>
        <a:lstStyle/>
        <a:p>
          <a:endParaRPr lang="en-US"/>
        </a:p>
      </dgm:t>
    </dgm:pt>
    <dgm:pt modelId="{636BD98E-FA8D-43ED-B017-BE851D8E7A8E}" type="pres">
      <dgm:prSet presAssocID="{4D336F85-FBCE-4155-88DD-DEF3BD1C9D93}" presName="hierChild5" presStyleCnt="0"/>
      <dgm:spPr/>
      <dgm:t>
        <a:bodyPr/>
        <a:lstStyle/>
        <a:p>
          <a:endParaRPr lang="en-US"/>
        </a:p>
      </dgm:t>
    </dgm:pt>
    <dgm:pt modelId="{9724A3B4-EC88-4802-8D7D-5B8657063FB9}" type="pres">
      <dgm:prSet presAssocID="{479FC8F2-03CC-4944-8C6C-C4CFAD575A69}" presName="Name37" presStyleLbl="parChTrans1D2" presStyleIdx="3" presStyleCnt="8"/>
      <dgm:spPr/>
      <dgm:t>
        <a:bodyPr/>
        <a:lstStyle/>
        <a:p>
          <a:endParaRPr lang="en-US"/>
        </a:p>
      </dgm:t>
    </dgm:pt>
    <dgm:pt modelId="{B9734C8D-5959-4979-8A6E-CEF7C495D468}" type="pres">
      <dgm:prSet presAssocID="{DC8BCA30-D873-4FFD-9CA3-BD5660E64B2B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9F085795-7634-4CF9-BDAB-089E07E283A8}" type="pres">
      <dgm:prSet presAssocID="{DC8BCA30-D873-4FFD-9CA3-BD5660E64B2B}" presName="rootComposite" presStyleCnt="0"/>
      <dgm:spPr/>
      <dgm:t>
        <a:bodyPr/>
        <a:lstStyle/>
        <a:p>
          <a:endParaRPr lang="en-US"/>
        </a:p>
      </dgm:t>
    </dgm:pt>
    <dgm:pt modelId="{8C9F4464-962A-484B-B27D-6D15A0B0B3B2}" type="pres">
      <dgm:prSet presAssocID="{DC8BCA30-D873-4FFD-9CA3-BD5660E64B2B}" presName="rootText" presStyleLbl="node2" presStyleIdx="3" presStyleCnt="6" custScaleX="206599" custScaleY="270208" custLinFactY="-52640" custLinFactNeighborX="-350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A06063-4839-4AFA-A947-5ED8D1A73C5B}" type="pres">
      <dgm:prSet presAssocID="{DC8BCA30-D873-4FFD-9CA3-BD5660E64B2B}" presName="rootConnector" presStyleLbl="node2" presStyleIdx="3" presStyleCnt="6"/>
      <dgm:spPr/>
      <dgm:t>
        <a:bodyPr/>
        <a:lstStyle/>
        <a:p>
          <a:endParaRPr lang="en-US"/>
        </a:p>
      </dgm:t>
    </dgm:pt>
    <dgm:pt modelId="{111B2834-3F9A-47E2-8D96-6BE80EFF5DEA}" type="pres">
      <dgm:prSet presAssocID="{DC8BCA30-D873-4FFD-9CA3-BD5660E64B2B}" presName="hierChild4" presStyleCnt="0"/>
      <dgm:spPr/>
      <dgm:t>
        <a:bodyPr/>
        <a:lstStyle/>
        <a:p>
          <a:endParaRPr lang="en-US"/>
        </a:p>
      </dgm:t>
    </dgm:pt>
    <dgm:pt modelId="{79592895-3D4F-4BB3-A093-76F607B8993A}" type="pres">
      <dgm:prSet presAssocID="{DC8BCA30-D873-4FFD-9CA3-BD5660E64B2B}" presName="hierChild5" presStyleCnt="0"/>
      <dgm:spPr/>
      <dgm:t>
        <a:bodyPr/>
        <a:lstStyle/>
        <a:p>
          <a:endParaRPr lang="en-US"/>
        </a:p>
      </dgm:t>
    </dgm:pt>
    <dgm:pt modelId="{4CBC04C5-EF22-443B-A867-443F692972A7}" type="pres">
      <dgm:prSet presAssocID="{941ED065-4B8F-41C8-A0AE-51BE1153AA3B}" presName="Name37" presStyleLbl="parChTrans1D2" presStyleIdx="4" presStyleCnt="8"/>
      <dgm:spPr/>
      <dgm:t>
        <a:bodyPr/>
        <a:lstStyle/>
        <a:p>
          <a:endParaRPr lang="en-US"/>
        </a:p>
      </dgm:t>
    </dgm:pt>
    <dgm:pt modelId="{1528F0C8-5E68-417C-8166-966F6A80F1D3}" type="pres">
      <dgm:prSet presAssocID="{A89D6832-AA93-42A9-AFAA-B8633E1218A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1494A097-E7D4-4581-BF20-AB625BC690DF}" type="pres">
      <dgm:prSet presAssocID="{A89D6832-AA93-42A9-AFAA-B8633E1218A4}" presName="rootComposite" presStyleCnt="0"/>
      <dgm:spPr/>
      <dgm:t>
        <a:bodyPr/>
        <a:lstStyle/>
        <a:p>
          <a:endParaRPr lang="en-US"/>
        </a:p>
      </dgm:t>
    </dgm:pt>
    <dgm:pt modelId="{25674A5E-6762-467C-BDB6-561A39AE955F}" type="pres">
      <dgm:prSet presAssocID="{A89D6832-AA93-42A9-AFAA-B8633E1218A4}" presName="rootText" presStyleLbl="node2" presStyleIdx="4" presStyleCnt="6" custScaleX="194941" custScaleY="270208" custLinFactY="-52640" custLinFactNeighborX="-4984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578B8E9-29C5-4CBB-AC56-AEAB42B5B24D}" type="pres">
      <dgm:prSet presAssocID="{A89D6832-AA93-42A9-AFAA-B8633E1218A4}" presName="rootConnector" presStyleLbl="node2" presStyleIdx="4" presStyleCnt="6"/>
      <dgm:spPr/>
      <dgm:t>
        <a:bodyPr/>
        <a:lstStyle/>
        <a:p>
          <a:endParaRPr lang="en-US"/>
        </a:p>
      </dgm:t>
    </dgm:pt>
    <dgm:pt modelId="{F32F0584-FB2E-4E08-B9E8-077199B57CF6}" type="pres">
      <dgm:prSet presAssocID="{A89D6832-AA93-42A9-AFAA-B8633E1218A4}" presName="hierChild4" presStyleCnt="0"/>
      <dgm:spPr/>
      <dgm:t>
        <a:bodyPr/>
        <a:lstStyle/>
        <a:p>
          <a:endParaRPr lang="en-US"/>
        </a:p>
      </dgm:t>
    </dgm:pt>
    <dgm:pt modelId="{41E37336-F64C-4EC6-85B4-957FFB431993}" type="pres">
      <dgm:prSet presAssocID="{A89D6832-AA93-42A9-AFAA-B8633E1218A4}" presName="hierChild5" presStyleCnt="0"/>
      <dgm:spPr/>
      <dgm:t>
        <a:bodyPr/>
        <a:lstStyle/>
        <a:p>
          <a:endParaRPr lang="en-US"/>
        </a:p>
      </dgm:t>
    </dgm:pt>
    <dgm:pt modelId="{5888EFD7-E51D-4181-805A-DFA460F46B3F}" type="pres">
      <dgm:prSet presAssocID="{ADCF6805-AE56-4D98-A6E7-EBDEB9E7309E}" presName="Name37" presStyleLbl="parChTrans1D2" presStyleIdx="5" presStyleCnt="8"/>
      <dgm:spPr/>
      <dgm:t>
        <a:bodyPr/>
        <a:lstStyle/>
        <a:p>
          <a:endParaRPr lang="en-US"/>
        </a:p>
      </dgm:t>
    </dgm:pt>
    <dgm:pt modelId="{539F1F3A-DAA8-4EAD-8E42-6D7063787520}" type="pres">
      <dgm:prSet presAssocID="{B9478A07-262D-44D4-B883-759D5DDBDAB4}" presName="hierRoot2" presStyleCnt="0">
        <dgm:presLayoutVars>
          <dgm:hierBranch val="hang"/>
        </dgm:presLayoutVars>
      </dgm:prSet>
      <dgm:spPr/>
      <dgm:t>
        <a:bodyPr/>
        <a:lstStyle/>
        <a:p>
          <a:endParaRPr lang="en-US"/>
        </a:p>
      </dgm:t>
    </dgm:pt>
    <dgm:pt modelId="{7FA6FDDD-21FB-429E-8732-DA8566CAE999}" type="pres">
      <dgm:prSet presAssocID="{B9478A07-262D-44D4-B883-759D5DDBDAB4}" presName="rootComposite" presStyleCnt="0"/>
      <dgm:spPr/>
      <dgm:t>
        <a:bodyPr/>
        <a:lstStyle/>
        <a:p>
          <a:endParaRPr lang="en-US"/>
        </a:p>
      </dgm:t>
    </dgm:pt>
    <dgm:pt modelId="{0723DB92-9FA6-443B-89F5-599A88167481}" type="pres">
      <dgm:prSet presAssocID="{B9478A07-262D-44D4-B883-759D5DDBDAB4}" presName="rootText" presStyleLbl="node2" presStyleIdx="5" presStyleCnt="6" custScaleX="191032" custScaleY="270208" custLinFactY="-52639" custLinFactNeighborX="-760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DDCB338-2685-4E36-9063-B97567BCA715}" type="pres">
      <dgm:prSet presAssocID="{B9478A07-262D-44D4-B883-759D5DDBDAB4}" presName="rootConnector" presStyleLbl="node2" presStyleIdx="5" presStyleCnt="6"/>
      <dgm:spPr/>
      <dgm:t>
        <a:bodyPr/>
        <a:lstStyle/>
        <a:p>
          <a:endParaRPr lang="en-US"/>
        </a:p>
      </dgm:t>
    </dgm:pt>
    <dgm:pt modelId="{6358C3D2-CA55-499D-8CC4-AF429A12D146}" type="pres">
      <dgm:prSet presAssocID="{B9478A07-262D-44D4-B883-759D5DDBDAB4}" presName="hierChild4" presStyleCnt="0"/>
      <dgm:spPr/>
      <dgm:t>
        <a:bodyPr/>
        <a:lstStyle/>
        <a:p>
          <a:endParaRPr lang="en-US"/>
        </a:p>
      </dgm:t>
    </dgm:pt>
    <dgm:pt modelId="{108AEB5E-7832-4695-90CC-A8A7022D6888}" type="pres">
      <dgm:prSet presAssocID="{B9478A07-262D-44D4-B883-759D5DDBDAB4}" presName="hierChild5" presStyleCnt="0"/>
      <dgm:spPr/>
      <dgm:t>
        <a:bodyPr/>
        <a:lstStyle/>
        <a:p>
          <a:endParaRPr lang="en-US"/>
        </a:p>
      </dgm:t>
    </dgm:pt>
    <dgm:pt modelId="{22707185-B77A-4040-93AC-D6B386A0D642}" type="pres">
      <dgm:prSet presAssocID="{297EE3C7-B79C-4924-B32F-5967875E2CBF}" presName="hierChild3" presStyleCnt="0"/>
      <dgm:spPr/>
      <dgm:t>
        <a:bodyPr/>
        <a:lstStyle/>
        <a:p>
          <a:endParaRPr lang="en-US"/>
        </a:p>
      </dgm:t>
    </dgm:pt>
    <dgm:pt modelId="{C9F84C03-439C-4008-8E7E-215CF8A3E464}" type="pres">
      <dgm:prSet presAssocID="{DF7D3FF1-BF57-4E2B-8818-D661EDB85DE4}" presName="Name111" presStyleLbl="parChTrans1D2" presStyleIdx="6" presStyleCnt="8"/>
      <dgm:spPr/>
      <dgm:t>
        <a:bodyPr/>
        <a:lstStyle/>
        <a:p>
          <a:endParaRPr lang="en-US"/>
        </a:p>
      </dgm:t>
    </dgm:pt>
    <dgm:pt modelId="{CE35B01E-EA02-49EF-A3BD-A82622C99027}" type="pres">
      <dgm:prSet presAssocID="{6A66A579-1F28-4ADE-AEAB-9C0EB8561EA3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434C646B-4A6B-45AD-AAD8-45CB3F75F85D}" type="pres">
      <dgm:prSet presAssocID="{6A66A579-1F28-4ADE-AEAB-9C0EB8561EA3}" presName="rootComposite3" presStyleCnt="0"/>
      <dgm:spPr/>
      <dgm:t>
        <a:bodyPr/>
        <a:lstStyle/>
        <a:p>
          <a:endParaRPr lang="en-US"/>
        </a:p>
      </dgm:t>
    </dgm:pt>
    <dgm:pt modelId="{7F01EC57-1786-4C0F-822F-09F8C93E9484}" type="pres">
      <dgm:prSet presAssocID="{6A66A579-1F28-4ADE-AEAB-9C0EB8561EA3}" presName="rootText3" presStyleLbl="asst1" presStyleIdx="0" presStyleCnt="2" custScaleX="502383" custScaleY="337991" custLinFactX="300000" custLinFactY="-85471" custLinFactNeighborX="355098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338FBBF-A074-40A4-9D5B-18EA74F3C8C4}" type="pres">
      <dgm:prSet presAssocID="{6A66A579-1F28-4ADE-AEAB-9C0EB8561EA3}" presName="rootConnector3" presStyleLbl="asst1" presStyleIdx="0" presStyleCnt="2"/>
      <dgm:spPr/>
      <dgm:t>
        <a:bodyPr/>
        <a:lstStyle/>
        <a:p>
          <a:endParaRPr lang="en-US"/>
        </a:p>
      </dgm:t>
    </dgm:pt>
    <dgm:pt modelId="{C2F9BF58-C4D8-4137-906C-AAAFF8CFD448}" type="pres">
      <dgm:prSet presAssocID="{6A66A579-1F28-4ADE-AEAB-9C0EB8561EA3}" presName="hierChild6" presStyleCnt="0"/>
      <dgm:spPr/>
      <dgm:t>
        <a:bodyPr/>
        <a:lstStyle/>
        <a:p>
          <a:endParaRPr lang="en-US"/>
        </a:p>
      </dgm:t>
    </dgm:pt>
    <dgm:pt modelId="{F0CA441F-CD08-4A01-97A3-014E7D14BF4A}" type="pres">
      <dgm:prSet presAssocID="{6A66A579-1F28-4ADE-AEAB-9C0EB8561EA3}" presName="hierChild7" presStyleCnt="0"/>
      <dgm:spPr/>
      <dgm:t>
        <a:bodyPr/>
        <a:lstStyle/>
        <a:p>
          <a:endParaRPr lang="en-US"/>
        </a:p>
      </dgm:t>
    </dgm:pt>
    <dgm:pt modelId="{FE5447A2-8D6D-4DFB-B781-14D8F6450C91}" type="pres">
      <dgm:prSet presAssocID="{D1E8C20D-E526-4147-B214-572F08615D01}" presName="Name111" presStyleLbl="parChTrans1D2" presStyleIdx="7" presStyleCnt="8"/>
      <dgm:spPr/>
      <dgm:t>
        <a:bodyPr/>
        <a:lstStyle/>
        <a:p>
          <a:endParaRPr lang="en-US"/>
        </a:p>
      </dgm:t>
    </dgm:pt>
    <dgm:pt modelId="{38E88456-B395-46DF-A089-BA485CF59DCF}" type="pres">
      <dgm:prSet presAssocID="{9C91E0D9-3970-4B29-BBDF-81E23D749E2F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80FA60B-8632-4424-B4EC-32C32B183BFF}" type="pres">
      <dgm:prSet presAssocID="{9C91E0D9-3970-4B29-BBDF-81E23D749E2F}" presName="rootComposite3" presStyleCnt="0"/>
      <dgm:spPr/>
      <dgm:t>
        <a:bodyPr/>
        <a:lstStyle/>
        <a:p>
          <a:endParaRPr lang="en-US"/>
        </a:p>
      </dgm:t>
    </dgm:pt>
    <dgm:pt modelId="{1C6C6EC1-BB8A-4104-AE43-99790C9DC7F2}" type="pres">
      <dgm:prSet presAssocID="{9C91E0D9-3970-4B29-BBDF-81E23D749E2F}" presName="rootText3" presStyleLbl="asst1" presStyleIdx="1" presStyleCnt="2" custScaleX="455242" custScaleY="242974" custLinFactX="-224998" custLinFactY="-37859" custLinFactNeighborX="-3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47C2761-DA1F-4CA3-90CE-208714E3AC2D}" type="pres">
      <dgm:prSet presAssocID="{9C91E0D9-3970-4B29-BBDF-81E23D749E2F}" presName="rootConnector3" presStyleLbl="asst1" presStyleIdx="1" presStyleCnt="2"/>
      <dgm:spPr/>
      <dgm:t>
        <a:bodyPr/>
        <a:lstStyle/>
        <a:p>
          <a:endParaRPr lang="en-US"/>
        </a:p>
      </dgm:t>
    </dgm:pt>
    <dgm:pt modelId="{C6C53341-0293-44D4-8D37-36FEB6DE43F2}" type="pres">
      <dgm:prSet presAssocID="{9C91E0D9-3970-4B29-BBDF-81E23D749E2F}" presName="hierChild6" presStyleCnt="0"/>
      <dgm:spPr/>
      <dgm:t>
        <a:bodyPr/>
        <a:lstStyle/>
        <a:p>
          <a:endParaRPr lang="en-US"/>
        </a:p>
      </dgm:t>
    </dgm:pt>
    <dgm:pt modelId="{5E4F19F1-C78F-4A7F-8407-0DFB9CB7BA7A}" type="pres">
      <dgm:prSet presAssocID="{9C91E0D9-3970-4B29-BBDF-81E23D749E2F}" presName="hierChild7" presStyleCnt="0"/>
      <dgm:spPr/>
      <dgm:t>
        <a:bodyPr/>
        <a:lstStyle/>
        <a:p>
          <a:endParaRPr lang="en-US"/>
        </a:p>
      </dgm:t>
    </dgm:pt>
  </dgm:ptLst>
  <dgm:cxnLst>
    <dgm:cxn modelId="{67F74AA7-A523-441B-9BC9-1D9950178FB1}" type="presOf" srcId="{DF7D3FF1-BF57-4E2B-8818-D661EDB85DE4}" destId="{C9F84C03-439C-4008-8E7E-215CF8A3E464}" srcOrd="0" destOrd="0" presId="urn:microsoft.com/office/officeart/2005/8/layout/orgChart1"/>
    <dgm:cxn modelId="{04B47715-8ECD-44B8-A77A-EBDEBB5E880A}" type="presOf" srcId="{9C91E0D9-3970-4B29-BBDF-81E23D749E2F}" destId="{247C2761-DA1F-4CA3-90CE-208714E3AC2D}" srcOrd="1" destOrd="0" presId="urn:microsoft.com/office/officeart/2005/8/layout/orgChart1"/>
    <dgm:cxn modelId="{0390E8BC-A3B7-45EB-A99D-D2ACCDC4AAAA}" type="presOf" srcId="{ADCF6805-AE56-4D98-A6E7-EBDEB9E7309E}" destId="{5888EFD7-E51D-4181-805A-DFA460F46B3F}" srcOrd="0" destOrd="0" presId="urn:microsoft.com/office/officeart/2005/8/layout/orgChart1"/>
    <dgm:cxn modelId="{DE7216B8-826D-4313-B11B-4D66A26AFA28}" srcId="{C5477424-2420-4D9A-B27E-A54B1ADF0227}" destId="{297EE3C7-B79C-4924-B32F-5967875E2CBF}" srcOrd="0" destOrd="0" parTransId="{648F8AD1-6333-4E13-A804-4D07C3EE2F06}" sibTransId="{D3D795C4-2052-42DF-A131-8645821CA493}"/>
    <dgm:cxn modelId="{B886C2E3-BB24-4B90-B3FE-B1FF203B20B2}" type="presOf" srcId="{B9478A07-262D-44D4-B883-759D5DDBDAB4}" destId="{0723DB92-9FA6-443B-89F5-599A88167481}" srcOrd="0" destOrd="0" presId="urn:microsoft.com/office/officeart/2005/8/layout/orgChart1"/>
    <dgm:cxn modelId="{0CC9EAAC-3A0A-4666-8213-441BDAE8F3FC}" srcId="{297EE3C7-B79C-4924-B32F-5967875E2CBF}" destId="{1D97DBEB-9164-441F-B6EC-A1487C0E2996}" srcOrd="3" destOrd="0" parTransId="{65D1C1C5-8A4B-4734-937D-8D7E905D7552}" sibTransId="{C50D7124-C3EE-4B4B-BEF2-895D4F8AB2D7}"/>
    <dgm:cxn modelId="{1C0C1E66-C146-44BC-AE66-12E6E2B67DCE}" srcId="{297EE3C7-B79C-4924-B32F-5967875E2CBF}" destId="{4D336F85-FBCE-4155-88DD-DEF3BD1C9D93}" srcOrd="4" destOrd="0" parTransId="{5462C7EA-6755-4B69-BFFD-C558C8F7372B}" sibTransId="{E8041523-1E22-481C-8E75-BCFA3D57E580}"/>
    <dgm:cxn modelId="{979D1FA6-C816-4F0A-94BC-1A9A6A4F17E2}" type="presOf" srcId="{5462C7EA-6755-4B69-BFFD-C558C8F7372B}" destId="{FA51FF82-0D47-43C5-BACF-216B32834F60}" srcOrd="0" destOrd="0" presId="urn:microsoft.com/office/officeart/2005/8/layout/orgChart1"/>
    <dgm:cxn modelId="{554645E1-8141-4785-A373-968BE7070E3D}" type="presOf" srcId="{65D1C1C5-8A4B-4734-937D-8D7E905D7552}" destId="{AA2A1200-B6B0-48B5-A3DF-674CA16DCCC7}" srcOrd="0" destOrd="0" presId="urn:microsoft.com/office/officeart/2005/8/layout/orgChart1"/>
    <dgm:cxn modelId="{5960C75A-A3DC-4F3B-901F-A5617E59AE05}" type="presOf" srcId="{4D336F85-FBCE-4155-88DD-DEF3BD1C9D93}" destId="{CFFC954F-DF05-43AB-91F4-BF6E709E80AA}" srcOrd="0" destOrd="0" presId="urn:microsoft.com/office/officeart/2005/8/layout/orgChart1"/>
    <dgm:cxn modelId="{023EC4F8-A81A-49A4-9D93-9F9538AE2B57}" srcId="{297EE3C7-B79C-4924-B32F-5967875E2CBF}" destId="{A4D63B0C-6C51-4335-AF2A-AF70DC630928}" srcOrd="2" destOrd="0" parTransId="{CFAF00F1-DB9F-4B2B-B312-19210EE1F572}" sibTransId="{BF6303A6-CE18-4D21-848B-8C44DA74C538}"/>
    <dgm:cxn modelId="{3A396A09-5053-4365-A64A-070B00EF1BE1}" type="presOf" srcId="{6A66A579-1F28-4ADE-AEAB-9C0EB8561EA3}" destId="{7F01EC57-1786-4C0F-822F-09F8C93E9484}" srcOrd="0" destOrd="0" presId="urn:microsoft.com/office/officeart/2005/8/layout/orgChart1"/>
    <dgm:cxn modelId="{A94A0200-7CF0-4FD7-BF84-588619148E0E}" type="presOf" srcId="{1D97DBEB-9164-441F-B6EC-A1487C0E2996}" destId="{BD0CFAC3-04A3-4584-B881-84783E0F03C2}" srcOrd="0" destOrd="0" presId="urn:microsoft.com/office/officeart/2005/8/layout/orgChart1"/>
    <dgm:cxn modelId="{28553EE8-5E92-4E9E-8437-2974327FC0FC}" type="presOf" srcId="{CFAF00F1-DB9F-4B2B-B312-19210EE1F572}" destId="{BD26FB32-7BF5-4405-9C61-B2115F28B911}" srcOrd="0" destOrd="0" presId="urn:microsoft.com/office/officeart/2005/8/layout/orgChart1"/>
    <dgm:cxn modelId="{6B5F602E-AD16-4C3D-A938-DC316E755446}" type="presOf" srcId="{9C91E0D9-3970-4B29-BBDF-81E23D749E2F}" destId="{1C6C6EC1-BB8A-4104-AE43-99790C9DC7F2}" srcOrd="0" destOrd="0" presId="urn:microsoft.com/office/officeart/2005/8/layout/orgChart1"/>
    <dgm:cxn modelId="{C60761FF-AA42-470B-BB0D-B476BD7062FD}" srcId="{297EE3C7-B79C-4924-B32F-5967875E2CBF}" destId="{6A66A579-1F28-4ADE-AEAB-9C0EB8561EA3}" srcOrd="0" destOrd="0" parTransId="{DF7D3FF1-BF57-4E2B-8818-D661EDB85DE4}" sibTransId="{F26F196F-9EF8-4784-AE1A-98570D226F8B}"/>
    <dgm:cxn modelId="{8159EAF7-B5F2-4FC4-98B5-2ABA14AC0254}" type="presOf" srcId="{A4D63B0C-6C51-4335-AF2A-AF70DC630928}" destId="{266A3AB0-7CBA-48F5-99A3-FDD195E31FC9}" srcOrd="1" destOrd="0" presId="urn:microsoft.com/office/officeart/2005/8/layout/orgChart1"/>
    <dgm:cxn modelId="{3B215194-B4CB-4C14-969E-C3B25906A513}" type="presOf" srcId="{1D97DBEB-9164-441F-B6EC-A1487C0E2996}" destId="{F320C6DA-15E2-4165-A17F-248D8D298802}" srcOrd="1" destOrd="0" presId="urn:microsoft.com/office/officeart/2005/8/layout/orgChart1"/>
    <dgm:cxn modelId="{A2B26F55-FB77-4B23-AAF5-0C965DDE5398}" type="presOf" srcId="{A89D6832-AA93-42A9-AFAA-B8633E1218A4}" destId="{2578B8E9-29C5-4CBB-AC56-AEAB42B5B24D}" srcOrd="1" destOrd="0" presId="urn:microsoft.com/office/officeart/2005/8/layout/orgChart1"/>
    <dgm:cxn modelId="{9676CBC0-6251-4A56-94D2-795968B2332F}" type="presOf" srcId="{479FC8F2-03CC-4944-8C6C-C4CFAD575A69}" destId="{9724A3B4-EC88-4802-8D7D-5B8657063FB9}" srcOrd="0" destOrd="0" presId="urn:microsoft.com/office/officeart/2005/8/layout/orgChart1"/>
    <dgm:cxn modelId="{F8D17E35-8448-4C22-AD21-FF6A04B0E27D}" type="presOf" srcId="{C5477424-2420-4D9A-B27E-A54B1ADF0227}" destId="{22DE89AA-CA57-466C-BE43-99900C39859C}" srcOrd="0" destOrd="0" presId="urn:microsoft.com/office/officeart/2005/8/layout/orgChart1"/>
    <dgm:cxn modelId="{E4DAA437-B722-41C9-8B9B-B34A30F4D0BC}" type="presOf" srcId="{D1E8C20D-E526-4147-B214-572F08615D01}" destId="{FE5447A2-8D6D-4DFB-B781-14D8F6450C91}" srcOrd="0" destOrd="0" presId="urn:microsoft.com/office/officeart/2005/8/layout/orgChart1"/>
    <dgm:cxn modelId="{49BCC69F-D967-4E48-994D-63B5C45039F4}" type="presOf" srcId="{A4D63B0C-6C51-4335-AF2A-AF70DC630928}" destId="{FE346431-909B-459C-A94A-D681AFEE7C63}" srcOrd="0" destOrd="0" presId="urn:microsoft.com/office/officeart/2005/8/layout/orgChart1"/>
    <dgm:cxn modelId="{A5EFD858-1FAE-4FBD-B9D9-17EADA238D58}" srcId="{297EE3C7-B79C-4924-B32F-5967875E2CBF}" destId="{B9478A07-262D-44D4-B883-759D5DDBDAB4}" srcOrd="7" destOrd="0" parTransId="{ADCF6805-AE56-4D98-A6E7-EBDEB9E7309E}" sibTransId="{116AB948-58C5-46B1-A20E-CC9EF951257E}"/>
    <dgm:cxn modelId="{8A19C091-B5BE-4B1F-9024-442E86B5D94E}" type="presOf" srcId="{DC8BCA30-D873-4FFD-9CA3-BD5660E64B2B}" destId="{8C9F4464-962A-484B-B27D-6D15A0B0B3B2}" srcOrd="0" destOrd="0" presId="urn:microsoft.com/office/officeart/2005/8/layout/orgChart1"/>
    <dgm:cxn modelId="{7FCE8A10-135D-48B0-9A6B-4D2C533BA58F}" srcId="{297EE3C7-B79C-4924-B32F-5967875E2CBF}" destId="{DC8BCA30-D873-4FFD-9CA3-BD5660E64B2B}" srcOrd="5" destOrd="0" parTransId="{479FC8F2-03CC-4944-8C6C-C4CFAD575A69}" sibTransId="{D74F32AC-03D6-4F1A-84C3-E8A4D169EFB4}"/>
    <dgm:cxn modelId="{4917CEAD-5FFA-49EA-A15E-C618B3148650}" type="presOf" srcId="{297EE3C7-B79C-4924-B32F-5967875E2CBF}" destId="{39035242-8353-4A57-A19D-14DBD74C24B5}" srcOrd="0" destOrd="0" presId="urn:microsoft.com/office/officeart/2005/8/layout/orgChart1"/>
    <dgm:cxn modelId="{9A3F2156-EA45-40AD-8678-929F400F27E7}" type="presOf" srcId="{A89D6832-AA93-42A9-AFAA-B8633E1218A4}" destId="{25674A5E-6762-467C-BDB6-561A39AE955F}" srcOrd="0" destOrd="0" presId="urn:microsoft.com/office/officeart/2005/8/layout/orgChart1"/>
    <dgm:cxn modelId="{2304B6CF-3A48-4ABA-BAB9-CA02EB689604}" type="presOf" srcId="{4D336F85-FBCE-4155-88DD-DEF3BD1C9D93}" destId="{A0571E93-4346-4F16-9F1C-7EC0377F59B6}" srcOrd="1" destOrd="0" presId="urn:microsoft.com/office/officeart/2005/8/layout/orgChart1"/>
    <dgm:cxn modelId="{878AE305-083A-4338-B3F4-A1C5326003CB}" srcId="{297EE3C7-B79C-4924-B32F-5967875E2CBF}" destId="{A89D6832-AA93-42A9-AFAA-B8633E1218A4}" srcOrd="6" destOrd="0" parTransId="{941ED065-4B8F-41C8-A0AE-51BE1153AA3B}" sibTransId="{0BBB08AA-6D65-4688-826D-ACA4A07FA3C5}"/>
    <dgm:cxn modelId="{001F8C4E-4198-4DC9-8383-6190C1ED2C01}" type="presOf" srcId="{6A66A579-1F28-4ADE-AEAB-9C0EB8561EA3}" destId="{9338FBBF-A074-40A4-9D5B-18EA74F3C8C4}" srcOrd="1" destOrd="0" presId="urn:microsoft.com/office/officeart/2005/8/layout/orgChart1"/>
    <dgm:cxn modelId="{4BCF8E40-BF59-4767-A4A4-54CB93766265}" type="presOf" srcId="{B9478A07-262D-44D4-B883-759D5DDBDAB4}" destId="{3DDCB338-2685-4E36-9063-B97567BCA715}" srcOrd="1" destOrd="0" presId="urn:microsoft.com/office/officeart/2005/8/layout/orgChart1"/>
    <dgm:cxn modelId="{46DAF350-E3BA-4EB2-A0F7-228DAD546C04}" type="presOf" srcId="{297EE3C7-B79C-4924-B32F-5967875E2CBF}" destId="{0C98AB19-0B2F-401C-8D1D-EF707BF15982}" srcOrd="1" destOrd="0" presId="urn:microsoft.com/office/officeart/2005/8/layout/orgChart1"/>
    <dgm:cxn modelId="{DAF245A6-C566-4993-80F1-D937F88BCE69}" srcId="{297EE3C7-B79C-4924-B32F-5967875E2CBF}" destId="{9C91E0D9-3970-4B29-BBDF-81E23D749E2F}" srcOrd="1" destOrd="0" parTransId="{D1E8C20D-E526-4147-B214-572F08615D01}" sibTransId="{593A8CC4-1862-424D-AB7D-AB72A33DD089}"/>
    <dgm:cxn modelId="{5803395D-A2A3-45C8-8379-70CD10EB468D}" type="presOf" srcId="{DC8BCA30-D873-4FFD-9CA3-BD5660E64B2B}" destId="{FFA06063-4839-4AFA-A947-5ED8D1A73C5B}" srcOrd="1" destOrd="0" presId="urn:microsoft.com/office/officeart/2005/8/layout/orgChart1"/>
    <dgm:cxn modelId="{1A0C5BB6-D611-4CAA-8161-3521B45D4C35}" type="presOf" srcId="{941ED065-4B8F-41C8-A0AE-51BE1153AA3B}" destId="{4CBC04C5-EF22-443B-A867-443F692972A7}" srcOrd="0" destOrd="0" presId="urn:microsoft.com/office/officeart/2005/8/layout/orgChart1"/>
    <dgm:cxn modelId="{293F1A3F-2580-4FFE-9D98-E030F0D3DCC8}" type="presParOf" srcId="{22DE89AA-CA57-466C-BE43-99900C39859C}" destId="{6C9BC953-E946-4D40-A59F-7F8A5FD66FBD}" srcOrd="0" destOrd="0" presId="urn:microsoft.com/office/officeart/2005/8/layout/orgChart1"/>
    <dgm:cxn modelId="{952BDA4C-FDD4-4A8F-93D5-8B90D9377791}" type="presParOf" srcId="{6C9BC953-E946-4D40-A59F-7F8A5FD66FBD}" destId="{1106AC39-FEEC-43DF-981B-F94A3FBFA657}" srcOrd="0" destOrd="0" presId="urn:microsoft.com/office/officeart/2005/8/layout/orgChart1"/>
    <dgm:cxn modelId="{1638B785-21A4-4BD3-9E75-EBDDA27D1A05}" type="presParOf" srcId="{1106AC39-FEEC-43DF-981B-F94A3FBFA657}" destId="{39035242-8353-4A57-A19D-14DBD74C24B5}" srcOrd="0" destOrd="0" presId="urn:microsoft.com/office/officeart/2005/8/layout/orgChart1"/>
    <dgm:cxn modelId="{D97BC90A-0E40-4F63-ABAA-D69042F0A5BD}" type="presParOf" srcId="{1106AC39-FEEC-43DF-981B-F94A3FBFA657}" destId="{0C98AB19-0B2F-401C-8D1D-EF707BF15982}" srcOrd="1" destOrd="0" presId="urn:microsoft.com/office/officeart/2005/8/layout/orgChart1"/>
    <dgm:cxn modelId="{9CA66FBD-2CDD-42A8-87E2-D45B1CCB3E55}" type="presParOf" srcId="{6C9BC953-E946-4D40-A59F-7F8A5FD66FBD}" destId="{72F13810-F75A-45BB-868E-020F5290DC88}" srcOrd="1" destOrd="0" presId="urn:microsoft.com/office/officeart/2005/8/layout/orgChart1"/>
    <dgm:cxn modelId="{CA3A3F22-230E-46AB-BE5C-5B4C6DA3365B}" type="presParOf" srcId="{72F13810-F75A-45BB-868E-020F5290DC88}" destId="{BD26FB32-7BF5-4405-9C61-B2115F28B911}" srcOrd="0" destOrd="0" presId="urn:microsoft.com/office/officeart/2005/8/layout/orgChart1"/>
    <dgm:cxn modelId="{7FA7F66B-C80C-4B4D-9EE5-3C8DA3FDB4D6}" type="presParOf" srcId="{72F13810-F75A-45BB-868E-020F5290DC88}" destId="{CDBF7491-ED4E-4DC9-8328-AF080B4BC038}" srcOrd="1" destOrd="0" presId="urn:microsoft.com/office/officeart/2005/8/layout/orgChart1"/>
    <dgm:cxn modelId="{B5B1567C-A952-4F09-9B7A-35D9080EC2D4}" type="presParOf" srcId="{CDBF7491-ED4E-4DC9-8328-AF080B4BC038}" destId="{1CC3C058-44A2-4A49-9A93-84CE10B49F65}" srcOrd="0" destOrd="0" presId="urn:microsoft.com/office/officeart/2005/8/layout/orgChart1"/>
    <dgm:cxn modelId="{8F0528BF-B74A-453D-99C2-E717DBF68D4F}" type="presParOf" srcId="{1CC3C058-44A2-4A49-9A93-84CE10B49F65}" destId="{FE346431-909B-459C-A94A-D681AFEE7C63}" srcOrd="0" destOrd="0" presId="urn:microsoft.com/office/officeart/2005/8/layout/orgChart1"/>
    <dgm:cxn modelId="{78E4DE12-52C4-48DA-8C3E-A25E08708D0F}" type="presParOf" srcId="{1CC3C058-44A2-4A49-9A93-84CE10B49F65}" destId="{266A3AB0-7CBA-48F5-99A3-FDD195E31FC9}" srcOrd="1" destOrd="0" presId="urn:microsoft.com/office/officeart/2005/8/layout/orgChart1"/>
    <dgm:cxn modelId="{5814F6B8-80CA-4C5E-AC00-1335A1BA6BD0}" type="presParOf" srcId="{CDBF7491-ED4E-4DC9-8328-AF080B4BC038}" destId="{F91993C5-15CE-4626-821D-9EF108B35A4A}" srcOrd="1" destOrd="0" presId="urn:microsoft.com/office/officeart/2005/8/layout/orgChart1"/>
    <dgm:cxn modelId="{2D849581-83C8-43CB-83F5-667FF7428CBD}" type="presParOf" srcId="{CDBF7491-ED4E-4DC9-8328-AF080B4BC038}" destId="{12EE0F82-D9F8-4F93-B9EA-5490679BDB2E}" srcOrd="2" destOrd="0" presId="urn:microsoft.com/office/officeart/2005/8/layout/orgChart1"/>
    <dgm:cxn modelId="{A724FE79-253E-438A-A0AD-9D695BE0943C}" type="presParOf" srcId="{72F13810-F75A-45BB-868E-020F5290DC88}" destId="{AA2A1200-B6B0-48B5-A3DF-674CA16DCCC7}" srcOrd="2" destOrd="0" presId="urn:microsoft.com/office/officeart/2005/8/layout/orgChart1"/>
    <dgm:cxn modelId="{43EE7D33-9E53-484C-86E8-3C86FA9960BD}" type="presParOf" srcId="{72F13810-F75A-45BB-868E-020F5290DC88}" destId="{6E040410-6E06-463A-81E4-B4FF2064D1E5}" srcOrd="3" destOrd="0" presId="urn:microsoft.com/office/officeart/2005/8/layout/orgChart1"/>
    <dgm:cxn modelId="{B92AB771-2721-4192-8F3B-05C67BA17B1A}" type="presParOf" srcId="{6E040410-6E06-463A-81E4-B4FF2064D1E5}" destId="{E725FCA7-5C7C-4FA4-B178-A74828BB4454}" srcOrd="0" destOrd="0" presId="urn:microsoft.com/office/officeart/2005/8/layout/orgChart1"/>
    <dgm:cxn modelId="{97AA1E45-CB43-4D27-B8F3-4A0BC1246BCA}" type="presParOf" srcId="{E725FCA7-5C7C-4FA4-B178-A74828BB4454}" destId="{BD0CFAC3-04A3-4584-B881-84783E0F03C2}" srcOrd="0" destOrd="0" presId="urn:microsoft.com/office/officeart/2005/8/layout/orgChart1"/>
    <dgm:cxn modelId="{951703AE-2D18-419B-BD9B-9686C80A0A25}" type="presParOf" srcId="{E725FCA7-5C7C-4FA4-B178-A74828BB4454}" destId="{F320C6DA-15E2-4165-A17F-248D8D298802}" srcOrd="1" destOrd="0" presId="urn:microsoft.com/office/officeart/2005/8/layout/orgChart1"/>
    <dgm:cxn modelId="{AFA1820E-4CD4-4099-A1F1-2D247DC9BF7A}" type="presParOf" srcId="{6E040410-6E06-463A-81E4-B4FF2064D1E5}" destId="{D7D17D0D-A92E-459B-9FB0-871FFD008ECA}" srcOrd="1" destOrd="0" presId="urn:microsoft.com/office/officeart/2005/8/layout/orgChart1"/>
    <dgm:cxn modelId="{56612A41-43AC-4E3D-9FDE-922CB3DEF515}" type="presParOf" srcId="{6E040410-6E06-463A-81E4-B4FF2064D1E5}" destId="{A89D3A92-1634-471F-8B98-969A1EB6CDED}" srcOrd="2" destOrd="0" presId="urn:microsoft.com/office/officeart/2005/8/layout/orgChart1"/>
    <dgm:cxn modelId="{01422D9D-FA8B-4CFD-9090-48B80F213460}" type="presParOf" srcId="{72F13810-F75A-45BB-868E-020F5290DC88}" destId="{FA51FF82-0D47-43C5-BACF-216B32834F60}" srcOrd="4" destOrd="0" presId="urn:microsoft.com/office/officeart/2005/8/layout/orgChart1"/>
    <dgm:cxn modelId="{B88C660F-D107-42EB-8E57-0F929CC524FE}" type="presParOf" srcId="{72F13810-F75A-45BB-868E-020F5290DC88}" destId="{FEB789C7-A00F-4CB1-95C5-A76291BF75B3}" srcOrd="5" destOrd="0" presId="urn:microsoft.com/office/officeart/2005/8/layout/orgChart1"/>
    <dgm:cxn modelId="{8D372851-89E5-4F65-9192-EF3C5F4A0834}" type="presParOf" srcId="{FEB789C7-A00F-4CB1-95C5-A76291BF75B3}" destId="{64A12716-B005-47EC-A9D5-C5DB32137DB5}" srcOrd="0" destOrd="0" presId="urn:microsoft.com/office/officeart/2005/8/layout/orgChart1"/>
    <dgm:cxn modelId="{D99BB6EC-F217-432E-A552-69ADE0DF482E}" type="presParOf" srcId="{64A12716-B005-47EC-A9D5-C5DB32137DB5}" destId="{CFFC954F-DF05-43AB-91F4-BF6E709E80AA}" srcOrd="0" destOrd="0" presId="urn:microsoft.com/office/officeart/2005/8/layout/orgChart1"/>
    <dgm:cxn modelId="{3177EE1C-30DD-43F8-BAD5-7DFED94D8606}" type="presParOf" srcId="{64A12716-B005-47EC-A9D5-C5DB32137DB5}" destId="{A0571E93-4346-4F16-9F1C-7EC0377F59B6}" srcOrd="1" destOrd="0" presId="urn:microsoft.com/office/officeart/2005/8/layout/orgChart1"/>
    <dgm:cxn modelId="{ED17F69A-37D4-4F15-BB04-A5DB79773812}" type="presParOf" srcId="{FEB789C7-A00F-4CB1-95C5-A76291BF75B3}" destId="{3CD1D50B-9E5B-4825-A804-5CEA82F51903}" srcOrd="1" destOrd="0" presId="urn:microsoft.com/office/officeart/2005/8/layout/orgChart1"/>
    <dgm:cxn modelId="{12B882EF-C77F-4F56-A309-9B19F9840954}" type="presParOf" srcId="{FEB789C7-A00F-4CB1-95C5-A76291BF75B3}" destId="{636BD98E-FA8D-43ED-B017-BE851D8E7A8E}" srcOrd="2" destOrd="0" presId="urn:microsoft.com/office/officeart/2005/8/layout/orgChart1"/>
    <dgm:cxn modelId="{7241D896-7FD2-4F84-A57C-C34A489AA888}" type="presParOf" srcId="{72F13810-F75A-45BB-868E-020F5290DC88}" destId="{9724A3B4-EC88-4802-8D7D-5B8657063FB9}" srcOrd="6" destOrd="0" presId="urn:microsoft.com/office/officeart/2005/8/layout/orgChart1"/>
    <dgm:cxn modelId="{BA6BB322-FF83-4E18-B43A-12AF0BAC695E}" type="presParOf" srcId="{72F13810-F75A-45BB-868E-020F5290DC88}" destId="{B9734C8D-5959-4979-8A6E-CEF7C495D468}" srcOrd="7" destOrd="0" presId="urn:microsoft.com/office/officeart/2005/8/layout/orgChart1"/>
    <dgm:cxn modelId="{6C2E233B-9362-4004-A608-D15F34895B37}" type="presParOf" srcId="{B9734C8D-5959-4979-8A6E-CEF7C495D468}" destId="{9F085795-7634-4CF9-BDAB-089E07E283A8}" srcOrd="0" destOrd="0" presId="urn:microsoft.com/office/officeart/2005/8/layout/orgChart1"/>
    <dgm:cxn modelId="{5938E664-4413-4572-9F30-268BB6008131}" type="presParOf" srcId="{9F085795-7634-4CF9-BDAB-089E07E283A8}" destId="{8C9F4464-962A-484B-B27D-6D15A0B0B3B2}" srcOrd="0" destOrd="0" presId="urn:microsoft.com/office/officeart/2005/8/layout/orgChart1"/>
    <dgm:cxn modelId="{922AC110-24C6-4648-A59E-241FF1DF36CF}" type="presParOf" srcId="{9F085795-7634-4CF9-BDAB-089E07E283A8}" destId="{FFA06063-4839-4AFA-A947-5ED8D1A73C5B}" srcOrd="1" destOrd="0" presId="urn:microsoft.com/office/officeart/2005/8/layout/orgChart1"/>
    <dgm:cxn modelId="{27DF4B4C-03A5-485D-8652-2CFBAF1EA4CC}" type="presParOf" srcId="{B9734C8D-5959-4979-8A6E-CEF7C495D468}" destId="{111B2834-3F9A-47E2-8D96-6BE80EFF5DEA}" srcOrd="1" destOrd="0" presId="urn:microsoft.com/office/officeart/2005/8/layout/orgChart1"/>
    <dgm:cxn modelId="{C22173CE-E19E-43D0-9A90-BC3338B2D0D3}" type="presParOf" srcId="{B9734C8D-5959-4979-8A6E-CEF7C495D468}" destId="{79592895-3D4F-4BB3-A093-76F607B8993A}" srcOrd="2" destOrd="0" presId="urn:microsoft.com/office/officeart/2005/8/layout/orgChart1"/>
    <dgm:cxn modelId="{C4ED3434-87FC-4594-9492-CEF09D0E3A02}" type="presParOf" srcId="{72F13810-F75A-45BB-868E-020F5290DC88}" destId="{4CBC04C5-EF22-443B-A867-443F692972A7}" srcOrd="8" destOrd="0" presId="urn:microsoft.com/office/officeart/2005/8/layout/orgChart1"/>
    <dgm:cxn modelId="{7B0ED9D3-27A5-4FCE-B3C2-B800B506E31D}" type="presParOf" srcId="{72F13810-F75A-45BB-868E-020F5290DC88}" destId="{1528F0C8-5E68-417C-8166-966F6A80F1D3}" srcOrd="9" destOrd="0" presId="urn:microsoft.com/office/officeart/2005/8/layout/orgChart1"/>
    <dgm:cxn modelId="{8DE401DA-8E41-4BC4-9C89-4B7CD6BF5024}" type="presParOf" srcId="{1528F0C8-5E68-417C-8166-966F6A80F1D3}" destId="{1494A097-E7D4-4581-BF20-AB625BC690DF}" srcOrd="0" destOrd="0" presId="urn:microsoft.com/office/officeart/2005/8/layout/orgChart1"/>
    <dgm:cxn modelId="{10B65D48-101B-44E0-8290-3B7FC14CE0CC}" type="presParOf" srcId="{1494A097-E7D4-4581-BF20-AB625BC690DF}" destId="{25674A5E-6762-467C-BDB6-561A39AE955F}" srcOrd="0" destOrd="0" presId="urn:microsoft.com/office/officeart/2005/8/layout/orgChart1"/>
    <dgm:cxn modelId="{33E6F4FA-B7A9-48CF-89EA-C45BFE28E5E8}" type="presParOf" srcId="{1494A097-E7D4-4581-BF20-AB625BC690DF}" destId="{2578B8E9-29C5-4CBB-AC56-AEAB42B5B24D}" srcOrd="1" destOrd="0" presId="urn:microsoft.com/office/officeart/2005/8/layout/orgChart1"/>
    <dgm:cxn modelId="{9F1DE3E2-6EE4-438B-9C23-FB459F61E9F5}" type="presParOf" srcId="{1528F0C8-5E68-417C-8166-966F6A80F1D3}" destId="{F32F0584-FB2E-4E08-B9E8-077199B57CF6}" srcOrd="1" destOrd="0" presId="urn:microsoft.com/office/officeart/2005/8/layout/orgChart1"/>
    <dgm:cxn modelId="{E354B5CF-3D2F-4DA5-9B76-CC445929B527}" type="presParOf" srcId="{1528F0C8-5E68-417C-8166-966F6A80F1D3}" destId="{41E37336-F64C-4EC6-85B4-957FFB431993}" srcOrd="2" destOrd="0" presId="urn:microsoft.com/office/officeart/2005/8/layout/orgChart1"/>
    <dgm:cxn modelId="{9D1AF8E3-920E-4914-9F38-DEB6C36D8511}" type="presParOf" srcId="{72F13810-F75A-45BB-868E-020F5290DC88}" destId="{5888EFD7-E51D-4181-805A-DFA460F46B3F}" srcOrd="10" destOrd="0" presId="urn:microsoft.com/office/officeart/2005/8/layout/orgChart1"/>
    <dgm:cxn modelId="{00652C78-877E-4AAA-913F-3C6BCE0923FA}" type="presParOf" srcId="{72F13810-F75A-45BB-868E-020F5290DC88}" destId="{539F1F3A-DAA8-4EAD-8E42-6D7063787520}" srcOrd="11" destOrd="0" presId="urn:microsoft.com/office/officeart/2005/8/layout/orgChart1"/>
    <dgm:cxn modelId="{FF9E8D17-8590-4E29-8131-6F0B7AA21968}" type="presParOf" srcId="{539F1F3A-DAA8-4EAD-8E42-6D7063787520}" destId="{7FA6FDDD-21FB-429E-8732-DA8566CAE999}" srcOrd="0" destOrd="0" presId="urn:microsoft.com/office/officeart/2005/8/layout/orgChart1"/>
    <dgm:cxn modelId="{5D03D58B-6B23-4728-924A-F6242FC7CE6C}" type="presParOf" srcId="{7FA6FDDD-21FB-429E-8732-DA8566CAE999}" destId="{0723DB92-9FA6-443B-89F5-599A88167481}" srcOrd="0" destOrd="0" presId="urn:microsoft.com/office/officeart/2005/8/layout/orgChart1"/>
    <dgm:cxn modelId="{A635EC52-D385-43AC-8336-CF884EE07E7D}" type="presParOf" srcId="{7FA6FDDD-21FB-429E-8732-DA8566CAE999}" destId="{3DDCB338-2685-4E36-9063-B97567BCA715}" srcOrd="1" destOrd="0" presId="urn:microsoft.com/office/officeart/2005/8/layout/orgChart1"/>
    <dgm:cxn modelId="{488F67B2-1E95-4932-A596-DAF1E4B97653}" type="presParOf" srcId="{539F1F3A-DAA8-4EAD-8E42-6D7063787520}" destId="{6358C3D2-CA55-499D-8CC4-AF429A12D146}" srcOrd="1" destOrd="0" presId="urn:microsoft.com/office/officeart/2005/8/layout/orgChart1"/>
    <dgm:cxn modelId="{03E5994E-A156-41C9-8335-D90EA707D460}" type="presParOf" srcId="{539F1F3A-DAA8-4EAD-8E42-6D7063787520}" destId="{108AEB5E-7832-4695-90CC-A8A7022D6888}" srcOrd="2" destOrd="0" presId="urn:microsoft.com/office/officeart/2005/8/layout/orgChart1"/>
    <dgm:cxn modelId="{23C9C390-F1BE-41C8-872D-9991D2FE942D}" type="presParOf" srcId="{6C9BC953-E946-4D40-A59F-7F8A5FD66FBD}" destId="{22707185-B77A-4040-93AC-D6B386A0D642}" srcOrd="2" destOrd="0" presId="urn:microsoft.com/office/officeart/2005/8/layout/orgChart1"/>
    <dgm:cxn modelId="{6C20989B-F285-458D-B119-AE9988B94E33}" type="presParOf" srcId="{22707185-B77A-4040-93AC-D6B386A0D642}" destId="{C9F84C03-439C-4008-8E7E-215CF8A3E464}" srcOrd="0" destOrd="0" presId="urn:microsoft.com/office/officeart/2005/8/layout/orgChart1"/>
    <dgm:cxn modelId="{5D39F68F-DC5A-4008-95D4-464195BF4CFC}" type="presParOf" srcId="{22707185-B77A-4040-93AC-D6B386A0D642}" destId="{CE35B01E-EA02-49EF-A3BD-A82622C99027}" srcOrd="1" destOrd="0" presId="urn:microsoft.com/office/officeart/2005/8/layout/orgChart1"/>
    <dgm:cxn modelId="{3E839E50-2B85-4515-9F67-F5AD2CD5881B}" type="presParOf" srcId="{CE35B01E-EA02-49EF-A3BD-A82622C99027}" destId="{434C646B-4A6B-45AD-AAD8-45CB3F75F85D}" srcOrd="0" destOrd="0" presId="urn:microsoft.com/office/officeart/2005/8/layout/orgChart1"/>
    <dgm:cxn modelId="{687BF6C6-58F7-4B77-BE0D-F80860B25F43}" type="presParOf" srcId="{434C646B-4A6B-45AD-AAD8-45CB3F75F85D}" destId="{7F01EC57-1786-4C0F-822F-09F8C93E9484}" srcOrd="0" destOrd="0" presId="urn:microsoft.com/office/officeart/2005/8/layout/orgChart1"/>
    <dgm:cxn modelId="{38B314D0-4F14-4240-9640-F06329A8C073}" type="presParOf" srcId="{434C646B-4A6B-45AD-AAD8-45CB3F75F85D}" destId="{9338FBBF-A074-40A4-9D5B-18EA74F3C8C4}" srcOrd="1" destOrd="0" presId="urn:microsoft.com/office/officeart/2005/8/layout/orgChart1"/>
    <dgm:cxn modelId="{C6C901EB-29A1-48D4-A4AF-2DB21F7CFDF1}" type="presParOf" srcId="{CE35B01E-EA02-49EF-A3BD-A82622C99027}" destId="{C2F9BF58-C4D8-4137-906C-AAAFF8CFD448}" srcOrd="1" destOrd="0" presId="urn:microsoft.com/office/officeart/2005/8/layout/orgChart1"/>
    <dgm:cxn modelId="{C50505E8-CB94-4740-9D1C-D7A4EB34D0AC}" type="presParOf" srcId="{CE35B01E-EA02-49EF-A3BD-A82622C99027}" destId="{F0CA441F-CD08-4A01-97A3-014E7D14BF4A}" srcOrd="2" destOrd="0" presId="urn:microsoft.com/office/officeart/2005/8/layout/orgChart1"/>
    <dgm:cxn modelId="{9619BA84-AC66-43EA-A99A-37BAC8645087}" type="presParOf" srcId="{22707185-B77A-4040-93AC-D6B386A0D642}" destId="{FE5447A2-8D6D-4DFB-B781-14D8F6450C91}" srcOrd="2" destOrd="0" presId="urn:microsoft.com/office/officeart/2005/8/layout/orgChart1"/>
    <dgm:cxn modelId="{A3A0A79D-F7D8-4449-875A-B9C3A023D1D1}" type="presParOf" srcId="{22707185-B77A-4040-93AC-D6B386A0D642}" destId="{38E88456-B395-46DF-A089-BA485CF59DCF}" srcOrd="3" destOrd="0" presId="urn:microsoft.com/office/officeart/2005/8/layout/orgChart1"/>
    <dgm:cxn modelId="{00D1A69F-8B6F-49CE-95F3-C75AFF031723}" type="presParOf" srcId="{38E88456-B395-46DF-A089-BA485CF59DCF}" destId="{E80FA60B-8632-4424-B4EC-32C32B183BFF}" srcOrd="0" destOrd="0" presId="urn:microsoft.com/office/officeart/2005/8/layout/orgChart1"/>
    <dgm:cxn modelId="{87C14E4B-D8D2-43C1-83C6-98B4C77EBFDD}" type="presParOf" srcId="{E80FA60B-8632-4424-B4EC-32C32B183BFF}" destId="{1C6C6EC1-BB8A-4104-AE43-99790C9DC7F2}" srcOrd="0" destOrd="0" presId="urn:microsoft.com/office/officeart/2005/8/layout/orgChart1"/>
    <dgm:cxn modelId="{BD5D3432-84C3-4911-8536-9FF75312E499}" type="presParOf" srcId="{E80FA60B-8632-4424-B4EC-32C32B183BFF}" destId="{247C2761-DA1F-4CA3-90CE-208714E3AC2D}" srcOrd="1" destOrd="0" presId="urn:microsoft.com/office/officeart/2005/8/layout/orgChart1"/>
    <dgm:cxn modelId="{47270DB4-68AE-4661-837F-440A50207111}" type="presParOf" srcId="{38E88456-B395-46DF-A089-BA485CF59DCF}" destId="{C6C53341-0293-44D4-8D37-36FEB6DE43F2}" srcOrd="1" destOrd="0" presId="urn:microsoft.com/office/officeart/2005/8/layout/orgChart1"/>
    <dgm:cxn modelId="{4B059703-5310-4940-A0DD-9BFFB0C7DA25}" type="presParOf" srcId="{38E88456-B395-46DF-A089-BA485CF59DCF}" destId="{5E4F19F1-C78F-4A7F-8407-0DFB9CB7BA7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447A2-8D6D-4DFB-B781-14D8F6450C91}">
      <dsp:nvSpPr>
        <dsp:cNvPr id="0" name=""/>
        <dsp:cNvSpPr/>
      </dsp:nvSpPr>
      <dsp:spPr>
        <a:xfrm>
          <a:off x="4054550" y="1467810"/>
          <a:ext cx="654209" cy="732426"/>
        </a:xfrm>
        <a:custGeom>
          <a:avLst/>
          <a:gdLst/>
          <a:ahLst/>
          <a:cxnLst/>
          <a:rect l="0" t="0" r="0" b="0"/>
          <a:pathLst>
            <a:path>
              <a:moveTo>
                <a:pt x="654209" y="0"/>
              </a:moveTo>
              <a:lnTo>
                <a:pt x="654209" y="732426"/>
              </a:lnTo>
              <a:lnTo>
                <a:pt x="0" y="732426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F84C03-439C-4008-8E7E-215CF8A3E464}">
      <dsp:nvSpPr>
        <dsp:cNvPr id="0" name=""/>
        <dsp:cNvSpPr/>
      </dsp:nvSpPr>
      <dsp:spPr>
        <a:xfrm>
          <a:off x="4708760" y="1467810"/>
          <a:ext cx="641189" cy="732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2094"/>
              </a:lnTo>
              <a:lnTo>
                <a:pt x="641189" y="732094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88EFD7-E51D-4181-805A-DFA460F46B3F}">
      <dsp:nvSpPr>
        <dsp:cNvPr id="0" name=""/>
        <dsp:cNvSpPr/>
      </dsp:nvSpPr>
      <dsp:spPr>
        <a:xfrm>
          <a:off x="4708760" y="1467810"/>
          <a:ext cx="3494898" cy="15159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451"/>
              </a:lnTo>
              <a:lnTo>
                <a:pt x="3494898" y="1448451"/>
              </a:lnTo>
              <a:lnTo>
                <a:pt x="3494898" y="1515963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BC04C5-EF22-443B-A867-443F692972A7}">
      <dsp:nvSpPr>
        <dsp:cNvPr id="0" name=""/>
        <dsp:cNvSpPr/>
      </dsp:nvSpPr>
      <dsp:spPr>
        <a:xfrm>
          <a:off x="4708760" y="1467810"/>
          <a:ext cx="2135867" cy="151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448"/>
              </a:lnTo>
              <a:lnTo>
                <a:pt x="2135867" y="1448448"/>
              </a:lnTo>
              <a:lnTo>
                <a:pt x="2135867" y="15159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4A3B4-EC88-4802-8D7D-5B8657063FB9}">
      <dsp:nvSpPr>
        <dsp:cNvPr id="0" name=""/>
        <dsp:cNvSpPr/>
      </dsp:nvSpPr>
      <dsp:spPr>
        <a:xfrm>
          <a:off x="4708760" y="1467810"/>
          <a:ext cx="719448" cy="15159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48448"/>
              </a:lnTo>
              <a:lnTo>
                <a:pt x="719448" y="1448448"/>
              </a:lnTo>
              <a:lnTo>
                <a:pt x="719448" y="15159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51FF82-0D47-43C5-BACF-216B32834F60}">
      <dsp:nvSpPr>
        <dsp:cNvPr id="0" name=""/>
        <dsp:cNvSpPr/>
      </dsp:nvSpPr>
      <dsp:spPr>
        <a:xfrm>
          <a:off x="3849172" y="1467810"/>
          <a:ext cx="859587" cy="1515960"/>
        </a:xfrm>
        <a:custGeom>
          <a:avLst/>
          <a:gdLst/>
          <a:ahLst/>
          <a:cxnLst/>
          <a:rect l="0" t="0" r="0" b="0"/>
          <a:pathLst>
            <a:path>
              <a:moveTo>
                <a:pt x="859587" y="0"/>
              </a:moveTo>
              <a:lnTo>
                <a:pt x="859587" y="1448448"/>
              </a:lnTo>
              <a:lnTo>
                <a:pt x="0" y="1448448"/>
              </a:lnTo>
              <a:lnTo>
                <a:pt x="0" y="15159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2A1200-B6B0-48B5-A3DF-674CA16DCCC7}">
      <dsp:nvSpPr>
        <dsp:cNvPr id="0" name=""/>
        <dsp:cNvSpPr/>
      </dsp:nvSpPr>
      <dsp:spPr>
        <a:xfrm>
          <a:off x="2209819" y="1467810"/>
          <a:ext cx="2498940" cy="1515960"/>
        </a:xfrm>
        <a:custGeom>
          <a:avLst/>
          <a:gdLst/>
          <a:ahLst/>
          <a:cxnLst/>
          <a:rect l="0" t="0" r="0" b="0"/>
          <a:pathLst>
            <a:path>
              <a:moveTo>
                <a:pt x="2498940" y="0"/>
              </a:moveTo>
              <a:lnTo>
                <a:pt x="2498940" y="1448448"/>
              </a:lnTo>
              <a:lnTo>
                <a:pt x="0" y="1448448"/>
              </a:lnTo>
              <a:lnTo>
                <a:pt x="0" y="15159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6FB32-7BF5-4405-9C61-B2115F28B911}">
      <dsp:nvSpPr>
        <dsp:cNvPr id="0" name=""/>
        <dsp:cNvSpPr/>
      </dsp:nvSpPr>
      <dsp:spPr>
        <a:xfrm>
          <a:off x="719838" y="1467810"/>
          <a:ext cx="3988921" cy="1515960"/>
        </a:xfrm>
        <a:custGeom>
          <a:avLst/>
          <a:gdLst/>
          <a:ahLst/>
          <a:cxnLst/>
          <a:rect l="0" t="0" r="0" b="0"/>
          <a:pathLst>
            <a:path>
              <a:moveTo>
                <a:pt x="3988921" y="0"/>
              </a:moveTo>
              <a:lnTo>
                <a:pt x="3988921" y="1448448"/>
              </a:lnTo>
              <a:lnTo>
                <a:pt x="0" y="1448448"/>
              </a:lnTo>
              <a:lnTo>
                <a:pt x="0" y="1515960"/>
              </a:lnTo>
            </a:path>
          </a:pathLst>
        </a:cu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35242-8353-4A57-A19D-14DBD74C24B5}">
      <dsp:nvSpPr>
        <dsp:cNvPr id="0" name=""/>
        <dsp:cNvSpPr/>
      </dsp:nvSpPr>
      <dsp:spPr>
        <a:xfrm>
          <a:off x="3000769" y="617524"/>
          <a:ext cx="3415980" cy="850286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bg1"/>
              </a:solidFill>
            </a:rPr>
            <a:t>Comptroller/Commander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chemeClr val="bg1"/>
              </a:solidFill>
            </a:rPr>
            <a:t>Lt Col Stephen Gray</a:t>
          </a:r>
          <a:endParaRPr lang="en-US" sz="2000" b="0" kern="1200" dirty="0">
            <a:solidFill>
              <a:schemeClr val="bg1"/>
            </a:solidFill>
          </a:endParaRPr>
        </a:p>
      </dsp:txBody>
      <dsp:txXfrm>
        <a:off x="3000769" y="617524"/>
        <a:ext cx="3415980" cy="850286"/>
      </dsp:txXfrm>
    </dsp:sp>
    <dsp:sp modelId="{FE346431-909B-459C-A94A-D681AFEE7C63}">
      <dsp:nvSpPr>
        <dsp:cNvPr id="0" name=""/>
        <dsp:cNvSpPr/>
      </dsp:nvSpPr>
      <dsp:spPr>
        <a:xfrm>
          <a:off x="54862" y="2983771"/>
          <a:ext cx="1329952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Financial Analysis 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Timothy </a:t>
          </a:r>
          <a:r>
            <a:rPr lang="en-US" sz="1100" b="0" kern="1200" dirty="0" err="1" smtClean="0">
              <a:solidFill>
                <a:schemeClr val="bg1"/>
              </a:solidFill>
            </a:rPr>
            <a:t>Edem</a:t>
          </a:r>
          <a:endParaRPr lang="en-US" sz="1100" b="0" kern="1200" dirty="0" smtClean="0">
            <a:solidFill>
              <a:schemeClr val="bg1"/>
            </a:solidFill>
          </a:endParaRPr>
        </a:p>
      </dsp:txBody>
      <dsp:txXfrm>
        <a:off x="54862" y="2983771"/>
        <a:ext cx="1329952" cy="868678"/>
      </dsp:txXfrm>
    </dsp:sp>
    <dsp:sp modelId="{BD0CFAC3-04A3-4584-B881-84783E0F03C2}">
      <dsp:nvSpPr>
        <dsp:cNvPr id="0" name=""/>
        <dsp:cNvSpPr/>
      </dsp:nvSpPr>
      <dsp:spPr>
        <a:xfrm>
          <a:off x="1490474" y="2983771"/>
          <a:ext cx="1438691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FMF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Financial Operations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2d Lt Troy Rivers</a:t>
          </a:r>
        </a:p>
      </dsp:txBody>
      <dsp:txXfrm>
        <a:off x="1490474" y="2983771"/>
        <a:ext cx="1438691" cy="868678"/>
      </dsp:txXfrm>
    </dsp:sp>
    <dsp:sp modelId="{CFFC954F-DF05-43AB-91F4-BF6E709E80AA}">
      <dsp:nvSpPr>
        <dsp:cNvPr id="0" name=""/>
        <dsp:cNvSpPr/>
      </dsp:nvSpPr>
      <dsp:spPr>
        <a:xfrm>
          <a:off x="3044951" y="2983771"/>
          <a:ext cx="1608442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FMD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Comptroller Management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Stephen </a:t>
          </a:r>
          <a:r>
            <a:rPr lang="en-US" sz="1100" b="0" kern="1200" dirty="0" err="1" smtClean="0">
              <a:solidFill>
                <a:schemeClr val="bg1"/>
              </a:solidFill>
            </a:rPr>
            <a:t>Northenor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3044951" y="2983771"/>
        <a:ext cx="1608442" cy="868678"/>
      </dsp:txXfrm>
    </dsp:sp>
    <dsp:sp modelId="{8C9F4464-962A-484B-B27D-6D15A0B0B3B2}">
      <dsp:nvSpPr>
        <dsp:cNvPr id="0" name=""/>
        <dsp:cNvSpPr/>
      </dsp:nvSpPr>
      <dsp:spPr>
        <a:xfrm>
          <a:off x="4764023" y="2983771"/>
          <a:ext cx="1328370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FMN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NAFFA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Mark O’Connell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Dustin Test</a:t>
          </a:r>
        </a:p>
      </dsp:txBody>
      <dsp:txXfrm>
        <a:off x="4764023" y="2983771"/>
        <a:ext cx="1328370" cy="868678"/>
      </dsp:txXfrm>
    </dsp:sp>
    <dsp:sp modelId="{25674A5E-6762-467C-BDB6-561A39AE955F}">
      <dsp:nvSpPr>
        <dsp:cNvPr id="0" name=""/>
        <dsp:cNvSpPr/>
      </dsp:nvSpPr>
      <dsp:spPr>
        <a:xfrm>
          <a:off x="6217921" y="2983771"/>
          <a:ext cx="1253413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FMQ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Quality Assurance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Timothy </a:t>
          </a:r>
          <a:r>
            <a:rPr lang="en-US" sz="1100" b="0" kern="1200" dirty="0" err="1" smtClean="0">
              <a:solidFill>
                <a:schemeClr val="bg1"/>
              </a:solidFill>
            </a:rPr>
            <a:t>Graeter</a:t>
          </a:r>
          <a:endParaRPr lang="en-US" sz="1100" b="0" kern="1200" dirty="0" smtClean="0">
            <a:solidFill>
              <a:schemeClr val="bg1"/>
            </a:solidFill>
          </a:endParaRPr>
        </a:p>
      </dsp:txBody>
      <dsp:txXfrm>
        <a:off x="6217921" y="2983771"/>
        <a:ext cx="1253413" cy="868678"/>
      </dsp:txXfrm>
    </dsp:sp>
    <dsp:sp modelId="{0723DB92-9FA6-443B-89F5-599A88167481}">
      <dsp:nvSpPr>
        <dsp:cNvPr id="0" name=""/>
        <dsp:cNvSpPr/>
      </dsp:nvSpPr>
      <dsp:spPr>
        <a:xfrm>
          <a:off x="7589518" y="2983774"/>
          <a:ext cx="1228279" cy="868678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FMZ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solidFill>
                <a:schemeClr val="bg1"/>
              </a:solidFill>
            </a:rPr>
            <a:t>LAN/Systems Support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dirty="0" smtClean="0">
              <a:solidFill>
                <a:schemeClr val="bg1"/>
              </a:solidFill>
            </a:rPr>
            <a:t>Mr. Stan Moulton</a:t>
          </a:r>
          <a:endParaRPr lang="en-US" sz="1100" b="0" kern="1200" dirty="0">
            <a:solidFill>
              <a:schemeClr val="bg1"/>
            </a:solidFill>
          </a:endParaRPr>
        </a:p>
      </dsp:txBody>
      <dsp:txXfrm>
        <a:off x="7589518" y="2983774"/>
        <a:ext cx="1228279" cy="868678"/>
      </dsp:txXfrm>
    </dsp:sp>
    <dsp:sp modelId="{7F01EC57-1786-4C0F-822F-09F8C93E9484}">
      <dsp:nvSpPr>
        <dsp:cNvPr id="0" name=""/>
        <dsp:cNvSpPr/>
      </dsp:nvSpPr>
      <dsp:spPr>
        <a:xfrm>
          <a:off x="5349949" y="1656609"/>
          <a:ext cx="3230174" cy="1086591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>
              <a:solidFill>
                <a:schemeClr val="bg1"/>
              </a:solidFill>
            </a:rPr>
            <a:t>Deputy Director  </a:t>
          </a:r>
          <a:r>
            <a:rPr lang="en-US" sz="1200" b="0" i="0" u="none" kern="1200" dirty="0" smtClean="0">
              <a:solidFill>
                <a:schemeClr val="bg1"/>
              </a:solidFill>
            </a:rPr>
            <a:t>Mr. Stephen </a:t>
          </a:r>
          <a:r>
            <a:rPr lang="en-US" sz="1200" b="0" i="0" u="none" kern="1200" dirty="0" err="1" smtClean="0">
              <a:solidFill>
                <a:schemeClr val="bg1"/>
              </a:solidFill>
            </a:rPr>
            <a:t>Northenor</a:t>
          </a:r>
          <a:endParaRPr lang="en-US" sz="1200" b="0" i="0" u="none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i="0" u="none" kern="1200" dirty="0" smtClean="0">
              <a:solidFill>
                <a:schemeClr val="bg1"/>
              </a:solidFill>
            </a:rPr>
            <a:t>Superintendent  </a:t>
          </a:r>
          <a:r>
            <a:rPr lang="en-US" sz="1200" b="0" kern="1200" dirty="0" smtClean="0">
              <a:solidFill>
                <a:schemeClr val="bg1"/>
              </a:solidFill>
            </a:rPr>
            <a:t>CMSgt </a:t>
          </a:r>
          <a:r>
            <a:rPr lang="en-US" sz="1200" b="0" kern="1200" dirty="0" err="1" smtClean="0">
              <a:solidFill>
                <a:schemeClr val="bg1"/>
              </a:solidFill>
            </a:rPr>
            <a:t>Keelan</a:t>
          </a:r>
          <a:r>
            <a:rPr lang="en-US" sz="1200" b="0" kern="1200" dirty="0" smtClean="0">
              <a:solidFill>
                <a:schemeClr val="bg1"/>
              </a:solidFill>
            </a:rPr>
            <a:t> </a:t>
          </a:r>
          <a:r>
            <a:rPr lang="en-US" sz="1200" b="0" kern="1200" dirty="0" err="1" smtClean="0">
              <a:solidFill>
                <a:schemeClr val="bg1"/>
              </a:solidFill>
            </a:rPr>
            <a:t>Rasmusson</a:t>
          </a:r>
          <a:endParaRPr lang="en-US" sz="1200" b="0" kern="1200" dirty="0" smtClean="0">
            <a:solidFill>
              <a:schemeClr val="bg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First Sergeant  </a:t>
          </a:r>
          <a:r>
            <a:rPr lang="en-US" sz="1200" b="0" kern="1200" dirty="0" smtClean="0">
              <a:solidFill>
                <a:schemeClr val="bg1"/>
              </a:solidFill>
            </a:rPr>
            <a:t>MSgt Jose Lopez Rosa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Secretary  </a:t>
          </a:r>
          <a:r>
            <a:rPr lang="en-US" sz="1200" b="0" kern="1200" dirty="0" smtClean="0">
              <a:solidFill>
                <a:schemeClr val="bg1"/>
              </a:solidFill>
            </a:rPr>
            <a:t>Ms. </a:t>
          </a:r>
          <a:r>
            <a:rPr lang="en-US" sz="1200" b="0" kern="1200" dirty="0" err="1" smtClean="0">
              <a:solidFill>
                <a:schemeClr val="bg1"/>
              </a:solidFill>
            </a:rPr>
            <a:t>Charlotta</a:t>
          </a:r>
          <a:r>
            <a:rPr lang="en-US" sz="1200" b="0" kern="1200" dirty="0" smtClean="0">
              <a:solidFill>
                <a:schemeClr val="bg1"/>
              </a:solidFill>
            </a:rPr>
            <a:t> </a:t>
          </a:r>
          <a:r>
            <a:rPr lang="en-US" sz="1200" b="0" kern="1200" dirty="0" err="1" smtClean="0">
              <a:solidFill>
                <a:schemeClr val="bg1"/>
              </a:solidFill>
            </a:rPr>
            <a:t>Poree</a:t>
          </a:r>
          <a:endParaRPr lang="en-US" sz="1200" b="0" kern="1200" dirty="0" smtClean="0">
            <a:solidFill>
              <a:schemeClr val="bg1"/>
            </a:solidFill>
          </a:endParaRPr>
        </a:p>
      </dsp:txBody>
      <dsp:txXfrm>
        <a:off x="5349949" y="1656609"/>
        <a:ext cx="3230174" cy="1086591"/>
      </dsp:txXfrm>
    </dsp:sp>
    <dsp:sp modelId="{1C6C6EC1-BB8A-4104-AE43-99790C9DC7F2}">
      <dsp:nvSpPr>
        <dsp:cNvPr id="0" name=""/>
        <dsp:cNvSpPr/>
      </dsp:nvSpPr>
      <dsp:spPr>
        <a:xfrm>
          <a:off x="1127478" y="1809674"/>
          <a:ext cx="2927071" cy="781125"/>
        </a:xfrm>
        <a:prstGeom prst="rect">
          <a:avLst/>
        </a:prstGeom>
        <a:solidFill>
          <a:schemeClr val="accent2"/>
        </a:solidFill>
        <a:ln w="25400" cap="flat" cmpd="sng" algn="ctr">
          <a:solidFill>
            <a:schemeClr val="accent2">
              <a:shade val="50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solidFill>
                <a:schemeClr val="bg1"/>
              </a:solidFill>
            </a:rPr>
            <a:t>Director of Operations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0" kern="1200" dirty="0" smtClean="0">
              <a:solidFill>
                <a:schemeClr val="bg1"/>
              </a:solidFill>
            </a:rPr>
            <a:t>Capt Joseph </a:t>
          </a:r>
          <a:r>
            <a:rPr lang="en-US" sz="1200" b="0" kern="1200" dirty="0" err="1" smtClean="0">
              <a:solidFill>
                <a:schemeClr val="bg1"/>
              </a:solidFill>
            </a:rPr>
            <a:t>Suwabe</a:t>
          </a:r>
          <a:endParaRPr lang="en-US" sz="1200" b="0" kern="1200" dirty="0" smtClean="0">
            <a:solidFill>
              <a:schemeClr val="bg1"/>
            </a:solidFill>
          </a:endParaRPr>
        </a:p>
      </dsp:txBody>
      <dsp:txXfrm>
        <a:off x="1127478" y="1809674"/>
        <a:ext cx="2927071" cy="7811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t" anchorCtr="0" compatLnSpc="1">
            <a:prstTxWarp prst="textNoShape">
              <a:avLst/>
            </a:prstTxWarp>
          </a:bodyPr>
          <a:lstStyle>
            <a:lvl1pPr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t" anchorCtr="0" compatLnSpc="1">
            <a:prstTxWarp prst="textNoShape">
              <a:avLst/>
            </a:prstTxWarp>
          </a:bodyPr>
          <a:lstStyle>
            <a:lvl1pPr algn="r"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2F565FCC-34EC-4632-A042-8701F3ED7098}" type="datetime1">
              <a:rPr lang="en-US"/>
              <a:pPr>
                <a:defRPr/>
              </a:pPr>
              <a:t>7/16/2019</a:t>
            </a:fld>
            <a:endParaRPr lang="en-US" dirty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883126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b" anchorCtr="0" compatLnSpc="1">
            <a:prstTxWarp prst="textNoShape">
              <a:avLst/>
            </a:prstTxWarp>
          </a:bodyPr>
          <a:lstStyle>
            <a:lvl1pPr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8" y="883126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b" anchorCtr="0" compatLnSpc="1">
            <a:prstTxWarp prst="textNoShape">
              <a:avLst/>
            </a:prstTxWarp>
          </a:bodyPr>
          <a:lstStyle>
            <a:lvl1pPr algn="r"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174A2485-57B8-4A03-A0D3-E50C7DC274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1602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t" anchorCtr="0" compatLnSpc="1">
            <a:prstTxWarp prst="textNoShape">
              <a:avLst/>
            </a:prstTxWarp>
          </a:bodyPr>
          <a:lstStyle>
            <a:lvl1pPr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t" anchorCtr="0" compatLnSpc="1">
            <a:prstTxWarp prst="textNoShape">
              <a:avLst/>
            </a:prstTxWarp>
          </a:bodyPr>
          <a:lstStyle>
            <a:lvl1pPr algn="r"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8B0DF91-F16D-4296-AD50-BBA6C4DC61D9}" type="datetime1">
              <a:rPr lang="en-US"/>
              <a:pPr>
                <a:defRPr/>
              </a:pPr>
              <a:t>7/16/2019</a:t>
            </a:fld>
            <a:endParaRPr lang="en-US" dirty="0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8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883126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b" anchorCtr="0" compatLnSpc="1">
            <a:prstTxWarp prst="textNoShape">
              <a:avLst/>
            </a:prstTxWarp>
          </a:bodyPr>
          <a:lstStyle>
            <a:lvl1pPr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8" y="8831266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92" tIns="46597" rIns="93192" bIns="46597" numCol="1" anchor="b" anchorCtr="0" compatLnSpc="1">
            <a:prstTxWarp prst="textNoShape">
              <a:avLst/>
            </a:prstTxWarp>
          </a:bodyPr>
          <a:lstStyle>
            <a:lvl1pPr algn="r" defTabSz="932515"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6A04D40-D3AF-414C-A97D-2B72CD9F36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3227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63"/>
            <a:fld id="{22C5696C-7C11-434F-8219-BD3D0B7601BE}" type="slidenum">
              <a:rPr lang="en-US" smtClean="0"/>
              <a:pPr defTabSz="931863"/>
              <a:t>1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5961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077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019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216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800" b="1">
                <a:solidFill>
                  <a:srgbClr val="000066"/>
                </a:solidFill>
                <a:latin typeface="Arial" pitchFamily="34" charset="0"/>
              </a:defRPr>
            </a:lvl1pPr>
            <a:lvl2pPr marL="742950" indent="-285750" defTabSz="931863">
              <a:defRPr sz="2800" b="1">
                <a:solidFill>
                  <a:srgbClr val="000066"/>
                </a:solidFill>
                <a:latin typeface="Arial" pitchFamily="34" charset="0"/>
              </a:defRPr>
            </a:lvl2pPr>
            <a:lvl3pPr marL="1143000" indent="-228600" defTabSz="931863">
              <a:defRPr sz="2800" b="1">
                <a:solidFill>
                  <a:srgbClr val="000066"/>
                </a:solidFill>
                <a:latin typeface="Arial" pitchFamily="34" charset="0"/>
              </a:defRPr>
            </a:lvl3pPr>
            <a:lvl4pPr marL="1600200" indent="-228600" defTabSz="931863">
              <a:defRPr sz="2800" b="1">
                <a:solidFill>
                  <a:srgbClr val="000066"/>
                </a:solidFill>
                <a:latin typeface="Arial" pitchFamily="34" charset="0"/>
              </a:defRPr>
            </a:lvl4pPr>
            <a:lvl5pPr marL="2057400" indent="-228600" defTabSz="931863">
              <a:defRPr sz="2800" b="1">
                <a:solidFill>
                  <a:srgbClr val="000066"/>
                </a:solidFill>
                <a:latin typeface="Arial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0066"/>
                </a:solidFill>
                <a:latin typeface="Arial" pitchFamily="34" charset="0"/>
              </a:defRPr>
            </a:lvl9pPr>
          </a:lstStyle>
          <a:p>
            <a:fld id="{0E06E6BA-9CDB-421D-B51C-BB6E9E85FA90}" type="slidenum">
              <a:rPr lang="en-US" sz="1200" b="0" smtClean="0">
                <a:solidFill>
                  <a:schemeClr val="tx1"/>
                </a:solidFill>
                <a:latin typeface="Times New Roman" pitchFamily="18" charset="0"/>
              </a:rPr>
              <a:pPr/>
              <a:t>5</a:t>
            </a:fld>
            <a:endParaRPr lang="en-US" sz="1200" b="0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379703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2783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769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31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A04D40-D3AF-414C-A97D-2B72CD9F365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5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 userDrawn="1"/>
        </p:nvSpPr>
        <p:spPr bwMode="auto">
          <a:xfrm>
            <a:off x="1684284" y="214313"/>
            <a:ext cx="572464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i="1" dirty="0" smtClean="0">
                <a:latin typeface="Arial" charset="0"/>
              </a:rPr>
              <a:t>88 Comptroller Squadron</a:t>
            </a:r>
            <a:endParaRPr lang="en-US" sz="3600" i="1" dirty="0">
              <a:latin typeface="Arial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381000" y="9842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2388" y="5086350"/>
            <a:ext cx="6489700" cy="1082675"/>
          </a:xfrm>
          <a:ln w="9525"/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</a:t>
            </a:r>
          </a:p>
          <a:p>
            <a:r>
              <a:rPr lang="en-US"/>
              <a:t>Master Subtitle Style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806575" y="3863975"/>
            <a:ext cx="5518150" cy="10128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9" name="Picture 1040" descr="88 Comptroller Sqdn, Colo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371600"/>
            <a:ext cx="990600" cy="94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25400"/>
            <a:ext cx="2119313" cy="6251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1475" y="25400"/>
            <a:ext cx="6210300" cy="6251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305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03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9" descr="af logo_fancy with words straight acros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38100"/>
            <a:ext cx="11033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7" descr="88 ABW Emblem - Color 2004 copy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0700" y="38100"/>
            <a:ext cx="927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82632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078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115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055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3550" y="1257300"/>
            <a:ext cx="7753350" cy="45529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fld id="{33DA2DE6-BDB2-46B1-8C44-164AA1F5089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42939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3550" y="1257300"/>
            <a:ext cx="7753350" cy="4552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fld id="{DBEF2813-5794-4BD6-A606-AE662759D4C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49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19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fld id="{E9EAFC09-725E-48E6-9619-E2CB732B145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644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365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88th Air Base Wing</a:t>
            </a:r>
          </a:p>
        </p:txBody>
      </p:sp>
      <p:pic>
        <p:nvPicPr>
          <p:cNvPr id="11" name="Picture 27" descr="88 ABW Emblem - Color 2004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2133600"/>
            <a:ext cx="12446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" descr="af logo_fancy with words straight acros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967038"/>
            <a:ext cx="3367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384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356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72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16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63550" y="1257300"/>
            <a:ext cx="7753350" cy="455295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fld id="{33DA2DE6-BDB2-46B1-8C44-164AA1F5089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3862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76200"/>
            <a:ext cx="72390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63550" y="1257300"/>
            <a:ext cx="7753350" cy="455295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866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>
              <a:defRPr/>
            </a:pPr>
            <a:fld id="{DBEF2813-5794-4BD6-A606-AE662759D4C3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>
                <a:defRPr/>
              </a:pPr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254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10400" y="6519863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ctr" eaLnBrk="1" hangingPunct="1"/>
            <a:fld id="{E9EAFC09-725E-48E6-9619-E2CB732B1459}" type="slidenum">
              <a:rPr lang="en-US">
                <a:solidFill>
                  <a:srgbClr val="000000"/>
                </a:solidFill>
                <a:latin typeface="Times New Roman" pitchFamily="18" charset="0"/>
              </a:rPr>
              <a:pPr algn="ctr" eaLnBrk="1" hangingPunct="1"/>
              <a:t>‹#›</a:t>
            </a:fld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537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>
            <a:spLocks noChangeArrowheads="1"/>
          </p:cNvSpPr>
          <p:nvPr userDrawn="1"/>
        </p:nvSpPr>
        <p:spPr bwMode="auto">
          <a:xfrm>
            <a:off x="0" y="365125"/>
            <a:ext cx="914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</a:rPr>
              <a:t>88th Air Base Wing</a:t>
            </a:r>
          </a:p>
        </p:txBody>
      </p:sp>
      <p:pic>
        <p:nvPicPr>
          <p:cNvPr id="11" name="Picture 27" descr="88 ABW Emblem - Color 2004 copy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4613" y="2133600"/>
            <a:ext cx="12446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9" descr="af logo_fancy with words straight acros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875" y="2967038"/>
            <a:ext cx="3367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426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0"/>
            <a:ext cx="83058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fld id="{9F95BFB5-7A59-4363-8518-620DA0AB537C}" type="slidenum">
              <a:rPr lang="en-US" sz="1800" b="0">
                <a:solidFill>
                  <a:srgbClr val="000000"/>
                </a:solidFill>
                <a:latin typeface="Arial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1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562929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5" y="1327150"/>
            <a:ext cx="4164013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7888" y="1327150"/>
            <a:ext cx="4165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27" descr="chrmblue_st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388" y="142875"/>
            <a:ext cx="963612" cy="90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Line 1028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24582" name="Line 1030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4101" name="Rectangle 10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 Fifth Level</a:t>
            </a:r>
          </a:p>
        </p:txBody>
      </p:sp>
      <p:sp>
        <p:nvSpPr>
          <p:cNvPr id="4102" name="Rectangle 1032"/>
          <p:cNvSpPr>
            <a:spLocks noGrp="1" noChangeArrowheads="1"/>
          </p:cNvSpPr>
          <p:nvPr>
            <p:ph type="title"/>
          </p:nvPr>
        </p:nvSpPr>
        <p:spPr bwMode="auto">
          <a:xfrm>
            <a:off x="1241425" y="25400"/>
            <a:ext cx="6640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88" name="Text Box 1036"/>
          <p:cNvSpPr txBox="1">
            <a:spLocks noChangeArrowheads="1"/>
          </p:cNvSpPr>
          <p:nvPr/>
        </p:nvSpPr>
        <p:spPr bwMode="auto">
          <a:xfrm>
            <a:off x="1285081" y="6386512"/>
            <a:ext cx="6553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 i="1" dirty="0">
                <a:solidFill>
                  <a:schemeClr val="tx1"/>
                </a:solidFill>
                <a:latin typeface="Century Schoolbook" pitchFamily="18" charset="0"/>
              </a:rPr>
              <a:t>Professionals Building a Comptroller Culture of Success</a:t>
            </a:r>
          </a:p>
        </p:txBody>
      </p:sp>
      <p:pic>
        <p:nvPicPr>
          <p:cNvPr id="4104" name="Picture 1040" descr="88 Comptroller Sqdn, Color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001000" y="152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  <p:sldLayoutId id="2147483963" r:id="rId10"/>
    <p:sldLayoutId id="2147483964" r:id="rId11"/>
    <p:sldLayoutId id="2147483965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55000"/>
        <a:buFont typeface="Wingdings" pitchFamily="2" charset="2"/>
        <a:buChar char="n"/>
        <a:defRPr sz="2000" b="1">
          <a:solidFill>
            <a:srgbClr val="000066"/>
          </a:solidFill>
          <a:latin typeface="+mn-lt"/>
        </a:defRPr>
      </a:lvl4pPr>
      <a:lvl5pPr marL="17145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5pPr>
      <a:lvl6pPr marL="21717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6pPr>
      <a:lvl7pPr marL="26289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7pPr>
      <a:lvl8pPr marL="30861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8pPr>
      <a:lvl9pPr marL="3543300" indent="-228600" algn="l" rtl="0" eaLnBrk="0" fontAlgn="base" hangingPunct="0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0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 flipV="1"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75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89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V="1">
            <a:off x="0" y="6477000"/>
            <a:ext cx="91440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32001">
                <a:srgbClr val="0000CC"/>
              </a:gs>
              <a:gs pos="61000">
                <a:srgbClr val="85C2FF"/>
              </a:gs>
              <a:gs pos="100000">
                <a:srgbClr val="C4D6EB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4" name="Picture 27" descr="88 ABW Emblem - Color 2004 cop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38100"/>
            <a:ext cx="9271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29" descr="af logo_fancy with words straight acros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38100"/>
            <a:ext cx="1103312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2667000" y="6545263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 High… Fly – Fight – Win</a:t>
            </a:r>
          </a:p>
        </p:txBody>
      </p:sp>
    </p:spTree>
    <p:extLst>
      <p:ext uri="{BB962C8B-B14F-4D97-AF65-F5344CB8AC3E}">
        <p14:creationId xmlns:p14="http://schemas.microsoft.com/office/powerpoint/2010/main" val="253890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 flipV="1"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75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89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V="1">
            <a:off x="0" y="6477000"/>
            <a:ext cx="91440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32001">
                <a:srgbClr val="0000CC"/>
              </a:gs>
              <a:gs pos="61000">
                <a:srgbClr val="85C2FF"/>
              </a:gs>
              <a:gs pos="100000">
                <a:srgbClr val="C4D6EB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29" descr="af logo_fancy with words straight acros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688" y="38100"/>
            <a:ext cx="11033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88 ABW Emblem - Color 2004 copy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140700" y="38100"/>
            <a:ext cx="927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667000" y="6545263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 High… Fly – Fight – Win</a:t>
            </a:r>
          </a:p>
        </p:txBody>
      </p:sp>
    </p:spTree>
    <p:extLst>
      <p:ext uri="{BB962C8B-B14F-4D97-AF65-F5344CB8AC3E}">
        <p14:creationId xmlns:p14="http://schemas.microsoft.com/office/powerpoint/2010/main" val="350823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8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 flipV="1">
            <a:off x="0" y="990600"/>
            <a:ext cx="9144000" cy="76200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75999">
                <a:srgbClr val="85C2FF"/>
              </a:gs>
              <a:gs pos="100000">
                <a:srgbClr val="C4D6EB"/>
              </a:gs>
              <a:gs pos="100000">
                <a:srgbClr val="FFEBFA"/>
              </a:gs>
            </a:gsLst>
            <a:lin ang="189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 flipV="1">
            <a:off x="0" y="6477000"/>
            <a:ext cx="9144000" cy="76200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32001">
                <a:srgbClr val="0000CC"/>
              </a:gs>
              <a:gs pos="61000">
                <a:srgbClr val="85C2FF"/>
              </a:gs>
              <a:gs pos="100000">
                <a:srgbClr val="C4D6EB"/>
              </a:gs>
            </a:gsLst>
            <a:lin ang="10800000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055" name="Picture 29" descr="af logo_fancy with words straight acros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688" y="38100"/>
            <a:ext cx="1103312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7" descr="88 ABW Emblem - Color 2004 copy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40700" y="38100"/>
            <a:ext cx="9271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 userDrawn="1"/>
        </p:nvSpPr>
        <p:spPr>
          <a:xfrm>
            <a:off x="2667000" y="6545263"/>
            <a:ext cx="38100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Aim High… Fly – Fight – Win</a:t>
            </a:r>
          </a:p>
        </p:txBody>
      </p:sp>
    </p:spTree>
    <p:extLst>
      <p:ext uri="{BB962C8B-B14F-4D97-AF65-F5344CB8AC3E}">
        <p14:creationId xmlns:p14="http://schemas.microsoft.com/office/powerpoint/2010/main" val="118403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0" r:id="rId1"/>
    <p:sldLayoutId id="2147484001" r:id="rId2"/>
    <p:sldLayoutId id="2147484002" r:id="rId3"/>
    <p:sldLayoutId id="2147484003" r:id="rId4"/>
    <p:sldLayoutId id="2147484004" r:id="rId5"/>
    <p:sldLayoutId id="2147484005" r:id="rId6"/>
    <p:sldLayoutId id="2147484006" r:id="rId7"/>
    <p:sldLayoutId id="2147484007" r:id="rId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0" y="307398"/>
            <a:ext cx="9144000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88th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Comptroller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Squadron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56066" y="2095500"/>
            <a:ext cx="4387933" cy="1524000"/>
          </a:xfrm>
        </p:spPr>
        <p:txBody>
          <a:bodyPr/>
          <a:lstStyle/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Space</a:t>
            </a:r>
            <a:endParaRPr lang="en-US" sz="36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algn="ctr">
              <a:buFont typeface="Wingdings" pitchFamily="2" charset="2"/>
              <a:buNone/>
              <a:defRPr/>
            </a:pP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17 July 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2019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endParaRPr lang="en-US" sz="3200" b="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lnSpc>
                <a:spcPct val="120000"/>
              </a:lnSpc>
              <a:buFont typeface="Wingdings" pitchFamily="2" charset="2"/>
              <a:buNone/>
              <a:defRPr/>
            </a:pP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200" b="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5257800" y="4724400"/>
            <a:ext cx="3886200" cy="13176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80000"/>
              <a:defRPr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Lt Col Stephen E. Gray</a:t>
            </a:r>
            <a:endParaRPr lang="en-US" sz="2400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80000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88 CPTS/CC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80000"/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DSN: 672-2007</a:t>
            </a:r>
          </a:p>
          <a:p>
            <a:pPr marL="285750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80000"/>
              <a:defRPr/>
            </a:pPr>
            <a:endParaRPr lang="en-US" sz="2000" kern="0" dirty="0">
              <a:solidFill>
                <a:schemeClr val="tx2"/>
              </a:solidFill>
              <a:latin typeface="+mn-lt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Clr>
                <a:srgbClr val="000066"/>
              </a:buClr>
              <a:buSzPct val="80000"/>
              <a:buFont typeface="Wingdings" pitchFamily="2" charset="2"/>
              <a:buChar char="n"/>
              <a:defRPr/>
            </a:pPr>
            <a:endParaRPr lang="en-US" sz="2000" b="0" kern="0" dirty="0">
              <a:latin typeface="+mn-lt"/>
            </a:endParaRPr>
          </a:p>
        </p:txBody>
      </p:sp>
      <p:pic>
        <p:nvPicPr>
          <p:cNvPr id="3074" name="Picture 2" descr="C:\Users\1103514459A\Pictures\88 CPTS Squadron Patch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7778" y="1466026"/>
            <a:ext cx="4078289" cy="426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7761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744" y="25400"/>
            <a:ext cx="6640513" cy="1143000"/>
          </a:xfrm>
        </p:spPr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218" y="2133600"/>
            <a:ext cx="2066925" cy="3092450"/>
          </a:xfrm>
        </p:spPr>
        <p:txBody>
          <a:bodyPr/>
          <a:lstStyle/>
          <a:p>
            <a:pPr marL="0" indent="0" algn="ctr">
              <a:buNone/>
            </a:pPr>
            <a:r>
              <a:rPr lang="en-US" sz="19900" dirty="0" smtClean="0"/>
              <a:t>?</a:t>
            </a:r>
            <a:endParaRPr lang="en-US" sz="19900" dirty="0"/>
          </a:p>
        </p:txBody>
      </p:sp>
      <p:sp>
        <p:nvSpPr>
          <p:cNvPr id="4" name="Slide Number Placeholder 2"/>
          <p:cNvSpPr txBox="1">
            <a:spLocks/>
          </p:cNvSpPr>
          <p:nvPr/>
        </p:nvSpPr>
        <p:spPr>
          <a:xfrm>
            <a:off x="8763001" y="6553200"/>
            <a:ext cx="379206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dirty="0" smtClean="0">
                <a:solidFill>
                  <a:srgbClr val="969696"/>
                </a:solidFill>
              </a:rPr>
              <a:t>28</a:t>
            </a:r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7656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744" y="25400"/>
            <a:ext cx="6640513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Overview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95400"/>
            <a:ext cx="8638381" cy="4949825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88th ABW 75th Anniversary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88th CPTS Organization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Big Rocks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Space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Strategic Initiative Office (SIO)</a:t>
            </a: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7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763001" y="6553200"/>
            <a:ext cx="379206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dirty="0" smtClean="0">
                <a:solidFill>
                  <a:srgbClr val="969696"/>
                </a:solidFill>
              </a:rPr>
              <a:t>27</a:t>
            </a:r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76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744" y="25400"/>
            <a:ext cx="6640513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Video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0" y="647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763001" y="6553200"/>
            <a:ext cx="379206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dirty="0" smtClean="0">
                <a:solidFill>
                  <a:srgbClr val="969696"/>
                </a:solidFill>
              </a:rPr>
              <a:t>27</a:t>
            </a:r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66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-76200" y="1295400"/>
            <a:ext cx="8839200" cy="4949825"/>
          </a:xfrm>
        </p:spPr>
        <p:txBody>
          <a:bodyPr/>
          <a:lstStyle/>
          <a:p>
            <a:pPr marL="406400" lvl="1" indent="0">
              <a:buNone/>
            </a:pPr>
            <a:r>
              <a:rPr lang="en-US" u="sng" dirty="0" smtClean="0"/>
              <a:t>Largest Comptroller Squadron in Air Force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136 </a:t>
            </a:r>
            <a:r>
              <a:rPr lang="en-US" sz="2000" dirty="0"/>
              <a:t>Military</a:t>
            </a:r>
            <a:r>
              <a:rPr lang="en-US" sz="2000" dirty="0" smtClean="0"/>
              <a:t>, Civilian, Contractor personnel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Military, Civilian, Travel Pay support to over 30K personnel and GSUs across a 5-state region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Justifies, formulates, executes $400M ABW budget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Maintains operational control over $34B in accounting operations and systems supporting HQ AFMC, AFLCMC, </a:t>
            </a:r>
            <a:r>
              <a:rPr lang="en-US" sz="2000" dirty="0"/>
              <a:t>7</a:t>
            </a:r>
            <a:r>
              <a:rPr lang="en-US" sz="2000" dirty="0" smtClean="0"/>
              <a:t> wing equivalents and 115 tenant units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Provides accounting oversight of $24M in non-appropriated fund annual sales operations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US" sz="2000" dirty="0" smtClean="0"/>
              <a:t>Administrative responsibility for Wing Staff and AF Band of </a:t>
            </a:r>
            <a:r>
              <a:rPr lang="en-US" sz="2000" dirty="0" smtClean="0">
                <a:solidFill>
                  <a:srgbClr val="002060"/>
                </a:solidFill>
              </a:rPr>
              <a:t>Flight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338176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0066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kern="0" dirty="0" smtClean="0">
                <a:solidFill>
                  <a:schemeClr val="tx1">
                    <a:lumMod val="50000"/>
                  </a:schemeClr>
                </a:solidFill>
              </a:rPr>
              <a:t>Unit Snapshot</a:t>
            </a:r>
            <a:endParaRPr lang="en-US" sz="3600" kern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6303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36451" y="1219200"/>
          <a:ext cx="8871098" cy="561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219200" y="5297269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Authorized: </a:t>
            </a:r>
            <a:r>
              <a:rPr lang="en-US" sz="1800" dirty="0" smtClean="0"/>
              <a:t>4 </a:t>
            </a:r>
            <a:r>
              <a:rPr lang="en-US" sz="1800" dirty="0"/>
              <a:t>Officers, 29 Enlisted, </a:t>
            </a:r>
            <a:r>
              <a:rPr lang="en-US" sz="1800" dirty="0" smtClean="0"/>
              <a:t>101 </a:t>
            </a:r>
            <a:r>
              <a:rPr lang="en-US" sz="1800" dirty="0"/>
              <a:t>Civilians &amp; 2 Contractors</a:t>
            </a:r>
          </a:p>
          <a:p>
            <a:pPr algn="ctr"/>
            <a:r>
              <a:rPr lang="en-US" sz="1800" dirty="0" smtClean="0"/>
              <a:t>Assigned: 4 </a:t>
            </a:r>
            <a:r>
              <a:rPr lang="en-US" sz="1800" dirty="0"/>
              <a:t>Officers, </a:t>
            </a:r>
            <a:r>
              <a:rPr lang="en-US" sz="1800" dirty="0" smtClean="0"/>
              <a:t>32 </a:t>
            </a:r>
            <a:r>
              <a:rPr lang="en-US" sz="1800" dirty="0"/>
              <a:t>Enlisted, </a:t>
            </a:r>
            <a:r>
              <a:rPr lang="en-US" sz="1800" dirty="0" smtClean="0"/>
              <a:t>92 </a:t>
            </a:r>
            <a:r>
              <a:rPr lang="en-US" sz="1800" dirty="0"/>
              <a:t>Civilians &amp; </a:t>
            </a:r>
            <a:r>
              <a:rPr lang="en-US" sz="1800" dirty="0" smtClean="0"/>
              <a:t>2 Contractors</a:t>
            </a:r>
            <a:endParaRPr lang="en-US" sz="1800" dirty="0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title"/>
          </p:nvPr>
        </p:nvSpPr>
        <p:spPr>
          <a:xfrm>
            <a:off x="0" y="307398"/>
            <a:ext cx="9144000" cy="646331"/>
          </a:xfr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88th</a:t>
            </a:r>
            <a:r>
              <a:rPr lang="en-US" sz="36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Comptroller</a:t>
            </a:r>
            <a:r>
              <a:rPr lang="en-US" sz="3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</a:schemeClr>
                </a:solidFill>
              </a:rPr>
              <a:t>Squadron</a:t>
            </a:r>
            <a:endParaRPr lang="en-US" sz="36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30806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744" y="25400"/>
            <a:ext cx="6640513" cy="11430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Big Rocks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295400"/>
            <a:ext cx="8638381" cy="4949825"/>
          </a:xfrm>
        </p:spPr>
        <p:txBody>
          <a:bodyPr/>
          <a:lstStyle/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Delays in Civilian Hiring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CRF and SIF Execution</a:t>
            </a: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FIAR/Audit Remediation</a:t>
            </a:r>
            <a:endParaRPr lang="en-US" dirty="0">
              <a:solidFill>
                <a:srgbClr val="002060"/>
              </a:solidFill>
            </a:endParaRP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DEAMS Implementation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Rightsizing</a:t>
            </a:r>
          </a:p>
          <a:p>
            <a:pPr lvl="0">
              <a:buClrTx/>
              <a:buSzPct val="100000"/>
              <a:buFont typeface="Arial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Space</a:t>
            </a:r>
            <a:endParaRPr lang="en-US" dirty="0">
              <a:solidFill>
                <a:srgbClr val="002060"/>
              </a:solidFill>
            </a:endParaRPr>
          </a:p>
          <a:p>
            <a:pPr marL="0" indent="0">
              <a:buClrTx/>
              <a:buSzPct val="100000"/>
              <a:buNone/>
              <a:tabLst>
                <a:tab pos="3657600" algn="l"/>
                <a:tab pos="6800850" algn="l"/>
              </a:tabLst>
              <a:defRPr/>
            </a:pPr>
            <a:endParaRPr lang="en-US" dirty="0" smtClean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86800" y="6477000"/>
            <a:ext cx="381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763001" y="6553200"/>
            <a:ext cx="379206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0" dirty="0" smtClean="0">
                <a:solidFill>
                  <a:srgbClr val="969696"/>
                </a:solidFill>
              </a:rPr>
              <a:t>27</a:t>
            </a:r>
            <a:endParaRPr lang="en-US" altLang="en-US" sz="1000" b="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30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296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/>
              </a:rPr>
              <a:t>Rightsizing</a:t>
            </a:r>
            <a:endParaRPr lang="en-US" sz="3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19" y="1295400"/>
            <a:ext cx="8945562" cy="497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5674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29625"/>
            <a:ext cx="6324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Arial"/>
              </a:rPr>
              <a:t>Space</a:t>
            </a:r>
            <a:endParaRPr lang="en-US" sz="3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219200"/>
            <a:ext cx="8638381" cy="5029200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Wingdings" pitchFamily="2" charset="2"/>
              <a:buChar char="w"/>
              <a:defRPr sz="2000" b="1">
                <a:solidFill>
                  <a:srgbClr val="000066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2000" b="1">
                <a:solidFill>
                  <a:srgbClr val="000066"/>
                </a:solidFill>
                <a:latin typeface="+mn-lt"/>
              </a:defRPr>
            </a:lvl4pPr>
            <a:lvl5pPr marL="1714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As is…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$23B FY15 enacted vs $35B FY20 PB in R&amp;D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611 </a:t>
            </a:r>
            <a:r>
              <a:rPr lang="en-US" sz="2000" kern="0" dirty="0" err="1" smtClean="0">
                <a:solidFill>
                  <a:srgbClr val="002060"/>
                </a:solidFill>
              </a:rPr>
              <a:t>bldgs</a:t>
            </a:r>
            <a:r>
              <a:rPr lang="en-US" sz="2000" kern="0" dirty="0" smtClean="0">
                <a:solidFill>
                  <a:srgbClr val="002060"/>
                </a:solidFill>
              </a:rPr>
              <a:t> on </a:t>
            </a:r>
            <a:r>
              <a:rPr lang="en-US" sz="2000" kern="0" dirty="0" smtClean="0">
                <a:solidFill>
                  <a:srgbClr val="002060"/>
                </a:solidFill>
              </a:rPr>
              <a:t>base…16.7M </a:t>
            </a:r>
            <a:r>
              <a:rPr lang="en-US" sz="2000" kern="0" dirty="0" err="1" smtClean="0">
                <a:solidFill>
                  <a:srgbClr val="002060"/>
                </a:solidFill>
              </a:rPr>
              <a:t>sq</a:t>
            </a:r>
            <a:r>
              <a:rPr lang="en-US" sz="2000" kern="0" dirty="0" smtClean="0">
                <a:solidFill>
                  <a:srgbClr val="002060"/>
                </a:solidFill>
              </a:rPr>
              <a:t> </a:t>
            </a:r>
            <a:r>
              <a:rPr lang="en-US" sz="2000" kern="0" dirty="0" err="1" smtClean="0">
                <a:solidFill>
                  <a:srgbClr val="002060"/>
                </a:solidFill>
              </a:rPr>
              <a:t>ft</a:t>
            </a:r>
            <a:r>
              <a:rPr lang="en-US" sz="2000" kern="0" dirty="0" smtClean="0">
                <a:solidFill>
                  <a:srgbClr val="002060"/>
                </a:solidFill>
              </a:rPr>
              <a:t>…average </a:t>
            </a:r>
            <a:r>
              <a:rPr lang="en-US" sz="2000" kern="0" dirty="0" smtClean="0">
                <a:solidFill>
                  <a:srgbClr val="002060"/>
                </a:solidFill>
              </a:rPr>
              <a:t>age is 53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Project (both local and AFCEC) $19.9M </a:t>
            </a:r>
            <a:r>
              <a:rPr lang="en-US" sz="2000" kern="0" dirty="0" smtClean="0">
                <a:solidFill>
                  <a:srgbClr val="002060"/>
                </a:solidFill>
              </a:rPr>
              <a:t>in </a:t>
            </a:r>
            <a:r>
              <a:rPr lang="en-US" sz="2000" kern="0" dirty="0" smtClean="0">
                <a:solidFill>
                  <a:srgbClr val="002060"/>
                </a:solidFill>
              </a:rPr>
              <a:t>FY11…$58.6M </a:t>
            </a:r>
            <a:r>
              <a:rPr lang="en-US" sz="2000" kern="0" dirty="0" smtClean="0">
                <a:solidFill>
                  <a:srgbClr val="002060"/>
                </a:solidFill>
              </a:rPr>
              <a:t>in </a:t>
            </a:r>
            <a:r>
              <a:rPr lang="en-US" sz="2000" kern="0" dirty="0" smtClean="0">
                <a:solidFill>
                  <a:srgbClr val="002060"/>
                </a:solidFill>
              </a:rPr>
              <a:t>FY19 both expressed in BY07</a:t>
            </a:r>
            <a:endParaRPr lang="en-US" sz="2000" kern="0" dirty="0" smtClean="0">
              <a:solidFill>
                <a:srgbClr val="002060"/>
              </a:solidFill>
            </a:endParaRP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Many facilities on the historical registry (example Bricks)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Appetite for MILCON</a:t>
            </a:r>
            <a:endParaRPr lang="en-US" sz="2000" kern="0" dirty="0">
              <a:solidFill>
                <a:srgbClr val="002060"/>
              </a:solidFill>
            </a:endParaRPr>
          </a:p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Future…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>
                <a:solidFill>
                  <a:srgbClr val="002060"/>
                </a:solidFill>
              </a:rPr>
              <a:t>Another 4K </a:t>
            </a:r>
            <a:r>
              <a:rPr lang="en-US" sz="2000" kern="0" dirty="0" err="1">
                <a:solidFill>
                  <a:srgbClr val="002060"/>
                </a:solidFill>
              </a:rPr>
              <a:t>ppl</a:t>
            </a:r>
            <a:r>
              <a:rPr lang="en-US" sz="2000" kern="0" dirty="0">
                <a:solidFill>
                  <a:srgbClr val="002060"/>
                </a:solidFill>
              </a:rPr>
              <a:t> by 2023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Swing Space Facility(</a:t>
            </a:r>
            <a:r>
              <a:rPr lang="en-US" sz="2000" kern="0" dirty="0" err="1" smtClean="0">
                <a:solidFill>
                  <a:srgbClr val="002060"/>
                </a:solidFill>
              </a:rPr>
              <a:t>ies</a:t>
            </a:r>
            <a:r>
              <a:rPr lang="en-US" sz="2000" kern="0" dirty="0" smtClean="0">
                <a:solidFill>
                  <a:srgbClr val="002060"/>
                </a:solidFill>
              </a:rPr>
              <a:t>)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Modular/off base </a:t>
            </a:r>
            <a:r>
              <a:rPr lang="en-US" sz="2000" kern="0" dirty="0">
                <a:solidFill>
                  <a:srgbClr val="002060"/>
                </a:solidFill>
              </a:rPr>
              <a:t>leasing/EUL…trying to get 179K </a:t>
            </a:r>
            <a:r>
              <a:rPr lang="en-US" sz="2000" kern="0" dirty="0" err="1">
                <a:solidFill>
                  <a:srgbClr val="002060"/>
                </a:solidFill>
              </a:rPr>
              <a:t>sq</a:t>
            </a:r>
            <a:r>
              <a:rPr lang="en-US" sz="2000" kern="0" dirty="0">
                <a:solidFill>
                  <a:srgbClr val="002060"/>
                </a:solidFill>
              </a:rPr>
              <a:t> </a:t>
            </a:r>
            <a:r>
              <a:rPr lang="en-US" sz="2000" kern="0" dirty="0" err="1">
                <a:solidFill>
                  <a:srgbClr val="002060"/>
                </a:solidFill>
              </a:rPr>
              <a:t>ft</a:t>
            </a:r>
            <a:r>
              <a:rPr lang="en-US" sz="2000" kern="0" dirty="0">
                <a:solidFill>
                  <a:srgbClr val="002060"/>
                </a:solidFill>
              </a:rPr>
              <a:t> off </a:t>
            </a:r>
            <a:r>
              <a:rPr lang="en-US" sz="2000" kern="0" dirty="0" smtClean="0">
                <a:solidFill>
                  <a:srgbClr val="002060"/>
                </a:solidFill>
              </a:rPr>
              <a:t>base</a:t>
            </a:r>
          </a:p>
          <a:p>
            <a:pPr lvl="2">
              <a:buClrTx/>
              <a:buSzPct val="100000"/>
              <a:buFont typeface="Arial" pitchFamily="34" charset="0"/>
              <a:buChar char="•"/>
            </a:pPr>
            <a:r>
              <a:rPr lang="en-US" sz="1800" kern="0" dirty="0" smtClean="0">
                <a:solidFill>
                  <a:srgbClr val="002060"/>
                </a:solidFill>
              </a:rPr>
              <a:t>we’re </a:t>
            </a:r>
            <a:r>
              <a:rPr lang="en-US" sz="1800" kern="0" dirty="0" smtClean="0">
                <a:solidFill>
                  <a:srgbClr val="002060"/>
                </a:solidFill>
              </a:rPr>
              <a:t>back to the future (example DC 10 years ago</a:t>
            </a:r>
            <a:r>
              <a:rPr lang="en-US" sz="1800" kern="0" dirty="0" smtClean="0">
                <a:solidFill>
                  <a:srgbClr val="002060"/>
                </a:solidFill>
              </a:rPr>
              <a:t>)…</a:t>
            </a:r>
            <a:endParaRPr lang="en-US" sz="1800" kern="0" dirty="0" smtClean="0">
              <a:solidFill>
                <a:srgbClr val="002060"/>
              </a:solidFill>
            </a:endParaRP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Where is the $ coming from?  Can we use 3600? 3080?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Expanded authorities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endParaRPr lang="en-US" sz="2000" kern="0" dirty="0" smtClean="0">
              <a:solidFill>
                <a:schemeClr val="tx2"/>
              </a:solidFill>
            </a:endParaRP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42587015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7800" y="329625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Arial"/>
              </a:rPr>
              <a:t> Strategic Initiative Office (SIO)</a:t>
            </a:r>
            <a:endParaRPr lang="en-US" sz="3200" dirty="0">
              <a:solidFill>
                <a:srgbClr val="002060"/>
              </a:solidFill>
              <a:latin typeface="Arial"/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8837407" y="6553200"/>
            <a:ext cx="304799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151C77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3399"/>
              </a:buClr>
              <a:buSzPct val="80000"/>
              <a:buFont typeface="Wingdings" panose="05000000000000000000" pitchFamily="2" charset="2"/>
              <a:buChar char="n"/>
              <a:defRPr sz="2000" b="1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298585A-0CB8-4BAF-9215-3C64FB68DAE3}" type="slidenum">
              <a:rPr lang="en-US" altLang="en-US" sz="1000" b="0" smtClean="0">
                <a:solidFill>
                  <a:srgbClr val="969696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b="0" dirty="0" smtClean="0">
              <a:solidFill>
                <a:schemeClr val="bg2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" y="1295400"/>
            <a:ext cx="8638381" cy="4949825"/>
          </a:xfrm>
          <a:prstGeom prst="rect">
            <a:avLst/>
          </a:prstGeom>
        </p:spPr>
        <p:txBody>
          <a:bodyPr/>
          <a:lstStyle>
            <a:lvl1pPr marL="2857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0000"/>
              <a:buFont typeface="Wingdings" pitchFamily="2" charset="2"/>
              <a:buChar char="n"/>
              <a:defRPr sz="2400" b="1">
                <a:solidFill>
                  <a:srgbClr val="000066"/>
                </a:solidFill>
                <a:latin typeface="+mn-lt"/>
                <a:ea typeface="+mn-ea"/>
                <a:cs typeface="+mn-cs"/>
              </a:defRPr>
            </a:lvl1pPr>
            <a:lvl2pPr marL="688975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200" b="1">
                <a:solidFill>
                  <a:srgbClr val="000066"/>
                </a:solidFill>
                <a:latin typeface="+mn-lt"/>
              </a:defRPr>
            </a:lvl2pPr>
            <a:lvl3pPr marL="1027113" indent="-223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85000"/>
              <a:buFont typeface="Wingdings" pitchFamily="2" charset="2"/>
              <a:buChar char="w"/>
              <a:defRPr sz="2000" b="1">
                <a:solidFill>
                  <a:srgbClr val="000066"/>
                </a:solidFill>
                <a:latin typeface="+mn-lt"/>
              </a:defRPr>
            </a:lvl3pPr>
            <a:lvl4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55000"/>
              <a:buFont typeface="Wingdings" pitchFamily="2" charset="2"/>
              <a:buChar char="n"/>
              <a:defRPr sz="2000" b="1">
                <a:solidFill>
                  <a:srgbClr val="000066"/>
                </a:solidFill>
                <a:latin typeface="+mn-lt"/>
              </a:defRPr>
            </a:lvl4pPr>
            <a:lvl5pPr marL="17145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5pPr>
            <a:lvl6pPr marL="21717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6pPr>
            <a:lvl7pPr marL="26289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7pPr>
            <a:lvl8pPr marL="30861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8pPr>
            <a:lvl9pPr marL="35433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66"/>
              </a:buClr>
              <a:buSzPct val="135000"/>
              <a:buChar char="•"/>
              <a:defRPr sz="2000" b="1">
                <a:solidFill>
                  <a:srgbClr val="000066"/>
                </a:solidFill>
                <a:latin typeface="+mn-lt"/>
              </a:defRPr>
            </a:lvl9pPr>
          </a:lstStyle>
          <a:p>
            <a:pPr>
              <a:buClrTx/>
              <a:buSzPct val="100000"/>
              <a:buFont typeface="Arial" pitchFamily="34" charset="0"/>
              <a:buChar char="•"/>
            </a:pPr>
            <a:r>
              <a:rPr lang="en-US" sz="2000" kern="0" dirty="0" smtClean="0">
                <a:solidFill>
                  <a:srgbClr val="002060"/>
                </a:solidFill>
              </a:rPr>
              <a:t>Who…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single voice</a:t>
            </a:r>
          </a:p>
          <a:p>
            <a:pPr lvl="2">
              <a:buClrTx/>
              <a:buSzPct val="100000"/>
              <a:buFont typeface="Arial" pitchFamily="34" charset="0"/>
              <a:buChar char="•"/>
            </a:pPr>
            <a:r>
              <a:rPr lang="en-US" dirty="0"/>
              <a:t>Strategically address constrained, high demand &amp; unique space needs @ WPAFB</a:t>
            </a:r>
          </a:p>
          <a:p>
            <a:pPr lvl="2">
              <a:buClrTx/>
              <a:buSzPct val="100000"/>
              <a:buFont typeface="Arial" pitchFamily="34" charset="0"/>
              <a:buChar char="•"/>
            </a:pPr>
            <a:r>
              <a:rPr lang="en-US" dirty="0" smtClean="0"/>
              <a:t>WPAFB </a:t>
            </a:r>
            <a:r>
              <a:rPr lang="en-US" dirty="0"/>
              <a:t>lead/champion for all unique space related issues/opportunities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Collaborate </a:t>
            </a:r>
            <a:r>
              <a:rPr lang="en-US" sz="2000" dirty="0"/>
              <a:t>with installation partners to identify and meet mission </a:t>
            </a:r>
            <a:r>
              <a:rPr lang="en-US" sz="2000" dirty="0" smtClean="0"/>
              <a:t>needs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dirty="0" smtClean="0"/>
              <a:t>Pursue </a:t>
            </a:r>
            <a:r>
              <a:rPr lang="en-US" sz="2000" dirty="0"/>
              <a:t>aggressive partnering/innovation opportunities with installation partners, community partners, industry partners, State of Ohio, local governments, and academic </a:t>
            </a:r>
            <a:r>
              <a:rPr lang="en-US" sz="2000" dirty="0" smtClean="0"/>
              <a:t>institutions</a:t>
            </a:r>
          </a:p>
          <a:p>
            <a:pPr lvl="1">
              <a:buClrTx/>
              <a:buSzPct val="100000"/>
              <a:buFont typeface="Arial" pitchFamily="34" charset="0"/>
              <a:buChar char="•"/>
            </a:pPr>
            <a:r>
              <a:rPr lang="en-US" sz="2000" dirty="0"/>
              <a:t>Not creating new or taking the place of established OPRs and </a:t>
            </a:r>
            <a:r>
              <a:rPr lang="en-US" sz="2000" dirty="0" smtClean="0"/>
              <a:t>processes</a:t>
            </a:r>
          </a:p>
          <a:p>
            <a:pPr lvl="2">
              <a:buClrTx/>
              <a:buSzPct val="100000"/>
              <a:buFont typeface="Arial" pitchFamily="34" charset="0"/>
              <a:buChar char="•"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SIO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engaged if CE cannot fulfill space need with available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space</a:t>
            </a:r>
            <a:endParaRPr lang="en-US" sz="1800" kern="0" dirty="0" smtClean="0">
              <a:solidFill>
                <a:schemeClr val="tx2"/>
              </a:solidFill>
            </a:endParaRPr>
          </a:p>
          <a:p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5793316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MC2003_Template_(adj)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C2003_Template_(adj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C2003_Template_(adj)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8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4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D63CB87135DD498250DFA05A10D979" ma:contentTypeVersion="4" ma:contentTypeDescription="Create a new document." ma:contentTypeScope="" ma:versionID="70acc6f77a93783ffca82b2d743b7b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6254111a8e32ab6085427428fc563f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A71995-4271-4B96-A769-4AA91D35C510}">
  <ds:schemaRefs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8284D3-62F5-40AC-9C7C-FB2CB34A7A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D04FC6-6DAE-4E86-94AA-8D1570065B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18748</TotalTime>
  <Words>463</Words>
  <Application>Microsoft Office PowerPoint</Application>
  <PresentationFormat>On-screen Show (4:3)</PresentationFormat>
  <Paragraphs>105</Paragraphs>
  <Slides>10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Century Schoolbook</vt:lpstr>
      <vt:lpstr>Times New Roman</vt:lpstr>
      <vt:lpstr>Wingdings</vt:lpstr>
      <vt:lpstr>AMC2003_Template_(adj)</vt:lpstr>
      <vt:lpstr>8_Default Design</vt:lpstr>
      <vt:lpstr>64_Default Design</vt:lpstr>
      <vt:lpstr>63_Default Design</vt:lpstr>
      <vt:lpstr>88th Comptroller Squadron</vt:lpstr>
      <vt:lpstr>Overview</vt:lpstr>
      <vt:lpstr>Video</vt:lpstr>
      <vt:lpstr>PowerPoint Presentation</vt:lpstr>
      <vt:lpstr>88th Comptroller Squadron</vt:lpstr>
      <vt:lpstr>Big Rocks</vt:lpstr>
      <vt:lpstr>PowerPoint Presentation</vt:lpstr>
      <vt:lpstr>PowerPoint Presentation</vt:lpstr>
      <vt:lpstr>PowerPoint Presentation</vt:lpstr>
      <vt:lpstr>Questions</vt:lpstr>
    </vt:vector>
  </TitlesOfParts>
  <Company>HQAMC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88th Comptroller Squadron</dc:title>
  <dc:creator>FM</dc:creator>
  <cp:lastModifiedBy>GRAY, STEPHEN E Lt Col USAF AFMC 88 CPTS/CC</cp:lastModifiedBy>
  <cp:revision>1535</cp:revision>
  <cp:lastPrinted>2019-07-09T11:43:33Z</cp:lastPrinted>
  <dcterms:created xsi:type="dcterms:W3CDTF">1999-06-23T16:36:40Z</dcterms:created>
  <dcterms:modified xsi:type="dcterms:W3CDTF">2019-07-16T19:37:52Z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0x010100CCD63CB87135DD498250DFA05A10D979</vt:lpwstr>
  </property>
  <property fmtid="{D5CDD505-2E9C-101B-9397-08002B2CF9AE}" pid="3" name="_NewReviewCycle">
    <vt:lpwstr/>
  </property>
  <property fmtid="{D5CDD505-2E9C-101B-9397-08002B2CF9AE}" pid="4" name="Order">
    <vt:r8>3406400</vt:r8>
  </property>
  <property fmtid="{D5CDD505-2E9C-101B-9397-08002B2CF9AE}" pid="5" name="TemplateUrl">
    <vt:lpwstr/>
  </property>
  <property fmtid="{D5CDD505-2E9C-101B-9397-08002B2CF9AE}" pid="6" name="xd_ProgID">
    <vt:lpwstr/>
  </property>
</Properties>
</file>